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303" r:id="rId2"/>
    <p:sldId id="352" r:id="rId3"/>
    <p:sldId id="445" r:id="rId4"/>
    <p:sldId id="440" r:id="rId5"/>
    <p:sldId id="441" r:id="rId6"/>
    <p:sldId id="415" r:id="rId7"/>
    <p:sldId id="446" r:id="rId8"/>
    <p:sldId id="413" r:id="rId9"/>
    <p:sldId id="414" r:id="rId10"/>
    <p:sldId id="419" r:id="rId11"/>
    <p:sldId id="406" r:id="rId12"/>
    <p:sldId id="444" r:id="rId13"/>
    <p:sldId id="447" r:id="rId14"/>
    <p:sldId id="421" r:id="rId15"/>
    <p:sldId id="403" r:id="rId16"/>
    <p:sldId id="436" r:id="rId17"/>
    <p:sldId id="448" r:id="rId18"/>
    <p:sldId id="449" r:id="rId19"/>
    <p:sldId id="450" r:id="rId20"/>
    <p:sldId id="451" r:id="rId21"/>
    <p:sldId id="452" r:id="rId22"/>
    <p:sldId id="453" r:id="rId23"/>
    <p:sldId id="426" r:id="rId24"/>
    <p:sldId id="425" r:id="rId25"/>
    <p:sldId id="439" r:id="rId26"/>
    <p:sldId id="408" r:id="rId27"/>
    <p:sldId id="391" r:id="rId28"/>
    <p:sldId id="427" r:id="rId29"/>
    <p:sldId id="454" r:id="rId30"/>
    <p:sldId id="455" r:id="rId31"/>
    <p:sldId id="456" r:id="rId32"/>
    <p:sldId id="370" r:id="rId33"/>
    <p:sldId id="371" r:id="rId34"/>
    <p:sldId id="458" r:id="rId35"/>
    <p:sldId id="373" r:id="rId36"/>
    <p:sldId id="376" r:id="rId37"/>
    <p:sldId id="437" r:id="rId38"/>
    <p:sldId id="459" r:id="rId39"/>
    <p:sldId id="460" r:id="rId40"/>
    <p:sldId id="434" r:id="rId41"/>
    <p:sldId id="461" r:id="rId42"/>
    <p:sldId id="462" r:id="rId43"/>
    <p:sldId id="438" r:id="rId44"/>
    <p:sldId id="382" r:id="rId45"/>
    <p:sldId id="387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0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A PAZ" initials="LP" lastIdx="29" clrIdx="0">
    <p:extLst>
      <p:ext uri="{19B8F6BF-5375-455C-9EA6-DF929625EA0E}">
        <p15:presenceInfo xmlns:p15="http://schemas.microsoft.com/office/powerpoint/2012/main" userId="LAURA PAZ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0E1"/>
    <a:srgbClr val="7398AC"/>
    <a:srgbClr val="DC2F2D"/>
    <a:srgbClr val="E88A26"/>
    <a:srgbClr val="0368A1"/>
    <a:srgbClr val="29A0BE"/>
    <a:srgbClr val="FFFFFF"/>
    <a:srgbClr val="1F699F"/>
    <a:srgbClr val="A6C667"/>
    <a:srgbClr val="F6F6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61" autoAdjust="0"/>
    <p:restoredTop sz="94660"/>
  </p:normalViewPr>
  <p:slideViewPr>
    <p:cSldViewPr snapToGrid="0" showGuides="1">
      <p:cViewPr>
        <p:scale>
          <a:sx n="76" d="100"/>
          <a:sy n="76" d="100"/>
        </p:scale>
        <p:origin x="691" y="43"/>
      </p:cViewPr>
      <p:guideLst>
        <p:guide orient="horz" pos="250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B2DA39-FF01-4B42-B595-651737F7EA78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7E5736-F55C-4474-91C5-CBB1EBF5644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396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7E5736-F55C-4474-91C5-CBB1EBF5644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273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7E5736-F55C-4474-91C5-CBB1EBF5644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032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5F92DE-4170-0135-3006-22BA4389F7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74C9DB3-067F-219B-7ACE-A75BB225FD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61941C-78CF-4FC1-ECE9-EF520C8DC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8C9CD-AA2F-45D3-959B-0F65B05FA9FF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364549D-E2E5-E573-5906-7AD69DCC9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41E8DF-226D-95D8-445A-9F9C03280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0F2ED-5FB9-4F7D-84E1-0797BD8AB63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696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BC6495-1BCB-19DD-FAB8-9BFE10AA9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9A7E6DC-16A0-7648-11CB-48DEB95CFB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8FB003-BB1B-7AC7-845A-9C3308266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8C9CD-AA2F-45D3-959B-0F65B05FA9FF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6FD62F-F6F6-D321-B663-D321C8606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DF0716F-1CAC-A157-C19F-3B91693E1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0F2ED-5FB9-4F7D-84E1-0797BD8AB63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410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AAABE75-C59D-3CD7-2A3E-88D8A4F07B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3298C3B-4A97-1F8C-A369-041F4862D5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F8A4F02-2C2D-9A56-DF06-FA04D8B95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8C9CD-AA2F-45D3-959B-0F65B05FA9FF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BA57FCA-FD8B-7C81-91D2-1A532BEB6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57CC50E-B312-2006-6F8E-2E61FBF35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0F2ED-5FB9-4F7D-84E1-0797BD8AB63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437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5FB180-EBC2-C531-B18B-23E7DC4AF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33109A-96A3-3772-7917-659480D1CB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4F2561-8A55-AC5D-C3DF-A89A9D59D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8C9CD-AA2F-45D3-959B-0F65B05FA9FF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E8B397D-7B27-B690-BF4E-89255D2BC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59385A-C634-A7A3-5658-E0C63ADC4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0F2ED-5FB9-4F7D-84E1-0797BD8AB63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967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060966-6C8D-B06B-992A-4BE624FC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D3BB9AA-15CE-1645-C00B-2FBB51B890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FF98D7-5973-B460-EE11-5F0C7DD3A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8C9CD-AA2F-45D3-959B-0F65B05FA9FF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0CEEFFF-2564-45BD-E1B2-617EACAB2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C7E655F-2ACB-A125-317C-28B0D1957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0F2ED-5FB9-4F7D-84E1-0797BD8AB63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991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F56954-9843-088A-EBBC-909A42781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A33BE6-A482-F57C-3E6C-FB2B731B78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5F9AA7E-68D1-8A59-A7A8-016AFC362D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F2ADF6-87B0-F6EE-71B9-BE0620515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8C9CD-AA2F-45D3-959B-0F65B05FA9FF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1765B37-ACA5-BA44-E37B-7F9A46DB8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C24D46E-B529-7272-EC56-C603FDE1D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0F2ED-5FB9-4F7D-84E1-0797BD8AB63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511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E71BA3-5277-0941-E918-436362657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DA289FA-FAC4-D926-6C83-AFB1529E5B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FFA3BB-61AA-E10F-25BA-6F241BE1F4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30535F5-D334-D431-9C83-2DF3AF2B22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DB298CE-958C-8EF7-CA62-E0799A5213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ADD5E74-4E4F-6CCF-5D14-1770EA060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8C9CD-AA2F-45D3-959B-0F65B05FA9FF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BEF46AE-F5AC-14B5-8D1D-5464A987B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15BEC88-A5D5-10F3-3E87-33C9EC26B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0F2ED-5FB9-4F7D-84E1-0797BD8AB63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233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E552C1-057F-3798-D857-85BEDC0B2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4B09165-2E6D-45AD-8EC9-4E9F7D66C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8C9CD-AA2F-45D3-959B-0F65B05FA9FF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11A69B-4DFE-2B97-10CB-A6FFCF9ED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73CF962-EF06-07C2-8901-9040EA305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0F2ED-5FB9-4F7D-84E1-0797BD8AB63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050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2E8FEF7-ECC2-119C-46EE-CFA17727C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8C9CD-AA2F-45D3-959B-0F65B05FA9FF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A88CE32-A2E4-CCD7-4AEA-974D5BC75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1F1226B-5C24-9E0E-CE96-CED8D372E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0F2ED-5FB9-4F7D-84E1-0797BD8AB63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482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663EFF-9C12-8FBC-3694-E1F8C74DA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89222A8-3A4F-6FE4-7AB0-007EF0B08F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25A3BFF-2FD9-54C0-5811-1C78589B21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1D3282-1B81-6631-54E3-FE6D2F8AB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8C9CD-AA2F-45D3-959B-0F65B05FA9FF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2F43469-C075-032D-6793-4DE1F3B8B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FAD550C-6FC5-3EC4-A34A-85CB20903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0F2ED-5FB9-4F7D-84E1-0797BD8AB63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830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E4B74E-3C80-0611-9661-32F0A2A28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A018746-395C-CE03-15A6-68BB0C2BD7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2652E30-23CC-2856-5716-AC04E6A23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95120DA-CA31-4C39-7DC8-88580F793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8C9CD-AA2F-45D3-959B-0F65B05FA9FF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AF24B0A-2AF1-ECE6-3C34-32A7C4108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575CC0F-FB0D-05DE-E87C-BF3062A8C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0F2ED-5FB9-4F7D-84E1-0797BD8AB63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877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0DD6C11-A2D4-FC21-82BD-515A4D8E8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97FCC11-B274-0834-8090-09F1B9BC9F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0F8AF95-E070-E947-6BDE-CBC6AF1665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38C9CD-AA2F-45D3-959B-0F65B05FA9FF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9CC39C8-E085-55F3-71D5-913E8B7BE8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CF08DA-9776-A72E-955F-B65BA08165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60F2ED-5FB9-4F7D-84E1-0797BD8AB63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738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50C25FDC-24B0-0053-0704-B948713281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459"/>
            <a:ext cx="12192000" cy="6516279"/>
          </a:xfrm>
          <a:prstGeom prst="rect">
            <a:avLst/>
          </a:prstGeom>
        </p:spPr>
      </p:pic>
      <p:grpSp>
        <p:nvGrpSpPr>
          <p:cNvPr id="8" name="object 12">
            <a:extLst>
              <a:ext uri="{FF2B5EF4-FFF2-40B4-BE49-F238E27FC236}">
                <a16:creationId xmlns:a16="http://schemas.microsoft.com/office/drawing/2014/main" id="{798B8B9F-6432-21FD-EE96-539CB45BD7A6}"/>
              </a:ext>
            </a:extLst>
          </p:cNvPr>
          <p:cNvGrpSpPr/>
          <p:nvPr/>
        </p:nvGrpSpPr>
        <p:grpSpPr>
          <a:xfrm>
            <a:off x="0" y="2162"/>
            <a:ext cx="12192000" cy="620138"/>
            <a:chOff x="0" y="3074"/>
            <a:chExt cx="13004800" cy="960119"/>
          </a:xfrm>
        </p:grpSpPr>
        <p:sp>
          <p:nvSpPr>
            <p:cNvPr id="9" name="object 13">
              <a:extLst>
                <a:ext uri="{FF2B5EF4-FFF2-40B4-BE49-F238E27FC236}">
                  <a16:creationId xmlns:a16="http://schemas.microsoft.com/office/drawing/2014/main" id="{AFC4B174-8AF1-5A80-74A7-B975DA43DF2A}"/>
                </a:ext>
              </a:extLst>
            </p:cNvPr>
            <p:cNvSpPr/>
            <p:nvPr/>
          </p:nvSpPr>
          <p:spPr>
            <a:xfrm>
              <a:off x="0" y="3074"/>
              <a:ext cx="13004800" cy="960119"/>
            </a:xfrm>
            <a:custGeom>
              <a:avLst/>
              <a:gdLst/>
              <a:ahLst/>
              <a:cxnLst/>
              <a:rect l="l" t="t" r="r" b="b"/>
              <a:pathLst>
                <a:path w="13004800" h="960119">
                  <a:moveTo>
                    <a:pt x="13004800" y="0"/>
                  </a:moveTo>
                  <a:lnTo>
                    <a:pt x="0" y="0"/>
                  </a:lnTo>
                  <a:lnTo>
                    <a:pt x="0" y="960113"/>
                  </a:lnTo>
                  <a:lnTo>
                    <a:pt x="13004800" y="960113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9E1A3E"/>
            </a:solidFill>
          </p:spPr>
          <p:txBody>
            <a:bodyPr wrap="square" lIns="0" tIns="0" rIns="0" bIns="0" rtlCol="0"/>
            <a:lstStyle/>
            <a:p>
              <a:endParaRPr lang="es-MX" sz="1266" noProof="0" dirty="0"/>
            </a:p>
          </p:txBody>
        </p:sp>
        <p:sp>
          <p:nvSpPr>
            <p:cNvPr id="10" name="object 14">
              <a:extLst>
                <a:ext uri="{FF2B5EF4-FFF2-40B4-BE49-F238E27FC236}">
                  <a16:creationId xmlns:a16="http://schemas.microsoft.com/office/drawing/2014/main" id="{8D8C7BEC-B5FE-E445-09AE-001643B1D17F}"/>
                </a:ext>
              </a:extLst>
            </p:cNvPr>
            <p:cNvSpPr/>
            <p:nvPr/>
          </p:nvSpPr>
          <p:spPr>
            <a:xfrm>
              <a:off x="3493401" y="152259"/>
              <a:ext cx="5768975" cy="659130"/>
            </a:xfrm>
            <a:custGeom>
              <a:avLst/>
              <a:gdLst/>
              <a:ahLst/>
              <a:cxnLst/>
              <a:rect l="l" t="t" r="r" b="b"/>
              <a:pathLst>
                <a:path w="5768975" h="659130">
                  <a:moveTo>
                    <a:pt x="6400" y="482"/>
                  </a:moveTo>
                  <a:lnTo>
                    <a:pt x="0" y="482"/>
                  </a:lnTo>
                  <a:lnTo>
                    <a:pt x="0" y="658888"/>
                  </a:lnTo>
                  <a:lnTo>
                    <a:pt x="6400" y="658888"/>
                  </a:lnTo>
                  <a:lnTo>
                    <a:pt x="6400" y="482"/>
                  </a:lnTo>
                  <a:close/>
                </a:path>
                <a:path w="5768975" h="659130">
                  <a:moveTo>
                    <a:pt x="2025002" y="0"/>
                  </a:moveTo>
                  <a:lnTo>
                    <a:pt x="2018601" y="0"/>
                  </a:lnTo>
                  <a:lnTo>
                    <a:pt x="2018601" y="654735"/>
                  </a:lnTo>
                  <a:lnTo>
                    <a:pt x="2025002" y="654735"/>
                  </a:lnTo>
                  <a:lnTo>
                    <a:pt x="2025002" y="0"/>
                  </a:lnTo>
                  <a:close/>
                </a:path>
                <a:path w="5768975" h="659130">
                  <a:moveTo>
                    <a:pt x="5768568" y="0"/>
                  </a:moveTo>
                  <a:lnTo>
                    <a:pt x="5762168" y="0"/>
                  </a:lnTo>
                  <a:lnTo>
                    <a:pt x="5762168" y="654735"/>
                  </a:lnTo>
                  <a:lnTo>
                    <a:pt x="5768568" y="654735"/>
                  </a:lnTo>
                  <a:lnTo>
                    <a:pt x="57685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es-MX" sz="1266" noProof="0" dirty="0"/>
            </a:p>
          </p:txBody>
        </p:sp>
        <p:pic>
          <p:nvPicPr>
            <p:cNvPr id="11" name="object 15">
              <a:extLst>
                <a:ext uri="{FF2B5EF4-FFF2-40B4-BE49-F238E27FC236}">
                  <a16:creationId xmlns:a16="http://schemas.microsoft.com/office/drawing/2014/main" id="{1670D15E-D94B-28C3-D424-275EC5B8A31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60909" y="145514"/>
              <a:ext cx="1688758" cy="668450"/>
            </a:xfrm>
            <a:prstGeom prst="rect">
              <a:avLst/>
            </a:prstGeom>
          </p:spPr>
        </p:pic>
        <p:pic>
          <p:nvPicPr>
            <p:cNvPr id="12" name="object 16">
              <a:extLst>
                <a:ext uri="{FF2B5EF4-FFF2-40B4-BE49-F238E27FC236}">
                  <a16:creationId xmlns:a16="http://schemas.microsoft.com/office/drawing/2014/main" id="{6AFE5282-0F0B-DC6D-EB26-21D558EED55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86295" y="199995"/>
              <a:ext cx="2730454" cy="480028"/>
            </a:xfrm>
            <a:prstGeom prst="rect">
              <a:avLst/>
            </a:prstGeom>
          </p:spPr>
        </p:pic>
        <p:sp>
          <p:nvSpPr>
            <p:cNvPr id="13" name="object 17">
              <a:extLst>
                <a:ext uri="{FF2B5EF4-FFF2-40B4-BE49-F238E27FC236}">
                  <a16:creationId xmlns:a16="http://schemas.microsoft.com/office/drawing/2014/main" id="{AC7D8C51-FEDA-C9BC-936E-CFF224B3B51B}"/>
                </a:ext>
              </a:extLst>
            </p:cNvPr>
            <p:cNvSpPr/>
            <p:nvPr/>
          </p:nvSpPr>
          <p:spPr>
            <a:xfrm>
              <a:off x="8458772" y="281952"/>
              <a:ext cx="2590165" cy="396240"/>
            </a:xfrm>
            <a:custGeom>
              <a:avLst/>
              <a:gdLst/>
              <a:ahLst/>
              <a:cxnLst/>
              <a:rect l="l" t="t" r="r" b="b"/>
              <a:pathLst>
                <a:path w="2590165" h="396240">
                  <a:moveTo>
                    <a:pt x="5308" y="315531"/>
                  </a:moveTo>
                  <a:lnTo>
                    <a:pt x="0" y="315531"/>
                  </a:lnTo>
                  <a:lnTo>
                    <a:pt x="0" y="387108"/>
                  </a:lnTo>
                  <a:lnTo>
                    <a:pt x="5308" y="387108"/>
                  </a:lnTo>
                  <a:lnTo>
                    <a:pt x="5308" y="315531"/>
                  </a:lnTo>
                  <a:close/>
                </a:path>
                <a:path w="2590165" h="396240">
                  <a:moveTo>
                    <a:pt x="83515" y="315531"/>
                  </a:moveTo>
                  <a:lnTo>
                    <a:pt x="78371" y="315531"/>
                  </a:lnTo>
                  <a:lnTo>
                    <a:pt x="78371" y="377825"/>
                  </a:lnTo>
                  <a:lnTo>
                    <a:pt x="35293" y="323507"/>
                  </a:lnTo>
                  <a:lnTo>
                    <a:pt x="28968" y="315531"/>
                  </a:lnTo>
                  <a:lnTo>
                    <a:pt x="24003" y="315531"/>
                  </a:lnTo>
                  <a:lnTo>
                    <a:pt x="24003" y="387108"/>
                  </a:lnTo>
                  <a:lnTo>
                    <a:pt x="29146" y="387108"/>
                  </a:lnTo>
                  <a:lnTo>
                    <a:pt x="29146" y="323507"/>
                  </a:lnTo>
                  <a:lnTo>
                    <a:pt x="79540" y="387108"/>
                  </a:lnTo>
                  <a:lnTo>
                    <a:pt x="83515" y="387108"/>
                  </a:lnTo>
                  <a:lnTo>
                    <a:pt x="83515" y="377825"/>
                  </a:lnTo>
                  <a:lnTo>
                    <a:pt x="83515" y="315531"/>
                  </a:lnTo>
                  <a:close/>
                </a:path>
                <a:path w="2590165" h="396240">
                  <a:moveTo>
                    <a:pt x="161086" y="315531"/>
                  </a:moveTo>
                  <a:lnTo>
                    <a:pt x="155943" y="315531"/>
                  </a:lnTo>
                  <a:lnTo>
                    <a:pt x="155943" y="377825"/>
                  </a:lnTo>
                  <a:lnTo>
                    <a:pt x="112839" y="323507"/>
                  </a:lnTo>
                  <a:lnTo>
                    <a:pt x="106514" y="315531"/>
                  </a:lnTo>
                  <a:lnTo>
                    <a:pt x="101549" y="315531"/>
                  </a:lnTo>
                  <a:lnTo>
                    <a:pt x="101549" y="387108"/>
                  </a:lnTo>
                  <a:lnTo>
                    <a:pt x="106692" y="387108"/>
                  </a:lnTo>
                  <a:lnTo>
                    <a:pt x="106692" y="323507"/>
                  </a:lnTo>
                  <a:lnTo>
                    <a:pt x="157086" y="387108"/>
                  </a:lnTo>
                  <a:lnTo>
                    <a:pt x="161086" y="387108"/>
                  </a:lnTo>
                  <a:lnTo>
                    <a:pt x="161086" y="377825"/>
                  </a:lnTo>
                  <a:lnTo>
                    <a:pt x="161086" y="315531"/>
                  </a:lnTo>
                  <a:close/>
                </a:path>
                <a:path w="2590165" h="396240">
                  <a:moveTo>
                    <a:pt x="247942" y="351167"/>
                  </a:moveTo>
                  <a:lnTo>
                    <a:pt x="245414" y="337324"/>
                  </a:lnTo>
                  <a:lnTo>
                    <a:pt x="245389" y="337185"/>
                  </a:lnTo>
                  <a:lnTo>
                    <a:pt x="242455" y="332447"/>
                  </a:lnTo>
                  <a:lnTo>
                    <a:pt x="242455" y="351586"/>
                  </a:lnTo>
                  <a:lnTo>
                    <a:pt x="240233" y="363829"/>
                  </a:lnTo>
                  <a:lnTo>
                    <a:pt x="240195" y="364045"/>
                  </a:lnTo>
                  <a:lnTo>
                    <a:pt x="233972" y="374065"/>
                  </a:lnTo>
                  <a:lnTo>
                    <a:pt x="233883" y="374192"/>
                  </a:lnTo>
                  <a:lnTo>
                    <a:pt x="224269" y="381038"/>
                  </a:lnTo>
                  <a:lnTo>
                    <a:pt x="212064" y="383540"/>
                  </a:lnTo>
                  <a:lnTo>
                    <a:pt x="200012" y="381038"/>
                  </a:lnTo>
                  <a:lnTo>
                    <a:pt x="199885" y="381038"/>
                  </a:lnTo>
                  <a:lnTo>
                    <a:pt x="190157" y="374065"/>
                  </a:lnTo>
                  <a:lnTo>
                    <a:pt x="183794" y="363829"/>
                  </a:lnTo>
                  <a:lnTo>
                    <a:pt x="181559" y="351586"/>
                  </a:lnTo>
                  <a:lnTo>
                    <a:pt x="181508" y="351167"/>
                  </a:lnTo>
                  <a:lnTo>
                    <a:pt x="183730" y="338836"/>
                  </a:lnTo>
                  <a:lnTo>
                    <a:pt x="211886" y="319112"/>
                  </a:lnTo>
                  <a:lnTo>
                    <a:pt x="224129" y="321652"/>
                  </a:lnTo>
                  <a:lnTo>
                    <a:pt x="233807" y="328587"/>
                  </a:lnTo>
                  <a:lnTo>
                    <a:pt x="240080" y="338696"/>
                  </a:lnTo>
                  <a:lnTo>
                    <a:pt x="240169" y="338836"/>
                  </a:lnTo>
                  <a:lnTo>
                    <a:pt x="242430" y="351167"/>
                  </a:lnTo>
                  <a:lnTo>
                    <a:pt x="242455" y="351586"/>
                  </a:lnTo>
                  <a:lnTo>
                    <a:pt x="242455" y="332447"/>
                  </a:lnTo>
                  <a:lnTo>
                    <a:pt x="238188" y="325539"/>
                  </a:lnTo>
                  <a:lnTo>
                    <a:pt x="229222" y="319112"/>
                  </a:lnTo>
                  <a:lnTo>
                    <a:pt x="226847" y="317411"/>
                  </a:lnTo>
                  <a:lnTo>
                    <a:pt x="212064" y="314388"/>
                  </a:lnTo>
                  <a:lnTo>
                    <a:pt x="197281" y="317411"/>
                  </a:lnTo>
                  <a:lnTo>
                    <a:pt x="185877" y="325539"/>
                  </a:lnTo>
                  <a:lnTo>
                    <a:pt x="178625" y="337185"/>
                  </a:lnTo>
                  <a:lnTo>
                    <a:pt x="178536" y="337324"/>
                  </a:lnTo>
                  <a:lnTo>
                    <a:pt x="175971" y="351167"/>
                  </a:lnTo>
                  <a:lnTo>
                    <a:pt x="175945" y="351586"/>
                  </a:lnTo>
                  <a:lnTo>
                    <a:pt x="178460" y="365353"/>
                  </a:lnTo>
                  <a:lnTo>
                    <a:pt x="178498" y="365569"/>
                  </a:lnTo>
                  <a:lnTo>
                    <a:pt x="185686" y="377164"/>
                  </a:lnTo>
                  <a:lnTo>
                    <a:pt x="185762" y="377291"/>
                  </a:lnTo>
                  <a:lnTo>
                    <a:pt x="197091" y="385356"/>
                  </a:lnTo>
                  <a:lnTo>
                    <a:pt x="211886" y="388366"/>
                  </a:lnTo>
                  <a:lnTo>
                    <a:pt x="226441" y="385356"/>
                  </a:lnTo>
                  <a:lnTo>
                    <a:pt x="226580" y="385356"/>
                  </a:lnTo>
                  <a:lnTo>
                    <a:pt x="229120" y="383540"/>
                  </a:lnTo>
                  <a:lnTo>
                    <a:pt x="238010" y="377164"/>
                  </a:lnTo>
                  <a:lnTo>
                    <a:pt x="245338" y="365353"/>
                  </a:lnTo>
                  <a:lnTo>
                    <a:pt x="247891" y="351586"/>
                  </a:lnTo>
                  <a:lnTo>
                    <a:pt x="247942" y="351167"/>
                  </a:lnTo>
                  <a:close/>
                </a:path>
                <a:path w="2590165" h="396240">
                  <a:moveTo>
                    <a:pt x="320167" y="315531"/>
                  </a:moveTo>
                  <a:lnTo>
                    <a:pt x="314604" y="315531"/>
                  </a:lnTo>
                  <a:lnTo>
                    <a:pt x="286461" y="381393"/>
                  </a:lnTo>
                  <a:lnTo>
                    <a:pt x="258394" y="315531"/>
                  </a:lnTo>
                  <a:lnTo>
                    <a:pt x="252514" y="315531"/>
                  </a:lnTo>
                  <a:lnTo>
                    <a:pt x="283972" y="387616"/>
                  </a:lnTo>
                  <a:lnTo>
                    <a:pt x="288709" y="387616"/>
                  </a:lnTo>
                  <a:lnTo>
                    <a:pt x="291426" y="381393"/>
                  </a:lnTo>
                  <a:lnTo>
                    <a:pt x="320167" y="315531"/>
                  </a:lnTo>
                  <a:close/>
                </a:path>
                <a:path w="2590165" h="396240">
                  <a:moveTo>
                    <a:pt x="387515" y="387108"/>
                  </a:moveTo>
                  <a:lnTo>
                    <a:pt x="378269" y="367106"/>
                  </a:lnTo>
                  <a:lnTo>
                    <a:pt x="376047" y="362280"/>
                  </a:lnTo>
                  <a:lnTo>
                    <a:pt x="370319" y="349885"/>
                  </a:lnTo>
                  <a:lnTo>
                    <a:pt x="370319" y="362280"/>
                  </a:lnTo>
                  <a:lnTo>
                    <a:pt x="332625" y="362280"/>
                  </a:lnTo>
                  <a:lnTo>
                    <a:pt x="351574" y="320852"/>
                  </a:lnTo>
                  <a:lnTo>
                    <a:pt x="370319" y="362280"/>
                  </a:lnTo>
                  <a:lnTo>
                    <a:pt x="370319" y="349885"/>
                  </a:lnTo>
                  <a:lnTo>
                    <a:pt x="356908" y="320852"/>
                  </a:lnTo>
                  <a:lnTo>
                    <a:pt x="354228" y="315048"/>
                  </a:lnTo>
                  <a:lnTo>
                    <a:pt x="349059" y="315048"/>
                  </a:lnTo>
                  <a:lnTo>
                    <a:pt x="315772" y="387108"/>
                  </a:lnTo>
                  <a:lnTo>
                    <a:pt x="321259" y="387108"/>
                  </a:lnTo>
                  <a:lnTo>
                    <a:pt x="330403" y="367106"/>
                  </a:lnTo>
                  <a:lnTo>
                    <a:pt x="372567" y="367106"/>
                  </a:lnTo>
                  <a:lnTo>
                    <a:pt x="381711" y="387108"/>
                  </a:lnTo>
                  <a:lnTo>
                    <a:pt x="387515" y="387108"/>
                  </a:lnTo>
                  <a:close/>
                </a:path>
                <a:path w="2590165" h="396240">
                  <a:moveTo>
                    <a:pt x="456196" y="375907"/>
                  </a:moveTo>
                  <a:lnTo>
                    <a:pt x="452628" y="372414"/>
                  </a:lnTo>
                  <a:lnTo>
                    <a:pt x="447179" y="377164"/>
                  </a:lnTo>
                  <a:lnTo>
                    <a:pt x="441477" y="380657"/>
                  </a:lnTo>
                  <a:lnTo>
                    <a:pt x="435165" y="382803"/>
                  </a:lnTo>
                  <a:lnTo>
                    <a:pt x="427951" y="383540"/>
                  </a:lnTo>
                  <a:lnTo>
                    <a:pt x="416052" y="381050"/>
                  </a:lnTo>
                  <a:lnTo>
                    <a:pt x="406463" y="374218"/>
                  </a:lnTo>
                  <a:lnTo>
                    <a:pt x="400062" y="363994"/>
                  </a:lnTo>
                  <a:lnTo>
                    <a:pt x="397738" y="351332"/>
                  </a:lnTo>
                  <a:lnTo>
                    <a:pt x="400037" y="338543"/>
                  </a:lnTo>
                  <a:lnTo>
                    <a:pt x="406361" y="328371"/>
                  </a:lnTo>
                  <a:lnTo>
                    <a:pt x="415912" y="321576"/>
                  </a:lnTo>
                  <a:lnTo>
                    <a:pt x="427888" y="319112"/>
                  </a:lnTo>
                  <a:lnTo>
                    <a:pt x="435292" y="319900"/>
                  </a:lnTo>
                  <a:lnTo>
                    <a:pt x="441629" y="322110"/>
                  </a:lnTo>
                  <a:lnTo>
                    <a:pt x="447128" y="325450"/>
                  </a:lnTo>
                  <a:lnTo>
                    <a:pt x="452031" y="329653"/>
                  </a:lnTo>
                  <a:lnTo>
                    <a:pt x="455853" y="325843"/>
                  </a:lnTo>
                  <a:lnTo>
                    <a:pt x="450138" y="321183"/>
                  </a:lnTo>
                  <a:lnTo>
                    <a:pt x="443890" y="317563"/>
                  </a:lnTo>
                  <a:lnTo>
                    <a:pt x="436651" y="315214"/>
                  </a:lnTo>
                  <a:lnTo>
                    <a:pt x="427951" y="314388"/>
                  </a:lnTo>
                  <a:lnTo>
                    <a:pt x="413677" y="317322"/>
                  </a:lnTo>
                  <a:lnTo>
                    <a:pt x="402336" y="325297"/>
                  </a:lnTo>
                  <a:lnTo>
                    <a:pt x="394868" y="337045"/>
                  </a:lnTo>
                  <a:lnTo>
                    <a:pt x="392176" y="351586"/>
                  </a:lnTo>
                  <a:lnTo>
                    <a:pt x="394868" y="365975"/>
                  </a:lnTo>
                  <a:lnTo>
                    <a:pt x="402323" y="377659"/>
                  </a:lnTo>
                  <a:lnTo>
                    <a:pt x="413613" y="385495"/>
                  </a:lnTo>
                  <a:lnTo>
                    <a:pt x="427799" y="388366"/>
                  </a:lnTo>
                  <a:lnTo>
                    <a:pt x="436524" y="387464"/>
                  </a:lnTo>
                  <a:lnTo>
                    <a:pt x="443915" y="384937"/>
                  </a:lnTo>
                  <a:lnTo>
                    <a:pt x="450354" y="381012"/>
                  </a:lnTo>
                  <a:lnTo>
                    <a:pt x="456196" y="375907"/>
                  </a:lnTo>
                  <a:close/>
                </a:path>
                <a:path w="2590165" h="396240">
                  <a:moveTo>
                    <a:pt x="473621" y="315531"/>
                  </a:moveTo>
                  <a:lnTo>
                    <a:pt x="468312" y="315531"/>
                  </a:lnTo>
                  <a:lnTo>
                    <a:pt x="468312" y="387108"/>
                  </a:lnTo>
                  <a:lnTo>
                    <a:pt x="473621" y="387108"/>
                  </a:lnTo>
                  <a:lnTo>
                    <a:pt x="473621" y="315531"/>
                  </a:lnTo>
                  <a:close/>
                </a:path>
                <a:path w="2590165" h="396240">
                  <a:moveTo>
                    <a:pt x="538632" y="298678"/>
                  </a:moveTo>
                  <a:lnTo>
                    <a:pt x="532574" y="295846"/>
                  </a:lnTo>
                  <a:lnTo>
                    <a:pt x="523113" y="307898"/>
                  </a:lnTo>
                  <a:lnTo>
                    <a:pt x="527685" y="307898"/>
                  </a:lnTo>
                  <a:lnTo>
                    <a:pt x="538632" y="298678"/>
                  </a:lnTo>
                  <a:close/>
                </a:path>
                <a:path w="2590165" h="396240">
                  <a:moveTo>
                    <a:pt x="561225" y="351167"/>
                  </a:moveTo>
                  <a:lnTo>
                    <a:pt x="558698" y="337324"/>
                  </a:lnTo>
                  <a:lnTo>
                    <a:pt x="558673" y="337185"/>
                  </a:lnTo>
                  <a:lnTo>
                    <a:pt x="555663" y="332333"/>
                  </a:lnTo>
                  <a:lnTo>
                    <a:pt x="555663" y="351586"/>
                  </a:lnTo>
                  <a:lnTo>
                    <a:pt x="553453" y="363829"/>
                  </a:lnTo>
                  <a:lnTo>
                    <a:pt x="553415" y="364045"/>
                  </a:lnTo>
                  <a:lnTo>
                    <a:pt x="547217" y="374065"/>
                  </a:lnTo>
                  <a:lnTo>
                    <a:pt x="547128" y="374192"/>
                  </a:lnTo>
                  <a:lnTo>
                    <a:pt x="537527" y="381038"/>
                  </a:lnTo>
                  <a:lnTo>
                    <a:pt x="525284" y="383540"/>
                  </a:lnTo>
                  <a:lnTo>
                    <a:pt x="513232" y="381038"/>
                  </a:lnTo>
                  <a:lnTo>
                    <a:pt x="513105" y="381038"/>
                  </a:lnTo>
                  <a:lnTo>
                    <a:pt x="503364" y="374065"/>
                  </a:lnTo>
                  <a:lnTo>
                    <a:pt x="497001" y="363829"/>
                  </a:lnTo>
                  <a:lnTo>
                    <a:pt x="494766" y="351586"/>
                  </a:lnTo>
                  <a:lnTo>
                    <a:pt x="494715" y="351167"/>
                  </a:lnTo>
                  <a:lnTo>
                    <a:pt x="496951" y="338836"/>
                  </a:lnTo>
                  <a:lnTo>
                    <a:pt x="525106" y="319112"/>
                  </a:lnTo>
                  <a:lnTo>
                    <a:pt x="537349" y="321652"/>
                  </a:lnTo>
                  <a:lnTo>
                    <a:pt x="547014" y="328587"/>
                  </a:lnTo>
                  <a:lnTo>
                    <a:pt x="553288" y="338696"/>
                  </a:lnTo>
                  <a:lnTo>
                    <a:pt x="553377" y="338836"/>
                  </a:lnTo>
                  <a:lnTo>
                    <a:pt x="555625" y="351167"/>
                  </a:lnTo>
                  <a:lnTo>
                    <a:pt x="555663" y="351586"/>
                  </a:lnTo>
                  <a:lnTo>
                    <a:pt x="555663" y="332333"/>
                  </a:lnTo>
                  <a:lnTo>
                    <a:pt x="551459" y="325539"/>
                  </a:lnTo>
                  <a:lnTo>
                    <a:pt x="542480" y="319112"/>
                  </a:lnTo>
                  <a:lnTo>
                    <a:pt x="540105" y="317411"/>
                  </a:lnTo>
                  <a:lnTo>
                    <a:pt x="525284" y="314388"/>
                  </a:lnTo>
                  <a:lnTo>
                    <a:pt x="510540" y="317411"/>
                  </a:lnTo>
                  <a:lnTo>
                    <a:pt x="499160" y="325539"/>
                  </a:lnTo>
                  <a:lnTo>
                    <a:pt x="491909" y="337185"/>
                  </a:lnTo>
                  <a:lnTo>
                    <a:pt x="491820" y="337324"/>
                  </a:lnTo>
                  <a:lnTo>
                    <a:pt x="489254" y="351167"/>
                  </a:lnTo>
                  <a:lnTo>
                    <a:pt x="489229" y="351586"/>
                  </a:lnTo>
                  <a:lnTo>
                    <a:pt x="491744" y="365353"/>
                  </a:lnTo>
                  <a:lnTo>
                    <a:pt x="491782" y="365569"/>
                  </a:lnTo>
                  <a:lnTo>
                    <a:pt x="498957" y="377164"/>
                  </a:lnTo>
                  <a:lnTo>
                    <a:pt x="499033" y="377291"/>
                  </a:lnTo>
                  <a:lnTo>
                    <a:pt x="510362" y="385356"/>
                  </a:lnTo>
                  <a:lnTo>
                    <a:pt x="525106" y="388366"/>
                  </a:lnTo>
                  <a:lnTo>
                    <a:pt x="539699" y="385356"/>
                  </a:lnTo>
                  <a:lnTo>
                    <a:pt x="539838" y="385356"/>
                  </a:lnTo>
                  <a:lnTo>
                    <a:pt x="542391" y="383540"/>
                  </a:lnTo>
                  <a:lnTo>
                    <a:pt x="551294" y="377164"/>
                  </a:lnTo>
                  <a:lnTo>
                    <a:pt x="558634" y="365353"/>
                  </a:lnTo>
                  <a:lnTo>
                    <a:pt x="561174" y="351586"/>
                  </a:lnTo>
                  <a:lnTo>
                    <a:pt x="561225" y="351167"/>
                  </a:lnTo>
                  <a:close/>
                </a:path>
                <a:path w="2590165" h="396240">
                  <a:moveTo>
                    <a:pt x="635622" y="315531"/>
                  </a:moveTo>
                  <a:lnTo>
                    <a:pt x="630478" y="315531"/>
                  </a:lnTo>
                  <a:lnTo>
                    <a:pt x="630478" y="377825"/>
                  </a:lnTo>
                  <a:lnTo>
                    <a:pt x="587400" y="323507"/>
                  </a:lnTo>
                  <a:lnTo>
                    <a:pt x="581088" y="315531"/>
                  </a:lnTo>
                  <a:lnTo>
                    <a:pt x="576084" y="315531"/>
                  </a:lnTo>
                  <a:lnTo>
                    <a:pt x="576084" y="387108"/>
                  </a:lnTo>
                  <a:lnTo>
                    <a:pt x="581152" y="387108"/>
                  </a:lnTo>
                  <a:lnTo>
                    <a:pt x="581152" y="323507"/>
                  </a:lnTo>
                  <a:lnTo>
                    <a:pt x="631634" y="387108"/>
                  </a:lnTo>
                  <a:lnTo>
                    <a:pt x="635622" y="387108"/>
                  </a:lnTo>
                  <a:lnTo>
                    <a:pt x="635622" y="377825"/>
                  </a:lnTo>
                  <a:lnTo>
                    <a:pt x="635622" y="315531"/>
                  </a:lnTo>
                  <a:close/>
                </a:path>
                <a:path w="2590165" h="396240">
                  <a:moveTo>
                    <a:pt x="1242542" y="0"/>
                  </a:moveTo>
                  <a:lnTo>
                    <a:pt x="1217117" y="0"/>
                  </a:lnTo>
                  <a:lnTo>
                    <a:pt x="1214970" y="4076"/>
                  </a:lnTo>
                  <a:lnTo>
                    <a:pt x="1211402" y="15621"/>
                  </a:lnTo>
                  <a:lnTo>
                    <a:pt x="1198283" y="15786"/>
                  </a:lnTo>
                  <a:lnTo>
                    <a:pt x="1190142" y="14135"/>
                  </a:lnTo>
                  <a:lnTo>
                    <a:pt x="1184744" y="12369"/>
                  </a:lnTo>
                  <a:lnTo>
                    <a:pt x="1167968" y="5905"/>
                  </a:lnTo>
                  <a:lnTo>
                    <a:pt x="1162735" y="4330"/>
                  </a:lnTo>
                  <a:lnTo>
                    <a:pt x="1150010" y="1714"/>
                  </a:lnTo>
                  <a:lnTo>
                    <a:pt x="1143317" y="762"/>
                  </a:lnTo>
                  <a:lnTo>
                    <a:pt x="1136713" y="190"/>
                  </a:lnTo>
                  <a:lnTo>
                    <a:pt x="1130198" y="0"/>
                  </a:lnTo>
                  <a:lnTo>
                    <a:pt x="1108240" y="2006"/>
                  </a:lnTo>
                  <a:lnTo>
                    <a:pt x="1071994" y="18008"/>
                  </a:lnTo>
                  <a:lnTo>
                    <a:pt x="1046353" y="48806"/>
                  </a:lnTo>
                  <a:lnTo>
                    <a:pt x="1033348" y="87477"/>
                  </a:lnTo>
                  <a:lnTo>
                    <a:pt x="1031709" y="109359"/>
                  </a:lnTo>
                  <a:lnTo>
                    <a:pt x="1035405" y="133997"/>
                  </a:lnTo>
                  <a:lnTo>
                    <a:pt x="1046467" y="159689"/>
                  </a:lnTo>
                  <a:lnTo>
                    <a:pt x="1064920" y="186436"/>
                  </a:lnTo>
                  <a:lnTo>
                    <a:pt x="1090739" y="214249"/>
                  </a:lnTo>
                  <a:lnTo>
                    <a:pt x="1104900" y="227876"/>
                  </a:lnTo>
                  <a:lnTo>
                    <a:pt x="1117104" y="240893"/>
                  </a:lnTo>
                  <a:lnTo>
                    <a:pt x="1139736" y="272021"/>
                  </a:lnTo>
                  <a:lnTo>
                    <a:pt x="1149540" y="309816"/>
                  </a:lnTo>
                  <a:lnTo>
                    <a:pt x="1147991" y="321983"/>
                  </a:lnTo>
                  <a:lnTo>
                    <a:pt x="1131595" y="357301"/>
                  </a:lnTo>
                  <a:lnTo>
                    <a:pt x="1092631" y="374675"/>
                  </a:lnTo>
                  <a:lnTo>
                    <a:pt x="1067142" y="369874"/>
                  </a:lnTo>
                  <a:lnTo>
                    <a:pt x="1025893" y="331736"/>
                  </a:lnTo>
                  <a:lnTo>
                    <a:pt x="1015339" y="286562"/>
                  </a:lnTo>
                  <a:lnTo>
                    <a:pt x="1014349" y="270129"/>
                  </a:lnTo>
                  <a:lnTo>
                    <a:pt x="1001979" y="269125"/>
                  </a:lnTo>
                  <a:lnTo>
                    <a:pt x="972515" y="395668"/>
                  </a:lnTo>
                  <a:lnTo>
                    <a:pt x="997737" y="395668"/>
                  </a:lnTo>
                  <a:lnTo>
                    <a:pt x="1000569" y="388277"/>
                  </a:lnTo>
                  <a:lnTo>
                    <a:pt x="1003058" y="382790"/>
                  </a:lnTo>
                  <a:lnTo>
                    <a:pt x="1007541" y="376821"/>
                  </a:lnTo>
                  <a:lnTo>
                    <a:pt x="1011364" y="375335"/>
                  </a:lnTo>
                  <a:lnTo>
                    <a:pt x="1018654" y="375335"/>
                  </a:lnTo>
                  <a:lnTo>
                    <a:pt x="1023658" y="376478"/>
                  </a:lnTo>
                  <a:lnTo>
                    <a:pt x="1049248" y="387108"/>
                  </a:lnTo>
                  <a:lnTo>
                    <a:pt x="1055776" y="389343"/>
                  </a:lnTo>
                  <a:lnTo>
                    <a:pt x="1095400" y="395668"/>
                  </a:lnTo>
                  <a:lnTo>
                    <a:pt x="1120203" y="393433"/>
                  </a:lnTo>
                  <a:lnTo>
                    <a:pt x="1161402" y="375488"/>
                  </a:lnTo>
                  <a:lnTo>
                    <a:pt x="1190891" y="341261"/>
                  </a:lnTo>
                  <a:lnTo>
                    <a:pt x="1205877" y="301002"/>
                  </a:lnTo>
                  <a:lnTo>
                    <a:pt x="1207744" y="279247"/>
                  </a:lnTo>
                  <a:lnTo>
                    <a:pt x="1206779" y="262356"/>
                  </a:lnTo>
                  <a:lnTo>
                    <a:pt x="1192288" y="217385"/>
                  </a:lnTo>
                  <a:lnTo>
                    <a:pt x="1165377" y="180047"/>
                  </a:lnTo>
                  <a:lnTo>
                    <a:pt x="1106690" y="122732"/>
                  </a:lnTo>
                  <a:lnTo>
                    <a:pt x="1101712" y="116763"/>
                  </a:lnTo>
                  <a:lnTo>
                    <a:pt x="1089748" y="77139"/>
                  </a:lnTo>
                  <a:lnTo>
                    <a:pt x="1090269" y="68211"/>
                  </a:lnTo>
                  <a:lnTo>
                    <a:pt x="1107338" y="31089"/>
                  </a:lnTo>
                  <a:lnTo>
                    <a:pt x="1138656" y="19596"/>
                  </a:lnTo>
                  <a:lnTo>
                    <a:pt x="1153896" y="21437"/>
                  </a:lnTo>
                  <a:lnTo>
                    <a:pt x="1187970" y="49072"/>
                  </a:lnTo>
                  <a:lnTo>
                    <a:pt x="1201432" y="89928"/>
                  </a:lnTo>
                  <a:lnTo>
                    <a:pt x="1203515" y="112356"/>
                  </a:lnTo>
                  <a:lnTo>
                    <a:pt x="1215974" y="114249"/>
                  </a:lnTo>
                  <a:lnTo>
                    <a:pt x="1242542" y="0"/>
                  </a:lnTo>
                  <a:close/>
                </a:path>
                <a:path w="2590165" h="396240">
                  <a:moveTo>
                    <a:pt x="1592541" y="0"/>
                  </a:moveTo>
                  <a:lnTo>
                    <a:pt x="1314107" y="0"/>
                  </a:lnTo>
                  <a:lnTo>
                    <a:pt x="1314107" y="15367"/>
                  </a:lnTo>
                  <a:lnTo>
                    <a:pt x="1324686" y="16586"/>
                  </a:lnTo>
                  <a:lnTo>
                    <a:pt x="1333207" y="18034"/>
                  </a:lnTo>
                  <a:lnTo>
                    <a:pt x="1339684" y="19710"/>
                  </a:lnTo>
                  <a:lnTo>
                    <a:pt x="1344282" y="21704"/>
                  </a:lnTo>
                  <a:lnTo>
                    <a:pt x="1348574" y="24168"/>
                  </a:lnTo>
                  <a:lnTo>
                    <a:pt x="1350822" y="30480"/>
                  </a:lnTo>
                  <a:lnTo>
                    <a:pt x="1350708" y="45415"/>
                  </a:lnTo>
                  <a:lnTo>
                    <a:pt x="1283627" y="338213"/>
                  </a:lnTo>
                  <a:lnTo>
                    <a:pt x="1264462" y="373595"/>
                  </a:lnTo>
                  <a:lnTo>
                    <a:pt x="1242707" y="380390"/>
                  </a:lnTo>
                  <a:lnTo>
                    <a:pt x="1242707" y="395668"/>
                  </a:lnTo>
                  <a:lnTo>
                    <a:pt x="1525346" y="395668"/>
                  </a:lnTo>
                  <a:lnTo>
                    <a:pt x="1529803" y="376643"/>
                  </a:lnTo>
                  <a:lnTo>
                    <a:pt x="1552257" y="280758"/>
                  </a:lnTo>
                  <a:lnTo>
                    <a:pt x="1540637" y="278333"/>
                  </a:lnTo>
                  <a:lnTo>
                    <a:pt x="1540179" y="278333"/>
                  </a:lnTo>
                  <a:lnTo>
                    <a:pt x="1524711" y="306082"/>
                  </a:lnTo>
                  <a:lnTo>
                    <a:pt x="1506359" y="329260"/>
                  </a:lnTo>
                  <a:lnTo>
                    <a:pt x="1461427" y="361619"/>
                  </a:lnTo>
                  <a:lnTo>
                    <a:pt x="1405318" y="375716"/>
                  </a:lnTo>
                  <a:lnTo>
                    <a:pt x="1383195" y="376643"/>
                  </a:lnTo>
                  <a:lnTo>
                    <a:pt x="1371650" y="376643"/>
                  </a:lnTo>
                  <a:lnTo>
                    <a:pt x="1364094" y="374904"/>
                  </a:lnTo>
                  <a:lnTo>
                    <a:pt x="1360538" y="371424"/>
                  </a:lnTo>
                  <a:lnTo>
                    <a:pt x="1356880" y="367931"/>
                  </a:lnTo>
                  <a:lnTo>
                    <a:pt x="1354797" y="363537"/>
                  </a:lnTo>
                  <a:lnTo>
                    <a:pt x="1354886" y="353568"/>
                  </a:lnTo>
                  <a:lnTo>
                    <a:pt x="1355610" y="347776"/>
                  </a:lnTo>
                  <a:lnTo>
                    <a:pt x="1355712" y="346938"/>
                  </a:lnTo>
                  <a:lnTo>
                    <a:pt x="1356207" y="343611"/>
                  </a:lnTo>
                  <a:lnTo>
                    <a:pt x="1357033" y="340194"/>
                  </a:lnTo>
                  <a:lnTo>
                    <a:pt x="1390738" y="195795"/>
                  </a:lnTo>
                  <a:lnTo>
                    <a:pt x="1439494" y="202349"/>
                  </a:lnTo>
                  <a:lnTo>
                    <a:pt x="1465237" y="236499"/>
                  </a:lnTo>
                  <a:lnTo>
                    <a:pt x="1466659" y="251104"/>
                  </a:lnTo>
                  <a:lnTo>
                    <a:pt x="1466659" y="253758"/>
                  </a:lnTo>
                  <a:lnTo>
                    <a:pt x="1466481" y="257162"/>
                  </a:lnTo>
                  <a:lnTo>
                    <a:pt x="1466316" y="261302"/>
                  </a:lnTo>
                  <a:lnTo>
                    <a:pt x="1465973" y="265480"/>
                  </a:lnTo>
                  <a:lnTo>
                    <a:pt x="1464741" y="275844"/>
                  </a:lnTo>
                  <a:lnTo>
                    <a:pt x="1476857" y="278333"/>
                  </a:lnTo>
                  <a:lnTo>
                    <a:pt x="1496123" y="195795"/>
                  </a:lnTo>
                  <a:lnTo>
                    <a:pt x="1500530" y="176872"/>
                  </a:lnTo>
                  <a:lnTo>
                    <a:pt x="1514563" y="116763"/>
                  </a:lnTo>
                  <a:lnTo>
                    <a:pt x="1502346" y="114935"/>
                  </a:lnTo>
                  <a:lnTo>
                    <a:pt x="1492758" y="134708"/>
                  </a:lnTo>
                  <a:lnTo>
                    <a:pt x="1483194" y="150304"/>
                  </a:lnTo>
                  <a:lnTo>
                    <a:pt x="1439786" y="174332"/>
                  </a:lnTo>
                  <a:lnTo>
                    <a:pt x="1395145" y="176872"/>
                  </a:lnTo>
                  <a:lnTo>
                    <a:pt x="1425879" y="45415"/>
                  </a:lnTo>
                  <a:lnTo>
                    <a:pt x="1460995" y="18529"/>
                  </a:lnTo>
                  <a:lnTo>
                    <a:pt x="1487970" y="20434"/>
                  </a:lnTo>
                  <a:lnTo>
                    <a:pt x="1527022" y="35585"/>
                  </a:lnTo>
                  <a:lnTo>
                    <a:pt x="1549311" y="73304"/>
                  </a:lnTo>
                  <a:lnTo>
                    <a:pt x="1554086" y="110363"/>
                  </a:lnTo>
                  <a:lnTo>
                    <a:pt x="1566202" y="112598"/>
                  </a:lnTo>
                  <a:lnTo>
                    <a:pt x="1588122" y="18884"/>
                  </a:lnTo>
                  <a:lnTo>
                    <a:pt x="1588198" y="18529"/>
                  </a:lnTo>
                  <a:lnTo>
                    <a:pt x="1592541" y="0"/>
                  </a:lnTo>
                  <a:close/>
                </a:path>
                <a:path w="2590165" h="396240">
                  <a:moveTo>
                    <a:pt x="1803425" y="0"/>
                  </a:moveTo>
                  <a:lnTo>
                    <a:pt x="1653057" y="0"/>
                  </a:lnTo>
                  <a:lnTo>
                    <a:pt x="1653057" y="15367"/>
                  </a:lnTo>
                  <a:lnTo>
                    <a:pt x="1663420" y="16586"/>
                  </a:lnTo>
                  <a:lnTo>
                    <a:pt x="1671853" y="18034"/>
                  </a:lnTo>
                  <a:lnTo>
                    <a:pt x="1678343" y="19710"/>
                  </a:lnTo>
                  <a:lnTo>
                    <a:pt x="1682877" y="21590"/>
                  </a:lnTo>
                  <a:lnTo>
                    <a:pt x="1687690" y="24168"/>
                  </a:lnTo>
                  <a:lnTo>
                    <a:pt x="1690027" y="30556"/>
                  </a:lnTo>
                  <a:lnTo>
                    <a:pt x="1690027" y="44335"/>
                  </a:lnTo>
                  <a:lnTo>
                    <a:pt x="1689595" y="48818"/>
                  </a:lnTo>
                  <a:lnTo>
                    <a:pt x="1687766" y="59042"/>
                  </a:lnTo>
                  <a:lnTo>
                    <a:pt x="1686458" y="65278"/>
                  </a:lnTo>
                  <a:lnTo>
                    <a:pt x="1684629" y="72821"/>
                  </a:lnTo>
                  <a:lnTo>
                    <a:pt x="1622590" y="338213"/>
                  </a:lnTo>
                  <a:lnTo>
                    <a:pt x="1603413" y="373595"/>
                  </a:lnTo>
                  <a:lnTo>
                    <a:pt x="1581658" y="380390"/>
                  </a:lnTo>
                  <a:lnTo>
                    <a:pt x="1581658" y="395668"/>
                  </a:lnTo>
                  <a:lnTo>
                    <a:pt x="1732026" y="395668"/>
                  </a:lnTo>
                  <a:lnTo>
                    <a:pt x="1732026" y="380390"/>
                  </a:lnTo>
                  <a:lnTo>
                    <a:pt x="1721561" y="379145"/>
                  </a:lnTo>
                  <a:lnTo>
                    <a:pt x="1713103" y="377672"/>
                  </a:lnTo>
                  <a:lnTo>
                    <a:pt x="1706664" y="375970"/>
                  </a:lnTo>
                  <a:lnTo>
                    <a:pt x="1702219" y="374078"/>
                  </a:lnTo>
                  <a:lnTo>
                    <a:pt x="1697570" y="371424"/>
                  </a:lnTo>
                  <a:lnTo>
                    <a:pt x="1695386" y="365163"/>
                  </a:lnTo>
                  <a:lnTo>
                    <a:pt x="1695399" y="351497"/>
                  </a:lnTo>
                  <a:lnTo>
                    <a:pt x="1762747" y="57797"/>
                  </a:lnTo>
                  <a:lnTo>
                    <a:pt x="1781454" y="22288"/>
                  </a:lnTo>
                  <a:lnTo>
                    <a:pt x="1803425" y="15367"/>
                  </a:lnTo>
                  <a:lnTo>
                    <a:pt x="1803425" y="0"/>
                  </a:lnTo>
                  <a:close/>
                </a:path>
                <a:path w="2590165" h="396240">
                  <a:moveTo>
                    <a:pt x="2124367" y="0"/>
                  </a:moveTo>
                  <a:lnTo>
                    <a:pt x="1845945" y="0"/>
                  </a:lnTo>
                  <a:lnTo>
                    <a:pt x="1845945" y="15367"/>
                  </a:lnTo>
                  <a:lnTo>
                    <a:pt x="1856524" y="16586"/>
                  </a:lnTo>
                  <a:lnTo>
                    <a:pt x="1865058" y="18034"/>
                  </a:lnTo>
                  <a:lnTo>
                    <a:pt x="1871535" y="19710"/>
                  </a:lnTo>
                  <a:lnTo>
                    <a:pt x="1876132" y="21704"/>
                  </a:lnTo>
                  <a:lnTo>
                    <a:pt x="1880425" y="24168"/>
                  </a:lnTo>
                  <a:lnTo>
                    <a:pt x="1882660" y="30480"/>
                  </a:lnTo>
                  <a:lnTo>
                    <a:pt x="1882546" y="45415"/>
                  </a:lnTo>
                  <a:lnTo>
                    <a:pt x="1882178" y="48818"/>
                  </a:lnTo>
                  <a:lnTo>
                    <a:pt x="1881162" y="54483"/>
                  </a:lnTo>
                  <a:lnTo>
                    <a:pt x="1880336" y="59448"/>
                  </a:lnTo>
                  <a:lnTo>
                    <a:pt x="1880247" y="59956"/>
                  </a:lnTo>
                  <a:lnTo>
                    <a:pt x="1878914" y="66103"/>
                  </a:lnTo>
                  <a:lnTo>
                    <a:pt x="1877517" y="72821"/>
                  </a:lnTo>
                  <a:lnTo>
                    <a:pt x="1815477" y="338213"/>
                  </a:lnTo>
                  <a:lnTo>
                    <a:pt x="1796300" y="373595"/>
                  </a:lnTo>
                  <a:lnTo>
                    <a:pt x="1774545" y="380390"/>
                  </a:lnTo>
                  <a:lnTo>
                    <a:pt x="1774545" y="395668"/>
                  </a:lnTo>
                  <a:lnTo>
                    <a:pt x="2057196" y="395668"/>
                  </a:lnTo>
                  <a:lnTo>
                    <a:pt x="2061641" y="376643"/>
                  </a:lnTo>
                  <a:lnTo>
                    <a:pt x="2084019" y="280758"/>
                  </a:lnTo>
                  <a:lnTo>
                    <a:pt x="2072373" y="278333"/>
                  </a:lnTo>
                  <a:lnTo>
                    <a:pt x="2071928" y="278333"/>
                  </a:lnTo>
                  <a:lnTo>
                    <a:pt x="2056472" y="306082"/>
                  </a:lnTo>
                  <a:lnTo>
                    <a:pt x="2038159" y="329260"/>
                  </a:lnTo>
                  <a:lnTo>
                    <a:pt x="1993252" y="361619"/>
                  </a:lnTo>
                  <a:lnTo>
                    <a:pt x="1937143" y="375716"/>
                  </a:lnTo>
                  <a:lnTo>
                    <a:pt x="1915033" y="376643"/>
                  </a:lnTo>
                  <a:lnTo>
                    <a:pt x="1903514" y="376643"/>
                  </a:lnTo>
                  <a:lnTo>
                    <a:pt x="1895944" y="374904"/>
                  </a:lnTo>
                  <a:lnTo>
                    <a:pt x="1892287" y="371424"/>
                  </a:lnTo>
                  <a:lnTo>
                    <a:pt x="1888718" y="367931"/>
                  </a:lnTo>
                  <a:lnTo>
                    <a:pt x="1886648" y="363537"/>
                  </a:lnTo>
                  <a:lnTo>
                    <a:pt x="1886712" y="353568"/>
                  </a:lnTo>
                  <a:lnTo>
                    <a:pt x="1887461" y="347776"/>
                  </a:lnTo>
                  <a:lnTo>
                    <a:pt x="1888058" y="343611"/>
                  </a:lnTo>
                  <a:lnTo>
                    <a:pt x="1888794" y="340194"/>
                  </a:lnTo>
                  <a:lnTo>
                    <a:pt x="1922602" y="195795"/>
                  </a:lnTo>
                  <a:lnTo>
                    <a:pt x="1942376" y="196532"/>
                  </a:lnTo>
                  <a:lnTo>
                    <a:pt x="1980476" y="207416"/>
                  </a:lnTo>
                  <a:lnTo>
                    <a:pt x="1998484" y="251104"/>
                  </a:lnTo>
                  <a:lnTo>
                    <a:pt x="1998319" y="257162"/>
                  </a:lnTo>
                  <a:lnTo>
                    <a:pt x="1998167" y="261302"/>
                  </a:lnTo>
                  <a:lnTo>
                    <a:pt x="1997824" y="265480"/>
                  </a:lnTo>
                  <a:lnTo>
                    <a:pt x="1996567" y="275844"/>
                  </a:lnTo>
                  <a:lnTo>
                    <a:pt x="2008619" y="278333"/>
                  </a:lnTo>
                  <a:lnTo>
                    <a:pt x="2027923" y="195795"/>
                  </a:lnTo>
                  <a:lnTo>
                    <a:pt x="2032342" y="176872"/>
                  </a:lnTo>
                  <a:lnTo>
                    <a:pt x="2046401" y="116763"/>
                  </a:lnTo>
                  <a:lnTo>
                    <a:pt x="2034197" y="114935"/>
                  </a:lnTo>
                  <a:lnTo>
                    <a:pt x="2024557" y="134708"/>
                  </a:lnTo>
                  <a:lnTo>
                    <a:pt x="2014969" y="150304"/>
                  </a:lnTo>
                  <a:lnTo>
                    <a:pt x="1971586" y="174332"/>
                  </a:lnTo>
                  <a:lnTo>
                    <a:pt x="1926996" y="176872"/>
                  </a:lnTo>
                  <a:lnTo>
                    <a:pt x="1957717" y="45415"/>
                  </a:lnTo>
                  <a:lnTo>
                    <a:pt x="1992858" y="18529"/>
                  </a:lnTo>
                  <a:lnTo>
                    <a:pt x="2019808" y="20434"/>
                  </a:lnTo>
                  <a:lnTo>
                    <a:pt x="2058860" y="35585"/>
                  </a:lnTo>
                  <a:lnTo>
                    <a:pt x="2081161" y="73304"/>
                  </a:lnTo>
                  <a:lnTo>
                    <a:pt x="2085936" y="110363"/>
                  </a:lnTo>
                  <a:lnTo>
                    <a:pt x="2098052" y="112598"/>
                  </a:lnTo>
                  <a:lnTo>
                    <a:pt x="2119960" y="18884"/>
                  </a:lnTo>
                  <a:lnTo>
                    <a:pt x="2120036" y="18529"/>
                  </a:lnTo>
                  <a:lnTo>
                    <a:pt x="2124367" y="0"/>
                  </a:lnTo>
                  <a:close/>
                </a:path>
                <a:path w="2590165" h="396240">
                  <a:moveTo>
                    <a:pt x="2589542" y="0"/>
                  </a:moveTo>
                  <a:lnTo>
                    <a:pt x="2482253" y="0"/>
                  </a:lnTo>
                  <a:lnTo>
                    <a:pt x="2328049" y="278841"/>
                  </a:lnTo>
                  <a:lnTo>
                    <a:pt x="2307437" y="79794"/>
                  </a:lnTo>
                  <a:lnTo>
                    <a:pt x="2299170" y="0"/>
                  </a:lnTo>
                  <a:lnTo>
                    <a:pt x="2183739" y="0"/>
                  </a:lnTo>
                  <a:lnTo>
                    <a:pt x="2183739" y="15367"/>
                  </a:lnTo>
                  <a:lnTo>
                    <a:pt x="2193582" y="15938"/>
                  </a:lnTo>
                  <a:lnTo>
                    <a:pt x="2201849" y="16840"/>
                  </a:lnTo>
                  <a:lnTo>
                    <a:pt x="2208060" y="17995"/>
                  </a:lnTo>
                  <a:lnTo>
                    <a:pt x="2212721" y="19507"/>
                  </a:lnTo>
                  <a:lnTo>
                    <a:pt x="2217712" y="21767"/>
                  </a:lnTo>
                  <a:lnTo>
                    <a:pt x="2220201" y="26987"/>
                  </a:lnTo>
                  <a:lnTo>
                    <a:pt x="2220201" y="39535"/>
                  </a:lnTo>
                  <a:lnTo>
                    <a:pt x="2219693" y="44424"/>
                  </a:lnTo>
                  <a:lnTo>
                    <a:pt x="2218537" y="50076"/>
                  </a:lnTo>
                  <a:lnTo>
                    <a:pt x="2217458" y="55791"/>
                  </a:lnTo>
                  <a:lnTo>
                    <a:pt x="2215972" y="62357"/>
                  </a:lnTo>
                  <a:lnTo>
                    <a:pt x="2214054" y="69850"/>
                  </a:lnTo>
                  <a:lnTo>
                    <a:pt x="2162657" y="290042"/>
                  </a:lnTo>
                  <a:lnTo>
                    <a:pt x="2149627" y="337616"/>
                  </a:lnTo>
                  <a:lnTo>
                    <a:pt x="2128062" y="374662"/>
                  </a:lnTo>
                  <a:lnTo>
                    <a:pt x="2111260" y="380390"/>
                  </a:lnTo>
                  <a:lnTo>
                    <a:pt x="2111260" y="395668"/>
                  </a:lnTo>
                  <a:lnTo>
                    <a:pt x="2216620" y="395668"/>
                  </a:lnTo>
                  <a:lnTo>
                    <a:pt x="2216620" y="380390"/>
                  </a:lnTo>
                  <a:lnTo>
                    <a:pt x="2208060" y="379615"/>
                  </a:lnTo>
                  <a:lnTo>
                    <a:pt x="2200821" y="378396"/>
                  </a:lnTo>
                  <a:lnTo>
                    <a:pt x="2176322" y="346506"/>
                  </a:lnTo>
                  <a:lnTo>
                    <a:pt x="2176284" y="346100"/>
                  </a:lnTo>
                  <a:lnTo>
                    <a:pt x="2176475" y="340614"/>
                  </a:lnTo>
                  <a:lnTo>
                    <a:pt x="2176488" y="340296"/>
                  </a:lnTo>
                  <a:lnTo>
                    <a:pt x="2177008" y="334645"/>
                  </a:lnTo>
                  <a:lnTo>
                    <a:pt x="2177097" y="333590"/>
                  </a:lnTo>
                  <a:lnTo>
                    <a:pt x="2185568" y="290042"/>
                  </a:lnTo>
                  <a:lnTo>
                    <a:pt x="2235479" y="79794"/>
                  </a:lnTo>
                  <a:lnTo>
                    <a:pt x="2267597" y="395668"/>
                  </a:lnTo>
                  <a:lnTo>
                    <a:pt x="2289022" y="395668"/>
                  </a:lnTo>
                  <a:lnTo>
                    <a:pt x="2354503" y="278841"/>
                  </a:lnTo>
                  <a:lnTo>
                    <a:pt x="2472791" y="67767"/>
                  </a:lnTo>
                  <a:lnTo>
                    <a:pt x="2409342" y="337616"/>
                  </a:lnTo>
                  <a:lnTo>
                    <a:pt x="2387879" y="373608"/>
                  </a:lnTo>
                  <a:lnTo>
                    <a:pt x="2360282" y="380390"/>
                  </a:lnTo>
                  <a:lnTo>
                    <a:pt x="2360282" y="395668"/>
                  </a:lnTo>
                  <a:lnTo>
                    <a:pt x="2518054" y="395668"/>
                  </a:lnTo>
                  <a:lnTo>
                    <a:pt x="2518054" y="380390"/>
                  </a:lnTo>
                  <a:lnTo>
                    <a:pt x="2507780" y="379133"/>
                  </a:lnTo>
                  <a:lnTo>
                    <a:pt x="2499385" y="377685"/>
                  </a:lnTo>
                  <a:lnTo>
                    <a:pt x="2492895" y="376034"/>
                  </a:lnTo>
                  <a:lnTo>
                    <a:pt x="2488311" y="374167"/>
                  </a:lnTo>
                  <a:lnTo>
                    <a:pt x="2483510" y="371589"/>
                  </a:lnTo>
                  <a:lnTo>
                    <a:pt x="2481084" y="365366"/>
                  </a:lnTo>
                  <a:lnTo>
                    <a:pt x="2481084" y="351497"/>
                  </a:lnTo>
                  <a:lnTo>
                    <a:pt x="2486482" y="323011"/>
                  </a:lnTo>
                  <a:lnTo>
                    <a:pt x="2546058" y="67767"/>
                  </a:lnTo>
                  <a:lnTo>
                    <a:pt x="2560256" y="28778"/>
                  </a:lnTo>
                  <a:lnTo>
                    <a:pt x="2589542" y="15367"/>
                  </a:lnTo>
                  <a:lnTo>
                    <a:pt x="25895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es-MX" sz="1266" noProof="0" dirty="0"/>
            </a:p>
          </p:txBody>
        </p:sp>
        <p:sp>
          <p:nvSpPr>
            <p:cNvPr id="14" name="object 18">
              <a:extLst>
                <a:ext uri="{FF2B5EF4-FFF2-40B4-BE49-F238E27FC236}">
                  <a16:creationId xmlns:a16="http://schemas.microsoft.com/office/drawing/2014/main" id="{81E2A932-010A-7A98-AF5B-C757F8154392}"/>
                </a:ext>
              </a:extLst>
            </p:cNvPr>
            <p:cNvSpPr/>
            <p:nvPr/>
          </p:nvSpPr>
          <p:spPr>
            <a:xfrm>
              <a:off x="204800" y="336689"/>
              <a:ext cx="12542520" cy="280670"/>
            </a:xfrm>
            <a:custGeom>
              <a:avLst/>
              <a:gdLst/>
              <a:ahLst/>
              <a:cxnLst/>
              <a:rect l="l" t="t" r="r" b="b"/>
              <a:pathLst>
                <a:path w="12542520" h="280670">
                  <a:moveTo>
                    <a:pt x="246418" y="253250"/>
                  </a:moveTo>
                  <a:lnTo>
                    <a:pt x="233895" y="208165"/>
                  </a:lnTo>
                  <a:lnTo>
                    <a:pt x="222364" y="182333"/>
                  </a:lnTo>
                  <a:lnTo>
                    <a:pt x="199847" y="161442"/>
                  </a:lnTo>
                  <a:lnTo>
                    <a:pt x="180530" y="153517"/>
                  </a:lnTo>
                  <a:lnTo>
                    <a:pt x="169125" y="148831"/>
                  </a:lnTo>
                  <a:lnTo>
                    <a:pt x="132981" y="147789"/>
                  </a:lnTo>
                  <a:lnTo>
                    <a:pt x="132981" y="132676"/>
                  </a:lnTo>
                  <a:lnTo>
                    <a:pt x="169125" y="131673"/>
                  </a:lnTo>
                  <a:lnTo>
                    <a:pt x="174764" y="129362"/>
                  </a:lnTo>
                  <a:lnTo>
                    <a:pt x="199847" y="119062"/>
                  </a:lnTo>
                  <a:lnTo>
                    <a:pt x="222364" y="98158"/>
                  </a:lnTo>
                  <a:lnTo>
                    <a:pt x="233895" y="72313"/>
                  </a:lnTo>
                  <a:lnTo>
                    <a:pt x="237820" y="53555"/>
                  </a:lnTo>
                  <a:lnTo>
                    <a:pt x="241236" y="40462"/>
                  </a:lnTo>
                  <a:lnTo>
                    <a:pt x="243941" y="32194"/>
                  </a:lnTo>
                  <a:lnTo>
                    <a:pt x="245668" y="27965"/>
                  </a:lnTo>
                  <a:lnTo>
                    <a:pt x="246164" y="27482"/>
                  </a:lnTo>
                  <a:lnTo>
                    <a:pt x="246329" y="27305"/>
                  </a:lnTo>
                  <a:lnTo>
                    <a:pt x="245922" y="27482"/>
                  </a:lnTo>
                  <a:lnTo>
                    <a:pt x="246176" y="26885"/>
                  </a:lnTo>
                  <a:lnTo>
                    <a:pt x="245351" y="27635"/>
                  </a:lnTo>
                  <a:lnTo>
                    <a:pt x="240995" y="28905"/>
                  </a:lnTo>
                  <a:lnTo>
                    <a:pt x="232537" y="30746"/>
                  </a:lnTo>
                  <a:lnTo>
                    <a:pt x="219189" y="32842"/>
                  </a:lnTo>
                  <a:lnTo>
                    <a:pt x="200177" y="34861"/>
                  </a:lnTo>
                  <a:lnTo>
                    <a:pt x="173469" y="43789"/>
                  </a:lnTo>
                  <a:lnTo>
                    <a:pt x="150520" y="64109"/>
                  </a:lnTo>
                  <a:lnTo>
                    <a:pt x="134924" y="93433"/>
                  </a:lnTo>
                  <a:lnTo>
                    <a:pt x="130263" y="129362"/>
                  </a:lnTo>
                  <a:lnTo>
                    <a:pt x="57759" y="129362"/>
                  </a:lnTo>
                  <a:lnTo>
                    <a:pt x="106248" y="100876"/>
                  </a:lnTo>
                  <a:lnTo>
                    <a:pt x="130505" y="56946"/>
                  </a:lnTo>
                  <a:lnTo>
                    <a:pt x="135432" y="33426"/>
                  </a:lnTo>
                  <a:lnTo>
                    <a:pt x="139725" y="16992"/>
                  </a:lnTo>
                  <a:lnTo>
                    <a:pt x="143078" y="6616"/>
                  </a:lnTo>
                  <a:lnTo>
                    <a:pt x="145211" y="1308"/>
                  </a:lnTo>
                  <a:lnTo>
                    <a:pt x="145834" y="736"/>
                  </a:lnTo>
                  <a:lnTo>
                    <a:pt x="146113" y="482"/>
                  </a:lnTo>
                  <a:lnTo>
                    <a:pt x="145529" y="736"/>
                  </a:lnTo>
                  <a:lnTo>
                    <a:pt x="145783" y="228"/>
                  </a:lnTo>
                  <a:lnTo>
                    <a:pt x="145872" y="0"/>
                  </a:lnTo>
                  <a:lnTo>
                    <a:pt x="144868" y="914"/>
                  </a:lnTo>
                  <a:lnTo>
                    <a:pt x="139395" y="2514"/>
                  </a:lnTo>
                  <a:lnTo>
                    <a:pt x="128790" y="4851"/>
                  </a:lnTo>
                  <a:lnTo>
                    <a:pt x="112064" y="7480"/>
                  </a:lnTo>
                  <a:lnTo>
                    <a:pt x="88239" y="10033"/>
                  </a:lnTo>
                  <a:lnTo>
                    <a:pt x="54089" y="21539"/>
                  </a:lnTo>
                  <a:lnTo>
                    <a:pt x="24930" y="47815"/>
                  </a:lnTo>
                  <a:lnTo>
                    <a:pt x="5473" y="85686"/>
                  </a:lnTo>
                  <a:lnTo>
                    <a:pt x="495" y="131673"/>
                  </a:lnTo>
                  <a:lnTo>
                    <a:pt x="469" y="131940"/>
                  </a:lnTo>
                  <a:lnTo>
                    <a:pt x="0" y="132257"/>
                  </a:lnTo>
                  <a:lnTo>
                    <a:pt x="558" y="132257"/>
                  </a:lnTo>
                  <a:lnTo>
                    <a:pt x="558" y="148285"/>
                  </a:lnTo>
                  <a:lnTo>
                    <a:pt x="127" y="148285"/>
                  </a:lnTo>
                  <a:lnTo>
                    <a:pt x="469" y="148539"/>
                  </a:lnTo>
                  <a:lnTo>
                    <a:pt x="5473" y="194843"/>
                  </a:lnTo>
                  <a:lnTo>
                    <a:pt x="24930" y="232727"/>
                  </a:lnTo>
                  <a:lnTo>
                    <a:pt x="54089" y="258978"/>
                  </a:lnTo>
                  <a:lnTo>
                    <a:pt x="112064" y="272986"/>
                  </a:lnTo>
                  <a:lnTo>
                    <a:pt x="128790" y="275628"/>
                  </a:lnTo>
                  <a:lnTo>
                    <a:pt x="139395" y="277964"/>
                  </a:lnTo>
                  <a:lnTo>
                    <a:pt x="144868" y="279565"/>
                  </a:lnTo>
                  <a:lnTo>
                    <a:pt x="145872" y="280479"/>
                  </a:lnTo>
                  <a:lnTo>
                    <a:pt x="145783" y="280225"/>
                  </a:lnTo>
                  <a:lnTo>
                    <a:pt x="145529" y="279819"/>
                  </a:lnTo>
                  <a:lnTo>
                    <a:pt x="146215" y="280060"/>
                  </a:lnTo>
                  <a:lnTo>
                    <a:pt x="145948" y="279819"/>
                  </a:lnTo>
                  <a:lnTo>
                    <a:pt x="130505" y="223431"/>
                  </a:lnTo>
                  <a:lnTo>
                    <a:pt x="122758" y="201752"/>
                  </a:lnTo>
                  <a:lnTo>
                    <a:pt x="108610" y="182092"/>
                  </a:lnTo>
                  <a:lnTo>
                    <a:pt x="89039" y="165620"/>
                  </a:lnTo>
                  <a:lnTo>
                    <a:pt x="64985" y="153517"/>
                  </a:lnTo>
                  <a:lnTo>
                    <a:pt x="130175" y="153517"/>
                  </a:lnTo>
                  <a:lnTo>
                    <a:pt x="151155" y="217157"/>
                  </a:lnTo>
                  <a:lnTo>
                    <a:pt x="200177" y="245605"/>
                  </a:lnTo>
                  <a:lnTo>
                    <a:pt x="219189" y="247624"/>
                  </a:lnTo>
                  <a:lnTo>
                    <a:pt x="232537" y="249720"/>
                  </a:lnTo>
                  <a:lnTo>
                    <a:pt x="240995" y="251561"/>
                  </a:lnTo>
                  <a:lnTo>
                    <a:pt x="245351" y="252831"/>
                  </a:lnTo>
                  <a:lnTo>
                    <a:pt x="246011" y="253428"/>
                  </a:lnTo>
                  <a:lnTo>
                    <a:pt x="246011" y="253250"/>
                  </a:lnTo>
                  <a:lnTo>
                    <a:pt x="246418" y="253250"/>
                  </a:lnTo>
                  <a:close/>
                </a:path>
                <a:path w="12542520" h="280670">
                  <a:moveTo>
                    <a:pt x="279069" y="144145"/>
                  </a:moveTo>
                  <a:lnTo>
                    <a:pt x="276999" y="133845"/>
                  </a:lnTo>
                  <a:lnTo>
                    <a:pt x="271348" y="125450"/>
                  </a:lnTo>
                  <a:lnTo>
                    <a:pt x="262978" y="119811"/>
                  </a:lnTo>
                  <a:lnTo>
                    <a:pt x="252730" y="117741"/>
                  </a:lnTo>
                  <a:lnTo>
                    <a:pt x="242493" y="119811"/>
                  </a:lnTo>
                  <a:lnTo>
                    <a:pt x="234124" y="125450"/>
                  </a:lnTo>
                  <a:lnTo>
                    <a:pt x="228485" y="133845"/>
                  </a:lnTo>
                  <a:lnTo>
                    <a:pt x="226415" y="144145"/>
                  </a:lnTo>
                  <a:lnTo>
                    <a:pt x="228485" y="154432"/>
                  </a:lnTo>
                  <a:lnTo>
                    <a:pt x="234124" y="162814"/>
                  </a:lnTo>
                  <a:lnTo>
                    <a:pt x="242493" y="168465"/>
                  </a:lnTo>
                  <a:lnTo>
                    <a:pt x="252730" y="170535"/>
                  </a:lnTo>
                  <a:lnTo>
                    <a:pt x="262978" y="168465"/>
                  </a:lnTo>
                  <a:lnTo>
                    <a:pt x="271348" y="162814"/>
                  </a:lnTo>
                  <a:lnTo>
                    <a:pt x="276999" y="154432"/>
                  </a:lnTo>
                  <a:lnTo>
                    <a:pt x="279069" y="144145"/>
                  </a:lnTo>
                  <a:close/>
                </a:path>
                <a:path w="12542520" h="280670">
                  <a:moveTo>
                    <a:pt x="514045" y="132257"/>
                  </a:moveTo>
                  <a:lnTo>
                    <a:pt x="513727" y="131940"/>
                  </a:lnTo>
                  <a:lnTo>
                    <a:pt x="513448" y="129362"/>
                  </a:lnTo>
                  <a:lnTo>
                    <a:pt x="508685" y="85686"/>
                  </a:lnTo>
                  <a:lnTo>
                    <a:pt x="489229" y="47815"/>
                  </a:lnTo>
                  <a:lnTo>
                    <a:pt x="460082" y="21539"/>
                  </a:lnTo>
                  <a:lnTo>
                    <a:pt x="425958" y="10033"/>
                  </a:lnTo>
                  <a:lnTo>
                    <a:pt x="402120" y="7480"/>
                  </a:lnTo>
                  <a:lnTo>
                    <a:pt x="385394" y="4851"/>
                  </a:lnTo>
                  <a:lnTo>
                    <a:pt x="374789" y="2514"/>
                  </a:lnTo>
                  <a:lnTo>
                    <a:pt x="369328" y="914"/>
                  </a:lnTo>
                  <a:lnTo>
                    <a:pt x="369138" y="736"/>
                  </a:lnTo>
                  <a:lnTo>
                    <a:pt x="368325" y="0"/>
                  </a:lnTo>
                  <a:lnTo>
                    <a:pt x="368414" y="228"/>
                  </a:lnTo>
                  <a:lnTo>
                    <a:pt x="368528" y="482"/>
                  </a:lnTo>
                  <a:lnTo>
                    <a:pt x="368642" y="736"/>
                  </a:lnTo>
                  <a:lnTo>
                    <a:pt x="368160" y="482"/>
                  </a:lnTo>
                  <a:lnTo>
                    <a:pt x="367995" y="482"/>
                  </a:lnTo>
                  <a:lnTo>
                    <a:pt x="368896" y="1308"/>
                  </a:lnTo>
                  <a:lnTo>
                    <a:pt x="371081" y="6616"/>
                  </a:lnTo>
                  <a:lnTo>
                    <a:pt x="374446" y="16992"/>
                  </a:lnTo>
                  <a:lnTo>
                    <a:pt x="378739" y="33426"/>
                  </a:lnTo>
                  <a:lnTo>
                    <a:pt x="383667" y="56946"/>
                  </a:lnTo>
                  <a:lnTo>
                    <a:pt x="392188" y="80124"/>
                  </a:lnTo>
                  <a:lnTo>
                    <a:pt x="407936" y="100876"/>
                  </a:lnTo>
                  <a:lnTo>
                    <a:pt x="429742" y="117767"/>
                  </a:lnTo>
                  <a:lnTo>
                    <a:pt x="456412" y="129362"/>
                  </a:lnTo>
                  <a:lnTo>
                    <a:pt x="383921" y="129362"/>
                  </a:lnTo>
                  <a:lnTo>
                    <a:pt x="363702" y="64109"/>
                  </a:lnTo>
                  <a:lnTo>
                    <a:pt x="314007" y="34861"/>
                  </a:lnTo>
                  <a:lnTo>
                    <a:pt x="294995" y="32842"/>
                  </a:lnTo>
                  <a:lnTo>
                    <a:pt x="281647" y="30746"/>
                  </a:lnTo>
                  <a:lnTo>
                    <a:pt x="273189" y="28905"/>
                  </a:lnTo>
                  <a:lnTo>
                    <a:pt x="268846" y="27635"/>
                  </a:lnTo>
                  <a:lnTo>
                    <a:pt x="268681" y="27482"/>
                  </a:lnTo>
                  <a:lnTo>
                    <a:pt x="268008" y="26885"/>
                  </a:lnTo>
                  <a:lnTo>
                    <a:pt x="268198" y="27305"/>
                  </a:lnTo>
                  <a:lnTo>
                    <a:pt x="268262" y="27482"/>
                  </a:lnTo>
                  <a:lnTo>
                    <a:pt x="267931" y="27305"/>
                  </a:lnTo>
                  <a:lnTo>
                    <a:pt x="267766" y="27305"/>
                  </a:lnTo>
                  <a:lnTo>
                    <a:pt x="280301" y="72313"/>
                  </a:lnTo>
                  <a:lnTo>
                    <a:pt x="291807" y="98158"/>
                  </a:lnTo>
                  <a:lnTo>
                    <a:pt x="314286" y="119062"/>
                  </a:lnTo>
                  <a:lnTo>
                    <a:pt x="344970" y="131673"/>
                  </a:lnTo>
                  <a:lnTo>
                    <a:pt x="381101" y="132676"/>
                  </a:lnTo>
                  <a:lnTo>
                    <a:pt x="381101" y="147789"/>
                  </a:lnTo>
                  <a:lnTo>
                    <a:pt x="314286" y="161442"/>
                  </a:lnTo>
                  <a:lnTo>
                    <a:pt x="280301" y="208165"/>
                  </a:lnTo>
                  <a:lnTo>
                    <a:pt x="276326" y="226923"/>
                  </a:lnTo>
                  <a:lnTo>
                    <a:pt x="272910" y="240017"/>
                  </a:lnTo>
                  <a:lnTo>
                    <a:pt x="270230" y="248272"/>
                  </a:lnTo>
                  <a:lnTo>
                    <a:pt x="268503" y="252514"/>
                  </a:lnTo>
                  <a:lnTo>
                    <a:pt x="267677" y="253250"/>
                  </a:lnTo>
                  <a:lnTo>
                    <a:pt x="268185" y="253250"/>
                  </a:lnTo>
                  <a:lnTo>
                    <a:pt x="268097" y="253428"/>
                  </a:lnTo>
                  <a:lnTo>
                    <a:pt x="268363" y="253250"/>
                  </a:lnTo>
                  <a:lnTo>
                    <a:pt x="268846" y="252831"/>
                  </a:lnTo>
                  <a:lnTo>
                    <a:pt x="273189" y="251561"/>
                  </a:lnTo>
                  <a:lnTo>
                    <a:pt x="281647" y="249720"/>
                  </a:lnTo>
                  <a:lnTo>
                    <a:pt x="294995" y="247624"/>
                  </a:lnTo>
                  <a:lnTo>
                    <a:pt x="314007" y="245605"/>
                  </a:lnTo>
                  <a:lnTo>
                    <a:pt x="340309" y="236931"/>
                  </a:lnTo>
                  <a:lnTo>
                    <a:pt x="363016" y="217157"/>
                  </a:lnTo>
                  <a:lnTo>
                    <a:pt x="378726" y="188595"/>
                  </a:lnTo>
                  <a:lnTo>
                    <a:pt x="384009" y="153517"/>
                  </a:lnTo>
                  <a:lnTo>
                    <a:pt x="449186" y="153517"/>
                  </a:lnTo>
                  <a:lnTo>
                    <a:pt x="405536" y="182092"/>
                  </a:lnTo>
                  <a:lnTo>
                    <a:pt x="383667" y="223431"/>
                  </a:lnTo>
                  <a:lnTo>
                    <a:pt x="378739" y="247002"/>
                  </a:lnTo>
                  <a:lnTo>
                    <a:pt x="374446" y="263474"/>
                  </a:lnTo>
                  <a:lnTo>
                    <a:pt x="371081" y="273850"/>
                  </a:lnTo>
                  <a:lnTo>
                    <a:pt x="368896" y="279158"/>
                  </a:lnTo>
                  <a:lnTo>
                    <a:pt x="367893" y="280060"/>
                  </a:lnTo>
                  <a:lnTo>
                    <a:pt x="368642" y="279819"/>
                  </a:lnTo>
                  <a:lnTo>
                    <a:pt x="368503" y="280060"/>
                  </a:lnTo>
                  <a:lnTo>
                    <a:pt x="368414" y="280225"/>
                  </a:lnTo>
                  <a:lnTo>
                    <a:pt x="368325" y="280479"/>
                  </a:lnTo>
                  <a:lnTo>
                    <a:pt x="369049" y="279819"/>
                  </a:lnTo>
                  <a:lnTo>
                    <a:pt x="369328" y="279565"/>
                  </a:lnTo>
                  <a:lnTo>
                    <a:pt x="374789" y="277964"/>
                  </a:lnTo>
                  <a:lnTo>
                    <a:pt x="385394" y="275628"/>
                  </a:lnTo>
                  <a:lnTo>
                    <a:pt x="402120" y="272986"/>
                  </a:lnTo>
                  <a:lnTo>
                    <a:pt x="425958" y="270433"/>
                  </a:lnTo>
                  <a:lnTo>
                    <a:pt x="460082" y="258978"/>
                  </a:lnTo>
                  <a:lnTo>
                    <a:pt x="489229" y="232727"/>
                  </a:lnTo>
                  <a:lnTo>
                    <a:pt x="508685" y="194843"/>
                  </a:lnTo>
                  <a:lnTo>
                    <a:pt x="513181" y="153517"/>
                  </a:lnTo>
                  <a:lnTo>
                    <a:pt x="513689" y="148831"/>
                  </a:lnTo>
                  <a:lnTo>
                    <a:pt x="513727" y="148539"/>
                  </a:lnTo>
                  <a:lnTo>
                    <a:pt x="513956" y="148285"/>
                  </a:lnTo>
                  <a:lnTo>
                    <a:pt x="513638" y="148285"/>
                  </a:lnTo>
                  <a:lnTo>
                    <a:pt x="513638" y="132257"/>
                  </a:lnTo>
                  <a:lnTo>
                    <a:pt x="514045" y="132257"/>
                  </a:lnTo>
                  <a:close/>
                </a:path>
                <a:path w="12542520" h="280670">
                  <a:moveTo>
                    <a:pt x="791133" y="253250"/>
                  </a:moveTo>
                  <a:lnTo>
                    <a:pt x="778522" y="208165"/>
                  </a:lnTo>
                  <a:lnTo>
                    <a:pt x="767003" y="182333"/>
                  </a:lnTo>
                  <a:lnTo>
                    <a:pt x="744512" y="161442"/>
                  </a:lnTo>
                  <a:lnTo>
                    <a:pt x="725220" y="153517"/>
                  </a:lnTo>
                  <a:lnTo>
                    <a:pt x="713828" y="148831"/>
                  </a:lnTo>
                  <a:lnTo>
                    <a:pt x="677697" y="147789"/>
                  </a:lnTo>
                  <a:lnTo>
                    <a:pt x="677697" y="132676"/>
                  </a:lnTo>
                  <a:lnTo>
                    <a:pt x="713828" y="131673"/>
                  </a:lnTo>
                  <a:lnTo>
                    <a:pt x="719455" y="129362"/>
                  </a:lnTo>
                  <a:lnTo>
                    <a:pt x="744512" y="119062"/>
                  </a:lnTo>
                  <a:lnTo>
                    <a:pt x="767003" y="98158"/>
                  </a:lnTo>
                  <a:lnTo>
                    <a:pt x="778522" y="72313"/>
                  </a:lnTo>
                  <a:lnTo>
                    <a:pt x="782485" y="53555"/>
                  </a:lnTo>
                  <a:lnTo>
                    <a:pt x="785901" y="40462"/>
                  </a:lnTo>
                  <a:lnTo>
                    <a:pt x="788581" y="32194"/>
                  </a:lnTo>
                  <a:lnTo>
                    <a:pt x="790295" y="27965"/>
                  </a:lnTo>
                  <a:lnTo>
                    <a:pt x="790841" y="27482"/>
                  </a:lnTo>
                  <a:lnTo>
                    <a:pt x="791032" y="27305"/>
                  </a:lnTo>
                  <a:lnTo>
                    <a:pt x="790892" y="27305"/>
                  </a:lnTo>
                  <a:lnTo>
                    <a:pt x="790549" y="27482"/>
                  </a:lnTo>
                  <a:lnTo>
                    <a:pt x="790803" y="26885"/>
                  </a:lnTo>
                  <a:lnTo>
                    <a:pt x="744804" y="34861"/>
                  </a:lnTo>
                  <a:lnTo>
                    <a:pt x="718096" y="43789"/>
                  </a:lnTo>
                  <a:lnTo>
                    <a:pt x="695147" y="64109"/>
                  </a:lnTo>
                  <a:lnTo>
                    <a:pt x="679564" y="93433"/>
                  </a:lnTo>
                  <a:lnTo>
                    <a:pt x="674890" y="129362"/>
                  </a:lnTo>
                  <a:lnTo>
                    <a:pt x="602411" y="129362"/>
                  </a:lnTo>
                  <a:lnTo>
                    <a:pt x="650875" y="100876"/>
                  </a:lnTo>
                  <a:lnTo>
                    <a:pt x="675132" y="56946"/>
                  </a:lnTo>
                  <a:lnTo>
                    <a:pt x="680072" y="33426"/>
                  </a:lnTo>
                  <a:lnTo>
                    <a:pt x="684364" y="16992"/>
                  </a:lnTo>
                  <a:lnTo>
                    <a:pt x="687743" y="6616"/>
                  </a:lnTo>
                  <a:lnTo>
                    <a:pt x="689927" y="1308"/>
                  </a:lnTo>
                  <a:lnTo>
                    <a:pt x="690549" y="736"/>
                  </a:lnTo>
                  <a:lnTo>
                    <a:pt x="690829" y="482"/>
                  </a:lnTo>
                  <a:lnTo>
                    <a:pt x="690664" y="482"/>
                  </a:lnTo>
                  <a:lnTo>
                    <a:pt x="690156" y="736"/>
                  </a:lnTo>
                  <a:lnTo>
                    <a:pt x="690410" y="228"/>
                  </a:lnTo>
                  <a:lnTo>
                    <a:pt x="690499" y="0"/>
                  </a:lnTo>
                  <a:lnTo>
                    <a:pt x="632866" y="10033"/>
                  </a:lnTo>
                  <a:lnTo>
                    <a:pt x="598728" y="21539"/>
                  </a:lnTo>
                  <a:lnTo>
                    <a:pt x="569595" y="47815"/>
                  </a:lnTo>
                  <a:lnTo>
                    <a:pt x="550138" y="85686"/>
                  </a:lnTo>
                  <a:lnTo>
                    <a:pt x="545122" y="131673"/>
                  </a:lnTo>
                  <a:lnTo>
                    <a:pt x="545096" y="131940"/>
                  </a:lnTo>
                  <a:lnTo>
                    <a:pt x="544753" y="132257"/>
                  </a:lnTo>
                  <a:lnTo>
                    <a:pt x="545185" y="132257"/>
                  </a:lnTo>
                  <a:lnTo>
                    <a:pt x="545185" y="148285"/>
                  </a:lnTo>
                  <a:lnTo>
                    <a:pt x="544842" y="148285"/>
                  </a:lnTo>
                  <a:lnTo>
                    <a:pt x="545096" y="148539"/>
                  </a:lnTo>
                  <a:lnTo>
                    <a:pt x="550138" y="194843"/>
                  </a:lnTo>
                  <a:lnTo>
                    <a:pt x="569595" y="232727"/>
                  </a:lnTo>
                  <a:lnTo>
                    <a:pt x="598728" y="258978"/>
                  </a:lnTo>
                  <a:lnTo>
                    <a:pt x="656691" y="272986"/>
                  </a:lnTo>
                  <a:lnTo>
                    <a:pt x="673417" y="275628"/>
                  </a:lnTo>
                  <a:lnTo>
                    <a:pt x="684022" y="277964"/>
                  </a:lnTo>
                  <a:lnTo>
                    <a:pt x="689495" y="279565"/>
                  </a:lnTo>
                  <a:lnTo>
                    <a:pt x="690499" y="280479"/>
                  </a:lnTo>
                  <a:lnTo>
                    <a:pt x="690410" y="280225"/>
                  </a:lnTo>
                  <a:lnTo>
                    <a:pt x="690156" y="279819"/>
                  </a:lnTo>
                  <a:lnTo>
                    <a:pt x="690854" y="280060"/>
                  </a:lnTo>
                  <a:lnTo>
                    <a:pt x="690664" y="279819"/>
                  </a:lnTo>
                  <a:lnTo>
                    <a:pt x="675132" y="223431"/>
                  </a:lnTo>
                  <a:lnTo>
                    <a:pt x="667423" y="201752"/>
                  </a:lnTo>
                  <a:lnTo>
                    <a:pt x="653275" y="182092"/>
                  </a:lnTo>
                  <a:lnTo>
                    <a:pt x="633679" y="165620"/>
                  </a:lnTo>
                  <a:lnTo>
                    <a:pt x="609612" y="153517"/>
                  </a:lnTo>
                  <a:lnTo>
                    <a:pt x="674814" y="153517"/>
                  </a:lnTo>
                  <a:lnTo>
                    <a:pt x="695782" y="217157"/>
                  </a:lnTo>
                  <a:lnTo>
                    <a:pt x="744804" y="245605"/>
                  </a:lnTo>
                  <a:lnTo>
                    <a:pt x="763816" y="247624"/>
                  </a:lnTo>
                  <a:lnTo>
                    <a:pt x="777163" y="249720"/>
                  </a:lnTo>
                  <a:lnTo>
                    <a:pt x="785634" y="251561"/>
                  </a:lnTo>
                  <a:lnTo>
                    <a:pt x="789978" y="252831"/>
                  </a:lnTo>
                  <a:lnTo>
                    <a:pt x="790638" y="253428"/>
                  </a:lnTo>
                  <a:lnTo>
                    <a:pt x="790638" y="253250"/>
                  </a:lnTo>
                  <a:lnTo>
                    <a:pt x="791133" y="253250"/>
                  </a:lnTo>
                  <a:close/>
                </a:path>
                <a:path w="12542520" h="280670">
                  <a:moveTo>
                    <a:pt x="813117" y="27305"/>
                  </a:moveTo>
                  <a:lnTo>
                    <a:pt x="812634" y="26885"/>
                  </a:lnTo>
                  <a:lnTo>
                    <a:pt x="812825" y="27305"/>
                  </a:lnTo>
                  <a:lnTo>
                    <a:pt x="813117" y="27305"/>
                  </a:lnTo>
                  <a:close/>
                </a:path>
                <a:path w="12542520" h="280670">
                  <a:moveTo>
                    <a:pt x="823785" y="144145"/>
                  </a:moveTo>
                  <a:lnTo>
                    <a:pt x="821690" y="133845"/>
                  </a:lnTo>
                  <a:lnTo>
                    <a:pt x="816025" y="125450"/>
                  </a:lnTo>
                  <a:lnTo>
                    <a:pt x="807618" y="119811"/>
                  </a:lnTo>
                  <a:lnTo>
                    <a:pt x="797356" y="117741"/>
                  </a:lnTo>
                  <a:lnTo>
                    <a:pt x="787120" y="119811"/>
                  </a:lnTo>
                  <a:lnTo>
                    <a:pt x="778751" y="125450"/>
                  </a:lnTo>
                  <a:lnTo>
                    <a:pt x="773112" y="133845"/>
                  </a:lnTo>
                  <a:lnTo>
                    <a:pt x="771042" y="144145"/>
                  </a:lnTo>
                  <a:lnTo>
                    <a:pt x="773112" y="154432"/>
                  </a:lnTo>
                  <a:lnTo>
                    <a:pt x="778751" y="162814"/>
                  </a:lnTo>
                  <a:lnTo>
                    <a:pt x="787120" y="168465"/>
                  </a:lnTo>
                  <a:lnTo>
                    <a:pt x="797356" y="170535"/>
                  </a:lnTo>
                  <a:lnTo>
                    <a:pt x="807618" y="168465"/>
                  </a:lnTo>
                  <a:lnTo>
                    <a:pt x="816025" y="162814"/>
                  </a:lnTo>
                  <a:lnTo>
                    <a:pt x="821690" y="154432"/>
                  </a:lnTo>
                  <a:lnTo>
                    <a:pt x="823785" y="144145"/>
                  </a:lnTo>
                  <a:close/>
                </a:path>
                <a:path w="12542520" h="280670">
                  <a:moveTo>
                    <a:pt x="913485" y="482"/>
                  </a:moveTo>
                  <a:lnTo>
                    <a:pt x="912952" y="0"/>
                  </a:lnTo>
                  <a:lnTo>
                    <a:pt x="913041" y="228"/>
                  </a:lnTo>
                  <a:lnTo>
                    <a:pt x="913155" y="482"/>
                  </a:lnTo>
                  <a:lnTo>
                    <a:pt x="913485" y="482"/>
                  </a:lnTo>
                  <a:close/>
                </a:path>
                <a:path w="12542520" h="280670">
                  <a:moveTo>
                    <a:pt x="1058786" y="132257"/>
                  </a:moveTo>
                  <a:lnTo>
                    <a:pt x="1058354" y="131940"/>
                  </a:lnTo>
                  <a:lnTo>
                    <a:pt x="1058075" y="129362"/>
                  </a:lnTo>
                  <a:lnTo>
                    <a:pt x="1053350" y="85686"/>
                  </a:lnTo>
                  <a:lnTo>
                    <a:pt x="1033894" y="47815"/>
                  </a:lnTo>
                  <a:lnTo>
                    <a:pt x="1004722" y="21539"/>
                  </a:lnTo>
                  <a:lnTo>
                    <a:pt x="970584" y="10033"/>
                  </a:lnTo>
                  <a:lnTo>
                    <a:pt x="946759" y="7480"/>
                  </a:lnTo>
                  <a:lnTo>
                    <a:pt x="930033" y="4851"/>
                  </a:lnTo>
                  <a:lnTo>
                    <a:pt x="919429" y="2514"/>
                  </a:lnTo>
                  <a:lnTo>
                    <a:pt x="913955" y="914"/>
                  </a:lnTo>
                  <a:lnTo>
                    <a:pt x="913765" y="736"/>
                  </a:lnTo>
                  <a:lnTo>
                    <a:pt x="913269" y="736"/>
                  </a:lnTo>
                  <a:lnTo>
                    <a:pt x="912977" y="736"/>
                  </a:lnTo>
                  <a:lnTo>
                    <a:pt x="913612" y="1308"/>
                  </a:lnTo>
                  <a:lnTo>
                    <a:pt x="915746" y="6616"/>
                  </a:lnTo>
                  <a:lnTo>
                    <a:pt x="919099" y="16992"/>
                  </a:lnTo>
                  <a:lnTo>
                    <a:pt x="923378" y="33426"/>
                  </a:lnTo>
                  <a:lnTo>
                    <a:pt x="928319" y="56946"/>
                  </a:lnTo>
                  <a:lnTo>
                    <a:pt x="936828" y="80124"/>
                  </a:lnTo>
                  <a:lnTo>
                    <a:pt x="952576" y="100876"/>
                  </a:lnTo>
                  <a:lnTo>
                    <a:pt x="974382" y="117767"/>
                  </a:lnTo>
                  <a:lnTo>
                    <a:pt x="1001039" y="129362"/>
                  </a:lnTo>
                  <a:lnTo>
                    <a:pt x="928560" y="129362"/>
                  </a:lnTo>
                  <a:lnTo>
                    <a:pt x="908291" y="64109"/>
                  </a:lnTo>
                  <a:lnTo>
                    <a:pt x="858647" y="34861"/>
                  </a:lnTo>
                  <a:lnTo>
                    <a:pt x="839622" y="32842"/>
                  </a:lnTo>
                  <a:lnTo>
                    <a:pt x="826274" y="30746"/>
                  </a:lnTo>
                  <a:lnTo>
                    <a:pt x="817816" y="28905"/>
                  </a:lnTo>
                  <a:lnTo>
                    <a:pt x="813473" y="27635"/>
                  </a:lnTo>
                  <a:lnTo>
                    <a:pt x="813308" y="27482"/>
                  </a:lnTo>
                  <a:lnTo>
                    <a:pt x="812901" y="27482"/>
                  </a:lnTo>
                  <a:lnTo>
                    <a:pt x="812647" y="27482"/>
                  </a:lnTo>
                  <a:lnTo>
                    <a:pt x="813155" y="27965"/>
                  </a:lnTo>
                  <a:lnTo>
                    <a:pt x="814882" y="32194"/>
                  </a:lnTo>
                  <a:lnTo>
                    <a:pt x="817575" y="40462"/>
                  </a:lnTo>
                  <a:lnTo>
                    <a:pt x="820991" y="53555"/>
                  </a:lnTo>
                  <a:lnTo>
                    <a:pt x="824928" y="72313"/>
                  </a:lnTo>
                  <a:lnTo>
                    <a:pt x="836460" y="98158"/>
                  </a:lnTo>
                  <a:lnTo>
                    <a:pt x="858964" y="119062"/>
                  </a:lnTo>
                  <a:lnTo>
                    <a:pt x="889673" y="131673"/>
                  </a:lnTo>
                  <a:lnTo>
                    <a:pt x="925817" y="132676"/>
                  </a:lnTo>
                  <a:lnTo>
                    <a:pt x="925817" y="147789"/>
                  </a:lnTo>
                  <a:lnTo>
                    <a:pt x="858964" y="161442"/>
                  </a:lnTo>
                  <a:lnTo>
                    <a:pt x="824928" y="208165"/>
                  </a:lnTo>
                  <a:lnTo>
                    <a:pt x="820991" y="226923"/>
                  </a:lnTo>
                  <a:lnTo>
                    <a:pt x="817575" y="240017"/>
                  </a:lnTo>
                  <a:lnTo>
                    <a:pt x="814882" y="248272"/>
                  </a:lnTo>
                  <a:lnTo>
                    <a:pt x="813155" y="252514"/>
                  </a:lnTo>
                  <a:lnTo>
                    <a:pt x="812380" y="253250"/>
                  </a:lnTo>
                  <a:lnTo>
                    <a:pt x="812812" y="253250"/>
                  </a:lnTo>
                  <a:lnTo>
                    <a:pt x="812723" y="253428"/>
                  </a:lnTo>
                  <a:lnTo>
                    <a:pt x="812990" y="253250"/>
                  </a:lnTo>
                  <a:lnTo>
                    <a:pt x="813473" y="252831"/>
                  </a:lnTo>
                  <a:lnTo>
                    <a:pt x="817816" y="251561"/>
                  </a:lnTo>
                  <a:lnTo>
                    <a:pt x="826274" y="249720"/>
                  </a:lnTo>
                  <a:lnTo>
                    <a:pt x="839622" y="247624"/>
                  </a:lnTo>
                  <a:lnTo>
                    <a:pt x="858647" y="245605"/>
                  </a:lnTo>
                  <a:lnTo>
                    <a:pt x="884948" y="236931"/>
                  </a:lnTo>
                  <a:lnTo>
                    <a:pt x="907656" y="217157"/>
                  </a:lnTo>
                  <a:lnTo>
                    <a:pt x="923366" y="188595"/>
                  </a:lnTo>
                  <a:lnTo>
                    <a:pt x="928636" y="153517"/>
                  </a:lnTo>
                  <a:lnTo>
                    <a:pt x="993838" y="153517"/>
                  </a:lnTo>
                  <a:lnTo>
                    <a:pt x="950201" y="182092"/>
                  </a:lnTo>
                  <a:lnTo>
                    <a:pt x="928319" y="223431"/>
                  </a:lnTo>
                  <a:lnTo>
                    <a:pt x="923378" y="247002"/>
                  </a:lnTo>
                  <a:lnTo>
                    <a:pt x="919099" y="263474"/>
                  </a:lnTo>
                  <a:lnTo>
                    <a:pt x="915746" y="273850"/>
                  </a:lnTo>
                  <a:lnTo>
                    <a:pt x="913612" y="279158"/>
                  </a:lnTo>
                  <a:lnTo>
                    <a:pt x="912609" y="280060"/>
                  </a:lnTo>
                  <a:lnTo>
                    <a:pt x="913269" y="279819"/>
                  </a:lnTo>
                  <a:lnTo>
                    <a:pt x="913130" y="280060"/>
                  </a:lnTo>
                  <a:lnTo>
                    <a:pt x="913041" y="280225"/>
                  </a:lnTo>
                  <a:lnTo>
                    <a:pt x="912952" y="280479"/>
                  </a:lnTo>
                  <a:lnTo>
                    <a:pt x="913676" y="279819"/>
                  </a:lnTo>
                  <a:lnTo>
                    <a:pt x="913955" y="279565"/>
                  </a:lnTo>
                  <a:lnTo>
                    <a:pt x="919429" y="277964"/>
                  </a:lnTo>
                  <a:lnTo>
                    <a:pt x="930033" y="275628"/>
                  </a:lnTo>
                  <a:lnTo>
                    <a:pt x="946759" y="272986"/>
                  </a:lnTo>
                  <a:lnTo>
                    <a:pt x="970584" y="270433"/>
                  </a:lnTo>
                  <a:lnTo>
                    <a:pt x="1004722" y="258978"/>
                  </a:lnTo>
                  <a:lnTo>
                    <a:pt x="1033894" y="232727"/>
                  </a:lnTo>
                  <a:lnTo>
                    <a:pt x="1053350" y="194843"/>
                  </a:lnTo>
                  <a:lnTo>
                    <a:pt x="1057808" y="153517"/>
                  </a:lnTo>
                  <a:lnTo>
                    <a:pt x="1058316" y="148831"/>
                  </a:lnTo>
                  <a:lnTo>
                    <a:pt x="1058354" y="148539"/>
                  </a:lnTo>
                  <a:lnTo>
                    <a:pt x="1058672" y="148285"/>
                  </a:lnTo>
                  <a:lnTo>
                    <a:pt x="1058265" y="148285"/>
                  </a:lnTo>
                  <a:lnTo>
                    <a:pt x="1058265" y="132257"/>
                  </a:lnTo>
                  <a:lnTo>
                    <a:pt x="1058786" y="132257"/>
                  </a:lnTo>
                  <a:close/>
                </a:path>
                <a:path w="12542520" h="280670">
                  <a:moveTo>
                    <a:pt x="1343406" y="253250"/>
                  </a:moveTo>
                  <a:lnTo>
                    <a:pt x="1330871" y="208165"/>
                  </a:lnTo>
                  <a:lnTo>
                    <a:pt x="1319339" y="182333"/>
                  </a:lnTo>
                  <a:lnTo>
                    <a:pt x="1296835" y="161442"/>
                  </a:lnTo>
                  <a:lnTo>
                    <a:pt x="1277518" y="153517"/>
                  </a:lnTo>
                  <a:lnTo>
                    <a:pt x="1266126" y="148831"/>
                  </a:lnTo>
                  <a:lnTo>
                    <a:pt x="1229982" y="147789"/>
                  </a:lnTo>
                  <a:lnTo>
                    <a:pt x="1229982" y="132676"/>
                  </a:lnTo>
                  <a:lnTo>
                    <a:pt x="1266126" y="131673"/>
                  </a:lnTo>
                  <a:lnTo>
                    <a:pt x="1271752" y="129362"/>
                  </a:lnTo>
                  <a:lnTo>
                    <a:pt x="1296835" y="119062"/>
                  </a:lnTo>
                  <a:lnTo>
                    <a:pt x="1319339" y="98158"/>
                  </a:lnTo>
                  <a:lnTo>
                    <a:pt x="1330871" y="72313"/>
                  </a:lnTo>
                  <a:lnTo>
                    <a:pt x="1334808" y="53555"/>
                  </a:lnTo>
                  <a:lnTo>
                    <a:pt x="1338224" y="40462"/>
                  </a:lnTo>
                  <a:lnTo>
                    <a:pt x="1340891" y="32194"/>
                  </a:lnTo>
                  <a:lnTo>
                    <a:pt x="1342580" y="27965"/>
                  </a:lnTo>
                  <a:lnTo>
                    <a:pt x="1343126" y="27482"/>
                  </a:lnTo>
                  <a:lnTo>
                    <a:pt x="1343317" y="27305"/>
                  </a:lnTo>
                  <a:lnTo>
                    <a:pt x="1342834" y="27482"/>
                  </a:lnTo>
                  <a:lnTo>
                    <a:pt x="1343152" y="26885"/>
                  </a:lnTo>
                  <a:lnTo>
                    <a:pt x="1342326" y="27635"/>
                  </a:lnTo>
                  <a:lnTo>
                    <a:pt x="1337945" y="28905"/>
                  </a:lnTo>
                  <a:lnTo>
                    <a:pt x="1329486" y="30746"/>
                  </a:lnTo>
                  <a:lnTo>
                    <a:pt x="1316164" y="32842"/>
                  </a:lnTo>
                  <a:lnTo>
                    <a:pt x="1297152" y="34861"/>
                  </a:lnTo>
                  <a:lnTo>
                    <a:pt x="1270406" y="43789"/>
                  </a:lnTo>
                  <a:lnTo>
                    <a:pt x="1247457" y="64109"/>
                  </a:lnTo>
                  <a:lnTo>
                    <a:pt x="1231861" y="93433"/>
                  </a:lnTo>
                  <a:lnTo>
                    <a:pt x="1227150" y="129362"/>
                  </a:lnTo>
                  <a:lnTo>
                    <a:pt x="1154671" y="129362"/>
                  </a:lnTo>
                  <a:lnTo>
                    <a:pt x="1203159" y="100876"/>
                  </a:lnTo>
                  <a:lnTo>
                    <a:pt x="1227404" y="56946"/>
                  </a:lnTo>
                  <a:lnTo>
                    <a:pt x="1232357" y="33426"/>
                  </a:lnTo>
                  <a:lnTo>
                    <a:pt x="1236662" y="16992"/>
                  </a:lnTo>
                  <a:lnTo>
                    <a:pt x="1240040" y="6616"/>
                  </a:lnTo>
                  <a:lnTo>
                    <a:pt x="1242187" y="1308"/>
                  </a:lnTo>
                  <a:lnTo>
                    <a:pt x="1242809" y="736"/>
                  </a:lnTo>
                  <a:lnTo>
                    <a:pt x="1243088" y="482"/>
                  </a:lnTo>
                  <a:lnTo>
                    <a:pt x="1242923" y="482"/>
                  </a:lnTo>
                  <a:lnTo>
                    <a:pt x="1242529" y="736"/>
                  </a:lnTo>
                  <a:lnTo>
                    <a:pt x="1242606" y="482"/>
                  </a:lnTo>
                  <a:lnTo>
                    <a:pt x="1242695" y="228"/>
                  </a:lnTo>
                  <a:lnTo>
                    <a:pt x="1242275" y="482"/>
                  </a:lnTo>
                  <a:lnTo>
                    <a:pt x="1185151" y="10033"/>
                  </a:lnTo>
                  <a:lnTo>
                    <a:pt x="1151001" y="21539"/>
                  </a:lnTo>
                  <a:lnTo>
                    <a:pt x="1121867" y="47815"/>
                  </a:lnTo>
                  <a:lnTo>
                    <a:pt x="1102448" y="85686"/>
                  </a:lnTo>
                  <a:lnTo>
                    <a:pt x="1097495" y="131673"/>
                  </a:lnTo>
                  <a:lnTo>
                    <a:pt x="1097470" y="131940"/>
                  </a:lnTo>
                  <a:lnTo>
                    <a:pt x="1097203" y="132257"/>
                  </a:lnTo>
                  <a:lnTo>
                    <a:pt x="1097470" y="132257"/>
                  </a:lnTo>
                  <a:lnTo>
                    <a:pt x="1097381" y="148285"/>
                  </a:lnTo>
                  <a:lnTo>
                    <a:pt x="1097127" y="148285"/>
                  </a:lnTo>
                  <a:lnTo>
                    <a:pt x="1097470" y="148539"/>
                  </a:lnTo>
                  <a:lnTo>
                    <a:pt x="1102448" y="194843"/>
                  </a:lnTo>
                  <a:lnTo>
                    <a:pt x="1121867" y="232727"/>
                  </a:lnTo>
                  <a:lnTo>
                    <a:pt x="1151001" y="258978"/>
                  </a:lnTo>
                  <a:lnTo>
                    <a:pt x="1208989" y="272986"/>
                  </a:lnTo>
                  <a:lnTo>
                    <a:pt x="1225727" y="275628"/>
                  </a:lnTo>
                  <a:lnTo>
                    <a:pt x="1236332" y="277964"/>
                  </a:lnTo>
                  <a:lnTo>
                    <a:pt x="1241780" y="279565"/>
                  </a:lnTo>
                  <a:lnTo>
                    <a:pt x="1242847" y="280479"/>
                  </a:lnTo>
                  <a:lnTo>
                    <a:pt x="1242695" y="280225"/>
                  </a:lnTo>
                  <a:lnTo>
                    <a:pt x="1242618" y="280060"/>
                  </a:lnTo>
                  <a:lnTo>
                    <a:pt x="1242529" y="279819"/>
                  </a:lnTo>
                  <a:lnTo>
                    <a:pt x="1243076" y="280060"/>
                  </a:lnTo>
                  <a:lnTo>
                    <a:pt x="1242923" y="279819"/>
                  </a:lnTo>
                  <a:lnTo>
                    <a:pt x="1227404" y="223431"/>
                  </a:lnTo>
                  <a:lnTo>
                    <a:pt x="1219695" y="201752"/>
                  </a:lnTo>
                  <a:lnTo>
                    <a:pt x="1205547" y="182092"/>
                  </a:lnTo>
                  <a:lnTo>
                    <a:pt x="1185951" y="165620"/>
                  </a:lnTo>
                  <a:lnTo>
                    <a:pt x="1161897" y="153517"/>
                  </a:lnTo>
                  <a:lnTo>
                    <a:pt x="1227074" y="153517"/>
                  </a:lnTo>
                  <a:lnTo>
                    <a:pt x="1248105" y="217157"/>
                  </a:lnTo>
                  <a:lnTo>
                    <a:pt x="1297152" y="245605"/>
                  </a:lnTo>
                  <a:lnTo>
                    <a:pt x="1316164" y="247624"/>
                  </a:lnTo>
                  <a:lnTo>
                    <a:pt x="1329486" y="249720"/>
                  </a:lnTo>
                  <a:lnTo>
                    <a:pt x="1337945" y="251561"/>
                  </a:lnTo>
                  <a:lnTo>
                    <a:pt x="1342326" y="252831"/>
                  </a:lnTo>
                  <a:lnTo>
                    <a:pt x="1342986" y="253428"/>
                  </a:lnTo>
                  <a:lnTo>
                    <a:pt x="1342948" y="253250"/>
                  </a:lnTo>
                  <a:lnTo>
                    <a:pt x="1343406" y="253250"/>
                  </a:lnTo>
                  <a:close/>
                </a:path>
                <a:path w="12542520" h="280670">
                  <a:moveTo>
                    <a:pt x="1365427" y="27305"/>
                  </a:moveTo>
                  <a:lnTo>
                    <a:pt x="1364983" y="26885"/>
                  </a:lnTo>
                  <a:lnTo>
                    <a:pt x="1365161" y="27305"/>
                  </a:lnTo>
                  <a:lnTo>
                    <a:pt x="1365427" y="27305"/>
                  </a:lnTo>
                  <a:close/>
                </a:path>
                <a:path w="12542520" h="280670">
                  <a:moveTo>
                    <a:pt x="1376045" y="144145"/>
                  </a:moveTo>
                  <a:lnTo>
                    <a:pt x="1373962" y="133845"/>
                  </a:lnTo>
                  <a:lnTo>
                    <a:pt x="1368323" y="125450"/>
                  </a:lnTo>
                  <a:lnTo>
                    <a:pt x="1359954" y="119811"/>
                  </a:lnTo>
                  <a:lnTo>
                    <a:pt x="1349717" y="117741"/>
                  </a:lnTo>
                  <a:lnTo>
                    <a:pt x="1339469" y="119811"/>
                  </a:lnTo>
                  <a:lnTo>
                    <a:pt x="1331099" y="125450"/>
                  </a:lnTo>
                  <a:lnTo>
                    <a:pt x="1325460" y="133845"/>
                  </a:lnTo>
                  <a:lnTo>
                    <a:pt x="1323390" y="144145"/>
                  </a:lnTo>
                  <a:lnTo>
                    <a:pt x="1325460" y="154432"/>
                  </a:lnTo>
                  <a:lnTo>
                    <a:pt x="1331099" y="162814"/>
                  </a:lnTo>
                  <a:lnTo>
                    <a:pt x="1339469" y="168465"/>
                  </a:lnTo>
                  <a:lnTo>
                    <a:pt x="1349717" y="170535"/>
                  </a:lnTo>
                  <a:lnTo>
                    <a:pt x="1359954" y="168465"/>
                  </a:lnTo>
                  <a:lnTo>
                    <a:pt x="1368323" y="162814"/>
                  </a:lnTo>
                  <a:lnTo>
                    <a:pt x="1373962" y="154432"/>
                  </a:lnTo>
                  <a:lnTo>
                    <a:pt x="1376045" y="144145"/>
                  </a:lnTo>
                  <a:close/>
                </a:path>
                <a:path w="12542520" h="280670">
                  <a:moveTo>
                    <a:pt x="1611071" y="132257"/>
                  </a:moveTo>
                  <a:lnTo>
                    <a:pt x="1610614" y="131940"/>
                  </a:lnTo>
                  <a:lnTo>
                    <a:pt x="1610334" y="129362"/>
                  </a:lnTo>
                  <a:lnTo>
                    <a:pt x="1605622" y="85686"/>
                  </a:lnTo>
                  <a:lnTo>
                    <a:pt x="1586191" y="47815"/>
                  </a:lnTo>
                  <a:lnTo>
                    <a:pt x="1557058" y="21539"/>
                  </a:lnTo>
                  <a:lnTo>
                    <a:pt x="1522920" y="10033"/>
                  </a:lnTo>
                  <a:lnTo>
                    <a:pt x="1499095" y="7480"/>
                  </a:lnTo>
                  <a:lnTo>
                    <a:pt x="1482369" y="4851"/>
                  </a:lnTo>
                  <a:lnTo>
                    <a:pt x="1471764" y="2514"/>
                  </a:lnTo>
                  <a:lnTo>
                    <a:pt x="1466291" y="914"/>
                  </a:lnTo>
                  <a:lnTo>
                    <a:pt x="1466100" y="736"/>
                  </a:lnTo>
                  <a:lnTo>
                    <a:pt x="1465491" y="228"/>
                  </a:lnTo>
                  <a:lnTo>
                    <a:pt x="1465516" y="482"/>
                  </a:lnTo>
                  <a:lnTo>
                    <a:pt x="1465643" y="736"/>
                  </a:lnTo>
                  <a:lnTo>
                    <a:pt x="1465122" y="482"/>
                  </a:lnTo>
                  <a:lnTo>
                    <a:pt x="1464983" y="482"/>
                  </a:lnTo>
                  <a:lnTo>
                    <a:pt x="1465897" y="1308"/>
                  </a:lnTo>
                  <a:lnTo>
                    <a:pt x="1468031" y="6616"/>
                  </a:lnTo>
                  <a:lnTo>
                    <a:pt x="1471409" y="16992"/>
                  </a:lnTo>
                  <a:lnTo>
                    <a:pt x="1475714" y="33426"/>
                  </a:lnTo>
                  <a:lnTo>
                    <a:pt x="1480667" y="56946"/>
                  </a:lnTo>
                  <a:lnTo>
                    <a:pt x="1489163" y="80124"/>
                  </a:lnTo>
                  <a:lnTo>
                    <a:pt x="1504924" y="100876"/>
                  </a:lnTo>
                  <a:lnTo>
                    <a:pt x="1526730" y="117767"/>
                  </a:lnTo>
                  <a:lnTo>
                    <a:pt x="1553413" y="129362"/>
                  </a:lnTo>
                  <a:lnTo>
                    <a:pt x="1480921" y="129362"/>
                  </a:lnTo>
                  <a:lnTo>
                    <a:pt x="1460614" y="64109"/>
                  </a:lnTo>
                  <a:lnTo>
                    <a:pt x="1410919" y="34861"/>
                  </a:lnTo>
                  <a:lnTo>
                    <a:pt x="1391920" y="32842"/>
                  </a:lnTo>
                  <a:lnTo>
                    <a:pt x="1378585" y="30746"/>
                  </a:lnTo>
                  <a:lnTo>
                    <a:pt x="1370126" y="28905"/>
                  </a:lnTo>
                  <a:lnTo>
                    <a:pt x="1365745" y="27635"/>
                  </a:lnTo>
                  <a:lnTo>
                    <a:pt x="1365592" y="27482"/>
                  </a:lnTo>
                  <a:lnTo>
                    <a:pt x="1365237" y="27482"/>
                  </a:lnTo>
                  <a:lnTo>
                    <a:pt x="1364945" y="27482"/>
                  </a:lnTo>
                  <a:lnTo>
                    <a:pt x="1365491" y="27965"/>
                  </a:lnTo>
                  <a:lnTo>
                    <a:pt x="1367180" y="32194"/>
                  </a:lnTo>
                  <a:lnTo>
                    <a:pt x="1369847" y="40462"/>
                  </a:lnTo>
                  <a:lnTo>
                    <a:pt x="1373276" y="53555"/>
                  </a:lnTo>
                  <a:lnTo>
                    <a:pt x="1377213" y="72313"/>
                  </a:lnTo>
                  <a:lnTo>
                    <a:pt x="1388732" y="98158"/>
                  </a:lnTo>
                  <a:lnTo>
                    <a:pt x="1411236" y="119062"/>
                  </a:lnTo>
                  <a:lnTo>
                    <a:pt x="1441958" y="131673"/>
                  </a:lnTo>
                  <a:lnTo>
                    <a:pt x="1478089" y="132676"/>
                  </a:lnTo>
                  <a:lnTo>
                    <a:pt x="1478089" y="147789"/>
                  </a:lnTo>
                  <a:lnTo>
                    <a:pt x="1411236" y="161442"/>
                  </a:lnTo>
                  <a:lnTo>
                    <a:pt x="1377213" y="208165"/>
                  </a:lnTo>
                  <a:lnTo>
                    <a:pt x="1373276" y="226923"/>
                  </a:lnTo>
                  <a:lnTo>
                    <a:pt x="1369847" y="240017"/>
                  </a:lnTo>
                  <a:lnTo>
                    <a:pt x="1367180" y="248272"/>
                  </a:lnTo>
                  <a:lnTo>
                    <a:pt x="1365491" y="252514"/>
                  </a:lnTo>
                  <a:lnTo>
                    <a:pt x="1364665" y="253250"/>
                  </a:lnTo>
                  <a:lnTo>
                    <a:pt x="1365161" y="253250"/>
                  </a:lnTo>
                  <a:lnTo>
                    <a:pt x="1365072" y="253428"/>
                  </a:lnTo>
                  <a:lnTo>
                    <a:pt x="1365313" y="253250"/>
                  </a:lnTo>
                  <a:lnTo>
                    <a:pt x="1365745" y="252831"/>
                  </a:lnTo>
                  <a:lnTo>
                    <a:pt x="1370126" y="251561"/>
                  </a:lnTo>
                  <a:lnTo>
                    <a:pt x="1378585" y="249720"/>
                  </a:lnTo>
                  <a:lnTo>
                    <a:pt x="1391920" y="247624"/>
                  </a:lnTo>
                  <a:lnTo>
                    <a:pt x="1410919" y="245605"/>
                  </a:lnTo>
                  <a:lnTo>
                    <a:pt x="1437259" y="236931"/>
                  </a:lnTo>
                  <a:lnTo>
                    <a:pt x="1459966" y="217157"/>
                  </a:lnTo>
                  <a:lnTo>
                    <a:pt x="1475676" y="188595"/>
                  </a:lnTo>
                  <a:lnTo>
                    <a:pt x="1481010" y="153517"/>
                  </a:lnTo>
                  <a:lnTo>
                    <a:pt x="1546186" y="153517"/>
                  </a:lnTo>
                  <a:lnTo>
                    <a:pt x="1502524" y="182092"/>
                  </a:lnTo>
                  <a:lnTo>
                    <a:pt x="1480667" y="223431"/>
                  </a:lnTo>
                  <a:lnTo>
                    <a:pt x="1475714" y="247002"/>
                  </a:lnTo>
                  <a:lnTo>
                    <a:pt x="1471409" y="263474"/>
                  </a:lnTo>
                  <a:lnTo>
                    <a:pt x="1468031" y="273850"/>
                  </a:lnTo>
                  <a:lnTo>
                    <a:pt x="1465897" y="279158"/>
                  </a:lnTo>
                  <a:lnTo>
                    <a:pt x="1464894" y="280060"/>
                  </a:lnTo>
                  <a:lnTo>
                    <a:pt x="1465643" y="279819"/>
                  </a:lnTo>
                  <a:lnTo>
                    <a:pt x="1465211" y="280479"/>
                  </a:lnTo>
                  <a:lnTo>
                    <a:pt x="1465999" y="279819"/>
                  </a:lnTo>
                  <a:lnTo>
                    <a:pt x="1466291" y="279565"/>
                  </a:lnTo>
                  <a:lnTo>
                    <a:pt x="1471764" y="277964"/>
                  </a:lnTo>
                  <a:lnTo>
                    <a:pt x="1482369" y="275628"/>
                  </a:lnTo>
                  <a:lnTo>
                    <a:pt x="1499095" y="272986"/>
                  </a:lnTo>
                  <a:lnTo>
                    <a:pt x="1522920" y="270433"/>
                  </a:lnTo>
                  <a:lnTo>
                    <a:pt x="1557058" y="258978"/>
                  </a:lnTo>
                  <a:lnTo>
                    <a:pt x="1586191" y="232727"/>
                  </a:lnTo>
                  <a:lnTo>
                    <a:pt x="1605622" y="194843"/>
                  </a:lnTo>
                  <a:lnTo>
                    <a:pt x="1610080" y="153517"/>
                  </a:lnTo>
                  <a:lnTo>
                    <a:pt x="1610575" y="148831"/>
                  </a:lnTo>
                  <a:lnTo>
                    <a:pt x="1610614" y="148539"/>
                  </a:lnTo>
                  <a:lnTo>
                    <a:pt x="1610956" y="148285"/>
                  </a:lnTo>
                  <a:lnTo>
                    <a:pt x="1610614" y="148285"/>
                  </a:lnTo>
                  <a:lnTo>
                    <a:pt x="1610614" y="132257"/>
                  </a:lnTo>
                  <a:lnTo>
                    <a:pt x="1611071" y="132257"/>
                  </a:lnTo>
                  <a:close/>
                </a:path>
                <a:path w="12542520" h="280670">
                  <a:moveTo>
                    <a:pt x="11177651" y="253250"/>
                  </a:moveTo>
                  <a:lnTo>
                    <a:pt x="11165103" y="208165"/>
                  </a:lnTo>
                  <a:lnTo>
                    <a:pt x="11153597" y="182333"/>
                  </a:lnTo>
                  <a:lnTo>
                    <a:pt x="11131106" y="161442"/>
                  </a:lnTo>
                  <a:lnTo>
                    <a:pt x="11111789" y="153517"/>
                  </a:lnTo>
                  <a:lnTo>
                    <a:pt x="11100397" y="148831"/>
                  </a:lnTo>
                  <a:lnTo>
                    <a:pt x="11064227" y="147789"/>
                  </a:lnTo>
                  <a:lnTo>
                    <a:pt x="11064227" y="132676"/>
                  </a:lnTo>
                  <a:lnTo>
                    <a:pt x="11100397" y="131673"/>
                  </a:lnTo>
                  <a:lnTo>
                    <a:pt x="11106036" y="129362"/>
                  </a:lnTo>
                  <a:lnTo>
                    <a:pt x="11131106" y="119062"/>
                  </a:lnTo>
                  <a:lnTo>
                    <a:pt x="11153597" y="98158"/>
                  </a:lnTo>
                  <a:lnTo>
                    <a:pt x="11165103" y="72313"/>
                  </a:lnTo>
                  <a:lnTo>
                    <a:pt x="11169040" y="53555"/>
                  </a:lnTo>
                  <a:lnTo>
                    <a:pt x="11172469" y="40462"/>
                  </a:lnTo>
                  <a:lnTo>
                    <a:pt x="11175162" y="32194"/>
                  </a:lnTo>
                  <a:lnTo>
                    <a:pt x="11176902" y="27965"/>
                  </a:lnTo>
                  <a:lnTo>
                    <a:pt x="11177397" y="27482"/>
                  </a:lnTo>
                  <a:lnTo>
                    <a:pt x="11177562" y="27305"/>
                  </a:lnTo>
                  <a:lnTo>
                    <a:pt x="11177054" y="27482"/>
                  </a:lnTo>
                  <a:lnTo>
                    <a:pt x="11177397" y="26885"/>
                  </a:lnTo>
                  <a:lnTo>
                    <a:pt x="11176572" y="27635"/>
                  </a:lnTo>
                  <a:lnTo>
                    <a:pt x="11172215" y="28905"/>
                  </a:lnTo>
                  <a:lnTo>
                    <a:pt x="11163757" y="30746"/>
                  </a:lnTo>
                  <a:lnTo>
                    <a:pt x="11150410" y="32842"/>
                  </a:lnTo>
                  <a:lnTo>
                    <a:pt x="11131398" y="34861"/>
                  </a:lnTo>
                  <a:lnTo>
                    <a:pt x="11104677" y="43789"/>
                  </a:lnTo>
                  <a:lnTo>
                    <a:pt x="11081741" y="64109"/>
                  </a:lnTo>
                  <a:lnTo>
                    <a:pt x="11066145" y="93433"/>
                  </a:lnTo>
                  <a:lnTo>
                    <a:pt x="11061484" y="129362"/>
                  </a:lnTo>
                  <a:lnTo>
                    <a:pt x="10988993" y="129362"/>
                  </a:lnTo>
                  <a:lnTo>
                    <a:pt x="11037468" y="100876"/>
                  </a:lnTo>
                  <a:lnTo>
                    <a:pt x="11061738" y="56946"/>
                  </a:lnTo>
                  <a:lnTo>
                    <a:pt x="11066666" y="33426"/>
                  </a:lnTo>
                  <a:lnTo>
                    <a:pt x="11070946" y="16992"/>
                  </a:lnTo>
                  <a:lnTo>
                    <a:pt x="11074286" y="6616"/>
                  </a:lnTo>
                  <a:lnTo>
                    <a:pt x="11076419" y="1308"/>
                  </a:lnTo>
                  <a:lnTo>
                    <a:pt x="11077054" y="736"/>
                  </a:lnTo>
                  <a:lnTo>
                    <a:pt x="11077334" y="482"/>
                  </a:lnTo>
                  <a:lnTo>
                    <a:pt x="11076762" y="736"/>
                  </a:lnTo>
                  <a:lnTo>
                    <a:pt x="11076838" y="482"/>
                  </a:lnTo>
                  <a:lnTo>
                    <a:pt x="11076915" y="228"/>
                  </a:lnTo>
                  <a:lnTo>
                    <a:pt x="11076546" y="482"/>
                  </a:lnTo>
                  <a:lnTo>
                    <a:pt x="11076089" y="914"/>
                  </a:lnTo>
                  <a:lnTo>
                    <a:pt x="11070615" y="2514"/>
                  </a:lnTo>
                  <a:lnTo>
                    <a:pt x="11059998" y="4851"/>
                  </a:lnTo>
                  <a:lnTo>
                    <a:pt x="11043260" y="7480"/>
                  </a:lnTo>
                  <a:lnTo>
                    <a:pt x="11019371" y="10033"/>
                  </a:lnTo>
                  <a:lnTo>
                    <a:pt x="10985271" y="21539"/>
                  </a:lnTo>
                  <a:lnTo>
                    <a:pt x="10956138" y="47815"/>
                  </a:lnTo>
                  <a:lnTo>
                    <a:pt x="10936694" y="85686"/>
                  </a:lnTo>
                  <a:lnTo>
                    <a:pt x="10931716" y="131673"/>
                  </a:lnTo>
                  <a:lnTo>
                    <a:pt x="10931690" y="131940"/>
                  </a:lnTo>
                  <a:lnTo>
                    <a:pt x="10931246" y="132257"/>
                  </a:lnTo>
                  <a:lnTo>
                    <a:pt x="10931690" y="132257"/>
                  </a:lnTo>
                  <a:lnTo>
                    <a:pt x="10931690" y="148285"/>
                  </a:lnTo>
                  <a:lnTo>
                    <a:pt x="10931373" y="148285"/>
                  </a:lnTo>
                  <a:lnTo>
                    <a:pt x="10931690" y="148539"/>
                  </a:lnTo>
                  <a:lnTo>
                    <a:pt x="10936694" y="194843"/>
                  </a:lnTo>
                  <a:lnTo>
                    <a:pt x="10956138" y="232727"/>
                  </a:lnTo>
                  <a:lnTo>
                    <a:pt x="10985271" y="258978"/>
                  </a:lnTo>
                  <a:lnTo>
                    <a:pt x="11043260" y="272986"/>
                  </a:lnTo>
                  <a:lnTo>
                    <a:pt x="11059998" y="275628"/>
                  </a:lnTo>
                  <a:lnTo>
                    <a:pt x="11070615" y="277964"/>
                  </a:lnTo>
                  <a:lnTo>
                    <a:pt x="11076089" y="279565"/>
                  </a:lnTo>
                  <a:lnTo>
                    <a:pt x="11076800" y="280225"/>
                  </a:lnTo>
                  <a:lnTo>
                    <a:pt x="11076762" y="279819"/>
                  </a:lnTo>
                  <a:lnTo>
                    <a:pt x="11077423" y="280060"/>
                  </a:lnTo>
                  <a:lnTo>
                    <a:pt x="11077169" y="279819"/>
                  </a:lnTo>
                  <a:lnTo>
                    <a:pt x="11076419" y="279158"/>
                  </a:lnTo>
                  <a:lnTo>
                    <a:pt x="11074286" y="273850"/>
                  </a:lnTo>
                  <a:lnTo>
                    <a:pt x="11070946" y="263474"/>
                  </a:lnTo>
                  <a:lnTo>
                    <a:pt x="11066666" y="247002"/>
                  </a:lnTo>
                  <a:lnTo>
                    <a:pt x="11061738" y="223431"/>
                  </a:lnTo>
                  <a:lnTo>
                    <a:pt x="11053978" y="201752"/>
                  </a:lnTo>
                  <a:lnTo>
                    <a:pt x="11039831" y="182092"/>
                  </a:lnTo>
                  <a:lnTo>
                    <a:pt x="11020260" y="165620"/>
                  </a:lnTo>
                  <a:lnTo>
                    <a:pt x="10996219" y="153517"/>
                  </a:lnTo>
                  <a:lnTo>
                    <a:pt x="11061395" y="153517"/>
                  </a:lnTo>
                  <a:lnTo>
                    <a:pt x="11082363" y="217157"/>
                  </a:lnTo>
                  <a:lnTo>
                    <a:pt x="11131398" y="245605"/>
                  </a:lnTo>
                  <a:lnTo>
                    <a:pt x="11150410" y="247624"/>
                  </a:lnTo>
                  <a:lnTo>
                    <a:pt x="11163757" y="249720"/>
                  </a:lnTo>
                  <a:lnTo>
                    <a:pt x="11172215" y="251561"/>
                  </a:lnTo>
                  <a:lnTo>
                    <a:pt x="11176572" y="252831"/>
                  </a:lnTo>
                  <a:lnTo>
                    <a:pt x="11177232" y="253428"/>
                  </a:lnTo>
                  <a:lnTo>
                    <a:pt x="11177181" y="253250"/>
                  </a:lnTo>
                  <a:lnTo>
                    <a:pt x="11177651" y="253250"/>
                  </a:lnTo>
                  <a:close/>
                </a:path>
                <a:path w="12542520" h="280670">
                  <a:moveTo>
                    <a:pt x="11210277" y="144145"/>
                  </a:moveTo>
                  <a:lnTo>
                    <a:pt x="11208207" y="133845"/>
                  </a:lnTo>
                  <a:lnTo>
                    <a:pt x="11202568" y="125450"/>
                  </a:lnTo>
                  <a:lnTo>
                    <a:pt x="11194199" y="119811"/>
                  </a:lnTo>
                  <a:lnTo>
                    <a:pt x="11183963" y="117741"/>
                  </a:lnTo>
                  <a:lnTo>
                    <a:pt x="11173714" y="119811"/>
                  </a:lnTo>
                  <a:lnTo>
                    <a:pt x="11165345" y="125450"/>
                  </a:lnTo>
                  <a:lnTo>
                    <a:pt x="11159693" y="133845"/>
                  </a:lnTo>
                  <a:lnTo>
                    <a:pt x="11157623" y="144145"/>
                  </a:lnTo>
                  <a:lnTo>
                    <a:pt x="11159693" y="154432"/>
                  </a:lnTo>
                  <a:lnTo>
                    <a:pt x="11165345" y="162814"/>
                  </a:lnTo>
                  <a:lnTo>
                    <a:pt x="11173714" y="168465"/>
                  </a:lnTo>
                  <a:lnTo>
                    <a:pt x="11183963" y="170535"/>
                  </a:lnTo>
                  <a:lnTo>
                    <a:pt x="11194199" y="168465"/>
                  </a:lnTo>
                  <a:lnTo>
                    <a:pt x="11202568" y="162814"/>
                  </a:lnTo>
                  <a:lnTo>
                    <a:pt x="11208207" y="154432"/>
                  </a:lnTo>
                  <a:lnTo>
                    <a:pt x="11210277" y="144145"/>
                  </a:lnTo>
                  <a:close/>
                </a:path>
                <a:path w="12542520" h="280670">
                  <a:moveTo>
                    <a:pt x="11445316" y="132257"/>
                  </a:moveTo>
                  <a:lnTo>
                    <a:pt x="11444859" y="131940"/>
                  </a:lnTo>
                  <a:lnTo>
                    <a:pt x="11444580" y="129362"/>
                  </a:lnTo>
                  <a:lnTo>
                    <a:pt x="11439855" y="85686"/>
                  </a:lnTo>
                  <a:lnTo>
                    <a:pt x="11420437" y="47815"/>
                  </a:lnTo>
                  <a:lnTo>
                    <a:pt x="11391303" y="21539"/>
                  </a:lnTo>
                  <a:lnTo>
                    <a:pt x="11357166" y="10033"/>
                  </a:lnTo>
                  <a:lnTo>
                    <a:pt x="11333340" y="7480"/>
                  </a:lnTo>
                  <a:lnTo>
                    <a:pt x="11316614" y="4851"/>
                  </a:lnTo>
                  <a:lnTo>
                    <a:pt x="11306010" y="2514"/>
                  </a:lnTo>
                  <a:lnTo>
                    <a:pt x="11300536" y="914"/>
                  </a:lnTo>
                  <a:lnTo>
                    <a:pt x="11300346" y="736"/>
                  </a:lnTo>
                  <a:lnTo>
                    <a:pt x="11299546" y="0"/>
                  </a:lnTo>
                  <a:lnTo>
                    <a:pt x="11299622" y="228"/>
                  </a:lnTo>
                  <a:lnTo>
                    <a:pt x="11299876" y="736"/>
                  </a:lnTo>
                  <a:lnTo>
                    <a:pt x="11299368" y="482"/>
                  </a:lnTo>
                  <a:lnTo>
                    <a:pt x="11299228" y="482"/>
                  </a:lnTo>
                  <a:lnTo>
                    <a:pt x="11300117" y="1308"/>
                  </a:lnTo>
                  <a:lnTo>
                    <a:pt x="11302302" y="6616"/>
                  </a:lnTo>
                  <a:lnTo>
                    <a:pt x="11305667" y="16992"/>
                  </a:lnTo>
                  <a:lnTo>
                    <a:pt x="11309960" y="33426"/>
                  </a:lnTo>
                  <a:lnTo>
                    <a:pt x="11314913" y="56946"/>
                  </a:lnTo>
                  <a:lnTo>
                    <a:pt x="11323409" y="80124"/>
                  </a:lnTo>
                  <a:lnTo>
                    <a:pt x="11339157" y="100876"/>
                  </a:lnTo>
                  <a:lnTo>
                    <a:pt x="11360976" y="117767"/>
                  </a:lnTo>
                  <a:lnTo>
                    <a:pt x="11387646" y="129362"/>
                  </a:lnTo>
                  <a:lnTo>
                    <a:pt x="11315141" y="129362"/>
                  </a:lnTo>
                  <a:lnTo>
                    <a:pt x="11294885" y="64109"/>
                  </a:lnTo>
                  <a:lnTo>
                    <a:pt x="11245228" y="34861"/>
                  </a:lnTo>
                  <a:lnTo>
                    <a:pt x="11226216" y="32842"/>
                  </a:lnTo>
                  <a:lnTo>
                    <a:pt x="11212881" y="30746"/>
                  </a:lnTo>
                  <a:lnTo>
                    <a:pt x="11204410" y="28905"/>
                  </a:lnTo>
                  <a:lnTo>
                    <a:pt x="11200054" y="27635"/>
                  </a:lnTo>
                  <a:lnTo>
                    <a:pt x="11199889" y="27482"/>
                  </a:lnTo>
                  <a:lnTo>
                    <a:pt x="11199228" y="26885"/>
                  </a:lnTo>
                  <a:lnTo>
                    <a:pt x="11199406" y="27305"/>
                  </a:lnTo>
                  <a:lnTo>
                    <a:pt x="11199482" y="27482"/>
                  </a:lnTo>
                  <a:lnTo>
                    <a:pt x="11199139" y="27305"/>
                  </a:lnTo>
                  <a:lnTo>
                    <a:pt x="11199000" y="27305"/>
                  </a:lnTo>
                  <a:lnTo>
                    <a:pt x="11199736" y="27965"/>
                  </a:lnTo>
                  <a:lnTo>
                    <a:pt x="11201425" y="32194"/>
                  </a:lnTo>
                  <a:lnTo>
                    <a:pt x="11204105" y="40462"/>
                  </a:lnTo>
                  <a:lnTo>
                    <a:pt x="11207547" y="53555"/>
                  </a:lnTo>
                  <a:lnTo>
                    <a:pt x="11211509" y="72313"/>
                  </a:lnTo>
                  <a:lnTo>
                    <a:pt x="11223003" y="98158"/>
                  </a:lnTo>
                  <a:lnTo>
                    <a:pt x="11245482" y="119062"/>
                  </a:lnTo>
                  <a:lnTo>
                    <a:pt x="11276190" y="131673"/>
                  </a:lnTo>
                  <a:lnTo>
                    <a:pt x="11312335" y="132676"/>
                  </a:lnTo>
                  <a:lnTo>
                    <a:pt x="11312335" y="147789"/>
                  </a:lnTo>
                  <a:lnTo>
                    <a:pt x="11245482" y="161442"/>
                  </a:lnTo>
                  <a:lnTo>
                    <a:pt x="11211509" y="208165"/>
                  </a:lnTo>
                  <a:lnTo>
                    <a:pt x="11207547" y="226923"/>
                  </a:lnTo>
                  <a:lnTo>
                    <a:pt x="11204105" y="240017"/>
                  </a:lnTo>
                  <a:lnTo>
                    <a:pt x="11201425" y="248272"/>
                  </a:lnTo>
                  <a:lnTo>
                    <a:pt x="11199736" y="252514"/>
                  </a:lnTo>
                  <a:lnTo>
                    <a:pt x="11198911" y="253250"/>
                  </a:lnTo>
                  <a:lnTo>
                    <a:pt x="11199393" y="253250"/>
                  </a:lnTo>
                  <a:lnTo>
                    <a:pt x="11199317" y="253428"/>
                  </a:lnTo>
                  <a:lnTo>
                    <a:pt x="11199584" y="253250"/>
                  </a:lnTo>
                  <a:lnTo>
                    <a:pt x="11200054" y="252831"/>
                  </a:lnTo>
                  <a:lnTo>
                    <a:pt x="11204410" y="251561"/>
                  </a:lnTo>
                  <a:lnTo>
                    <a:pt x="11212881" y="249720"/>
                  </a:lnTo>
                  <a:lnTo>
                    <a:pt x="11226216" y="247624"/>
                  </a:lnTo>
                  <a:lnTo>
                    <a:pt x="11245228" y="245605"/>
                  </a:lnTo>
                  <a:lnTo>
                    <a:pt x="11271529" y="236931"/>
                  </a:lnTo>
                  <a:lnTo>
                    <a:pt x="11294212" y="217157"/>
                  </a:lnTo>
                  <a:lnTo>
                    <a:pt x="11309909" y="188595"/>
                  </a:lnTo>
                  <a:lnTo>
                    <a:pt x="11315230" y="153517"/>
                  </a:lnTo>
                  <a:lnTo>
                    <a:pt x="11380419" y="153517"/>
                  </a:lnTo>
                  <a:lnTo>
                    <a:pt x="11336757" y="182092"/>
                  </a:lnTo>
                  <a:lnTo>
                    <a:pt x="11314913" y="223431"/>
                  </a:lnTo>
                  <a:lnTo>
                    <a:pt x="11309960" y="247002"/>
                  </a:lnTo>
                  <a:lnTo>
                    <a:pt x="11305667" y="263474"/>
                  </a:lnTo>
                  <a:lnTo>
                    <a:pt x="11302302" y="273850"/>
                  </a:lnTo>
                  <a:lnTo>
                    <a:pt x="11300117" y="279158"/>
                  </a:lnTo>
                  <a:lnTo>
                    <a:pt x="11299139" y="280060"/>
                  </a:lnTo>
                  <a:lnTo>
                    <a:pt x="11299876" y="279819"/>
                  </a:lnTo>
                  <a:lnTo>
                    <a:pt x="11299736" y="280060"/>
                  </a:lnTo>
                  <a:lnTo>
                    <a:pt x="11299622" y="280225"/>
                  </a:lnTo>
                  <a:lnTo>
                    <a:pt x="11299546" y="280479"/>
                  </a:lnTo>
                  <a:lnTo>
                    <a:pt x="11357166" y="270433"/>
                  </a:lnTo>
                  <a:lnTo>
                    <a:pt x="11391303" y="258978"/>
                  </a:lnTo>
                  <a:lnTo>
                    <a:pt x="11420437" y="232727"/>
                  </a:lnTo>
                  <a:lnTo>
                    <a:pt x="11439855" y="194843"/>
                  </a:lnTo>
                  <a:lnTo>
                    <a:pt x="11444313" y="153517"/>
                  </a:lnTo>
                  <a:lnTo>
                    <a:pt x="11444821" y="148831"/>
                  </a:lnTo>
                  <a:lnTo>
                    <a:pt x="11444859" y="148539"/>
                  </a:lnTo>
                  <a:lnTo>
                    <a:pt x="11445189" y="148285"/>
                  </a:lnTo>
                  <a:lnTo>
                    <a:pt x="11444859" y="148285"/>
                  </a:lnTo>
                  <a:lnTo>
                    <a:pt x="11444859" y="132257"/>
                  </a:lnTo>
                  <a:lnTo>
                    <a:pt x="11445316" y="132257"/>
                  </a:lnTo>
                  <a:close/>
                </a:path>
                <a:path w="12542520" h="280670">
                  <a:moveTo>
                    <a:pt x="11722367" y="253250"/>
                  </a:moveTo>
                  <a:lnTo>
                    <a:pt x="11709743" y="208165"/>
                  </a:lnTo>
                  <a:lnTo>
                    <a:pt x="11698224" y="182333"/>
                  </a:lnTo>
                  <a:lnTo>
                    <a:pt x="11675745" y="161442"/>
                  </a:lnTo>
                  <a:lnTo>
                    <a:pt x="11656454" y="153517"/>
                  </a:lnTo>
                  <a:lnTo>
                    <a:pt x="11645062" y="148831"/>
                  </a:lnTo>
                  <a:lnTo>
                    <a:pt x="11608943" y="147789"/>
                  </a:lnTo>
                  <a:lnTo>
                    <a:pt x="11608943" y="132676"/>
                  </a:lnTo>
                  <a:lnTo>
                    <a:pt x="11645062" y="131673"/>
                  </a:lnTo>
                  <a:lnTo>
                    <a:pt x="11650688" y="129362"/>
                  </a:lnTo>
                  <a:lnTo>
                    <a:pt x="11675745" y="119062"/>
                  </a:lnTo>
                  <a:lnTo>
                    <a:pt x="11698224" y="98158"/>
                  </a:lnTo>
                  <a:lnTo>
                    <a:pt x="11709743" y="72313"/>
                  </a:lnTo>
                  <a:lnTo>
                    <a:pt x="11713705" y="53555"/>
                  </a:lnTo>
                  <a:lnTo>
                    <a:pt x="11717122" y="40462"/>
                  </a:lnTo>
                  <a:lnTo>
                    <a:pt x="11719801" y="32194"/>
                  </a:lnTo>
                  <a:lnTo>
                    <a:pt x="11721541" y="27965"/>
                  </a:lnTo>
                  <a:lnTo>
                    <a:pt x="11722075" y="27482"/>
                  </a:lnTo>
                  <a:lnTo>
                    <a:pt x="11722265" y="27305"/>
                  </a:lnTo>
                  <a:lnTo>
                    <a:pt x="11722113" y="27305"/>
                  </a:lnTo>
                  <a:lnTo>
                    <a:pt x="11721770" y="27482"/>
                  </a:lnTo>
                  <a:lnTo>
                    <a:pt x="11722024" y="26885"/>
                  </a:lnTo>
                  <a:lnTo>
                    <a:pt x="11676024" y="34861"/>
                  </a:lnTo>
                  <a:lnTo>
                    <a:pt x="11649304" y="43789"/>
                  </a:lnTo>
                  <a:lnTo>
                    <a:pt x="11626367" y="64109"/>
                  </a:lnTo>
                  <a:lnTo>
                    <a:pt x="11610772" y="93433"/>
                  </a:lnTo>
                  <a:lnTo>
                    <a:pt x="11606111" y="129362"/>
                  </a:lnTo>
                  <a:lnTo>
                    <a:pt x="11533619" y="129362"/>
                  </a:lnTo>
                  <a:lnTo>
                    <a:pt x="11582095" y="100876"/>
                  </a:lnTo>
                  <a:lnTo>
                    <a:pt x="11606365" y="56946"/>
                  </a:lnTo>
                  <a:lnTo>
                    <a:pt x="11611293" y="33426"/>
                  </a:lnTo>
                  <a:lnTo>
                    <a:pt x="11615572" y="16992"/>
                  </a:lnTo>
                  <a:lnTo>
                    <a:pt x="11618925" y="6616"/>
                  </a:lnTo>
                  <a:lnTo>
                    <a:pt x="11621059" y="1308"/>
                  </a:lnTo>
                  <a:lnTo>
                    <a:pt x="11621732" y="736"/>
                  </a:lnTo>
                  <a:lnTo>
                    <a:pt x="11622037" y="482"/>
                  </a:lnTo>
                  <a:lnTo>
                    <a:pt x="11621884" y="482"/>
                  </a:lnTo>
                  <a:lnTo>
                    <a:pt x="11621389" y="736"/>
                  </a:lnTo>
                  <a:lnTo>
                    <a:pt x="11621503" y="482"/>
                  </a:lnTo>
                  <a:lnTo>
                    <a:pt x="11621630" y="228"/>
                  </a:lnTo>
                  <a:lnTo>
                    <a:pt x="11621707" y="0"/>
                  </a:lnTo>
                  <a:lnTo>
                    <a:pt x="11564087" y="10033"/>
                  </a:lnTo>
                  <a:lnTo>
                    <a:pt x="11529936" y="21539"/>
                  </a:lnTo>
                  <a:lnTo>
                    <a:pt x="11500777" y="47815"/>
                  </a:lnTo>
                  <a:lnTo>
                    <a:pt x="11481321" y="85686"/>
                  </a:lnTo>
                  <a:lnTo>
                    <a:pt x="11476342" y="131673"/>
                  </a:lnTo>
                  <a:lnTo>
                    <a:pt x="11476317" y="131940"/>
                  </a:lnTo>
                  <a:lnTo>
                    <a:pt x="11475999" y="132257"/>
                  </a:lnTo>
                  <a:lnTo>
                    <a:pt x="11476393" y="132257"/>
                  </a:lnTo>
                  <a:lnTo>
                    <a:pt x="11476393" y="148285"/>
                  </a:lnTo>
                  <a:lnTo>
                    <a:pt x="11476076" y="148285"/>
                  </a:lnTo>
                  <a:lnTo>
                    <a:pt x="11476317" y="148539"/>
                  </a:lnTo>
                  <a:lnTo>
                    <a:pt x="11481321" y="194843"/>
                  </a:lnTo>
                  <a:lnTo>
                    <a:pt x="11500777" y="232727"/>
                  </a:lnTo>
                  <a:lnTo>
                    <a:pt x="11529936" y="258978"/>
                  </a:lnTo>
                  <a:lnTo>
                    <a:pt x="11587925" y="272986"/>
                  </a:lnTo>
                  <a:lnTo>
                    <a:pt x="11604638" y="275628"/>
                  </a:lnTo>
                  <a:lnTo>
                    <a:pt x="11615242" y="277964"/>
                  </a:lnTo>
                  <a:lnTo>
                    <a:pt x="11620716" y="279565"/>
                  </a:lnTo>
                  <a:lnTo>
                    <a:pt x="11621707" y="280479"/>
                  </a:lnTo>
                  <a:lnTo>
                    <a:pt x="11621630" y="280225"/>
                  </a:lnTo>
                  <a:lnTo>
                    <a:pt x="11621389" y="279819"/>
                  </a:lnTo>
                  <a:lnTo>
                    <a:pt x="11622062" y="280060"/>
                  </a:lnTo>
                  <a:lnTo>
                    <a:pt x="11621859" y="279819"/>
                  </a:lnTo>
                  <a:lnTo>
                    <a:pt x="11606365" y="223431"/>
                  </a:lnTo>
                  <a:lnTo>
                    <a:pt x="11598643" y="201752"/>
                  </a:lnTo>
                  <a:lnTo>
                    <a:pt x="11584508" y="182092"/>
                  </a:lnTo>
                  <a:lnTo>
                    <a:pt x="11564912" y="165620"/>
                  </a:lnTo>
                  <a:lnTo>
                    <a:pt x="11540846" y="153517"/>
                  </a:lnTo>
                  <a:lnTo>
                    <a:pt x="11606022" y="153517"/>
                  </a:lnTo>
                  <a:lnTo>
                    <a:pt x="11627015" y="217157"/>
                  </a:lnTo>
                  <a:lnTo>
                    <a:pt x="11676024" y="245605"/>
                  </a:lnTo>
                  <a:lnTo>
                    <a:pt x="11695036" y="247624"/>
                  </a:lnTo>
                  <a:lnTo>
                    <a:pt x="11708384" y="249720"/>
                  </a:lnTo>
                  <a:lnTo>
                    <a:pt x="11716842" y="251561"/>
                  </a:lnTo>
                  <a:lnTo>
                    <a:pt x="11721198" y="252831"/>
                  </a:lnTo>
                  <a:lnTo>
                    <a:pt x="11721859" y="253428"/>
                  </a:lnTo>
                  <a:lnTo>
                    <a:pt x="11721859" y="253250"/>
                  </a:lnTo>
                  <a:lnTo>
                    <a:pt x="11722367" y="253250"/>
                  </a:lnTo>
                  <a:close/>
                </a:path>
                <a:path w="12542520" h="280670">
                  <a:moveTo>
                    <a:pt x="11754904" y="144145"/>
                  </a:moveTo>
                  <a:lnTo>
                    <a:pt x="11752834" y="133845"/>
                  </a:lnTo>
                  <a:lnTo>
                    <a:pt x="11747195" y="125450"/>
                  </a:lnTo>
                  <a:lnTo>
                    <a:pt x="11738826" y="119811"/>
                  </a:lnTo>
                  <a:lnTo>
                    <a:pt x="11728590" y="117741"/>
                  </a:lnTo>
                  <a:lnTo>
                    <a:pt x="11718341" y="119811"/>
                  </a:lnTo>
                  <a:lnTo>
                    <a:pt x="11709972" y="125450"/>
                  </a:lnTo>
                  <a:lnTo>
                    <a:pt x="11704320" y="133845"/>
                  </a:lnTo>
                  <a:lnTo>
                    <a:pt x="11702250" y="144145"/>
                  </a:lnTo>
                  <a:lnTo>
                    <a:pt x="11704320" y="154432"/>
                  </a:lnTo>
                  <a:lnTo>
                    <a:pt x="11709972" y="162814"/>
                  </a:lnTo>
                  <a:lnTo>
                    <a:pt x="11718341" y="168465"/>
                  </a:lnTo>
                  <a:lnTo>
                    <a:pt x="11728590" y="170535"/>
                  </a:lnTo>
                  <a:lnTo>
                    <a:pt x="11738826" y="168465"/>
                  </a:lnTo>
                  <a:lnTo>
                    <a:pt x="11747195" y="162814"/>
                  </a:lnTo>
                  <a:lnTo>
                    <a:pt x="11752834" y="154432"/>
                  </a:lnTo>
                  <a:lnTo>
                    <a:pt x="11754904" y="144145"/>
                  </a:lnTo>
                  <a:close/>
                </a:path>
                <a:path w="12542520" h="280670">
                  <a:moveTo>
                    <a:pt x="11989918" y="132257"/>
                  </a:moveTo>
                  <a:lnTo>
                    <a:pt x="11989562" y="131940"/>
                  </a:lnTo>
                  <a:lnTo>
                    <a:pt x="11989283" y="129362"/>
                  </a:lnTo>
                  <a:lnTo>
                    <a:pt x="11984558" y="85686"/>
                  </a:lnTo>
                  <a:lnTo>
                    <a:pt x="11965102" y="47815"/>
                  </a:lnTo>
                  <a:lnTo>
                    <a:pt x="11935943" y="21539"/>
                  </a:lnTo>
                  <a:lnTo>
                    <a:pt x="11901792" y="10033"/>
                  </a:lnTo>
                  <a:lnTo>
                    <a:pt x="11877967" y="7480"/>
                  </a:lnTo>
                  <a:lnTo>
                    <a:pt x="11861241" y="4851"/>
                  </a:lnTo>
                  <a:lnTo>
                    <a:pt x="11850637" y="2514"/>
                  </a:lnTo>
                  <a:lnTo>
                    <a:pt x="11845163" y="914"/>
                  </a:lnTo>
                  <a:lnTo>
                    <a:pt x="11844985" y="736"/>
                  </a:lnTo>
                  <a:lnTo>
                    <a:pt x="11844172" y="0"/>
                  </a:lnTo>
                  <a:lnTo>
                    <a:pt x="11844249" y="228"/>
                  </a:lnTo>
                  <a:lnTo>
                    <a:pt x="11844503" y="736"/>
                  </a:lnTo>
                  <a:lnTo>
                    <a:pt x="11843995" y="482"/>
                  </a:lnTo>
                  <a:lnTo>
                    <a:pt x="11843868" y="482"/>
                  </a:lnTo>
                  <a:lnTo>
                    <a:pt x="11844833" y="1308"/>
                  </a:lnTo>
                  <a:lnTo>
                    <a:pt x="11846966" y="6616"/>
                  </a:lnTo>
                  <a:lnTo>
                    <a:pt x="11850319" y="16992"/>
                  </a:lnTo>
                  <a:lnTo>
                    <a:pt x="11854599" y="33426"/>
                  </a:lnTo>
                  <a:lnTo>
                    <a:pt x="11859539" y="56946"/>
                  </a:lnTo>
                  <a:lnTo>
                    <a:pt x="11868036" y="80124"/>
                  </a:lnTo>
                  <a:lnTo>
                    <a:pt x="11883796" y="100876"/>
                  </a:lnTo>
                  <a:lnTo>
                    <a:pt x="11905602" y="117767"/>
                  </a:lnTo>
                  <a:lnTo>
                    <a:pt x="11932285" y="129362"/>
                  </a:lnTo>
                  <a:lnTo>
                    <a:pt x="11859793" y="129362"/>
                  </a:lnTo>
                  <a:lnTo>
                    <a:pt x="11839524" y="64109"/>
                  </a:lnTo>
                  <a:lnTo>
                    <a:pt x="11789855" y="34861"/>
                  </a:lnTo>
                  <a:lnTo>
                    <a:pt x="11770855" y="32842"/>
                  </a:lnTo>
                  <a:lnTo>
                    <a:pt x="11757508" y="30746"/>
                  </a:lnTo>
                  <a:lnTo>
                    <a:pt x="11749049" y="28905"/>
                  </a:lnTo>
                  <a:lnTo>
                    <a:pt x="11744681" y="27635"/>
                  </a:lnTo>
                  <a:lnTo>
                    <a:pt x="11744516" y="27482"/>
                  </a:lnTo>
                  <a:lnTo>
                    <a:pt x="11743855" y="26885"/>
                  </a:lnTo>
                  <a:lnTo>
                    <a:pt x="11744033" y="27305"/>
                  </a:lnTo>
                  <a:lnTo>
                    <a:pt x="11744109" y="27482"/>
                  </a:lnTo>
                  <a:lnTo>
                    <a:pt x="11743766" y="27305"/>
                  </a:lnTo>
                  <a:lnTo>
                    <a:pt x="11743627" y="27305"/>
                  </a:lnTo>
                  <a:lnTo>
                    <a:pt x="11744363" y="27965"/>
                  </a:lnTo>
                  <a:lnTo>
                    <a:pt x="11746090" y="32194"/>
                  </a:lnTo>
                  <a:lnTo>
                    <a:pt x="11748770" y="40462"/>
                  </a:lnTo>
                  <a:lnTo>
                    <a:pt x="11752186" y="53555"/>
                  </a:lnTo>
                  <a:lnTo>
                    <a:pt x="11756161" y="72313"/>
                  </a:lnTo>
                  <a:lnTo>
                    <a:pt x="11767668" y="98158"/>
                  </a:lnTo>
                  <a:lnTo>
                    <a:pt x="11790147" y="119062"/>
                  </a:lnTo>
                  <a:lnTo>
                    <a:pt x="11820830" y="131673"/>
                  </a:lnTo>
                  <a:lnTo>
                    <a:pt x="11856961" y="132676"/>
                  </a:lnTo>
                  <a:lnTo>
                    <a:pt x="11856961" y="147789"/>
                  </a:lnTo>
                  <a:lnTo>
                    <a:pt x="11790147" y="161442"/>
                  </a:lnTo>
                  <a:lnTo>
                    <a:pt x="11756161" y="208165"/>
                  </a:lnTo>
                  <a:lnTo>
                    <a:pt x="11752186" y="226923"/>
                  </a:lnTo>
                  <a:lnTo>
                    <a:pt x="11748770" y="240017"/>
                  </a:lnTo>
                  <a:lnTo>
                    <a:pt x="11746090" y="248272"/>
                  </a:lnTo>
                  <a:lnTo>
                    <a:pt x="11744363" y="252514"/>
                  </a:lnTo>
                  <a:lnTo>
                    <a:pt x="11743538" y="253250"/>
                  </a:lnTo>
                  <a:lnTo>
                    <a:pt x="11744020" y="253250"/>
                  </a:lnTo>
                  <a:lnTo>
                    <a:pt x="11743944" y="253428"/>
                  </a:lnTo>
                  <a:lnTo>
                    <a:pt x="11744211" y="253250"/>
                  </a:lnTo>
                  <a:lnTo>
                    <a:pt x="11744681" y="252831"/>
                  </a:lnTo>
                  <a:lnTo>
                    <a:pt x="11749049" y="251561"/>
                  </a:lnTo>
                  <a:lnTo>
                    <a:pt x="11757508" y="249720"/>
                  </a:lnTo>
                  <a:lnTo>
                    <a:pt x="11770855" y="247624"/>
                  </a:lnTo>
                  <a:lnTo>
                    <a:pt x="11789855" y="245605"/>
                  </a:lnTo>
                  <a:lnTo>
                    <a:pt x="11816169" y="236931"/>
                  </a:lnTo>
                  <a:lnTo>
                    <a:pt x="11838877" y="217157"/>
                  </a:lnTo>
                  <a:lnTo>
                    <a:pt x="11854574" y="188595"/>
                  </a:lnTo>
                  <a:lnTo>
                    <a:pt x="11859857" y="153517"/>
                  </a:lnTo>
                  <a:lnTo>
                    <a:pt x="11925046" y="153517"/>
                  </a:lnTo>
                  <a:lnTo>
                    <a:pt x="11881422" y="182092"/>
                  </a:lnTo>
                  <a:lnTo>
                    <a:pt x="11859539" y="223431"/>
                  </a:lnTo>
                  <a:lnTo>
                    <a:pt x="11854599" y="247002"/>
                  </a:lnTo>
                  <a:lnTo>
                    <a:pt x="11850319" y="263474"/>
                  </a:lnTo>
                  <a:lnTo>
                    <a:pt x="11846966" y="273850"/>
                  </a:lnTo>
                  <a:lnTo>
                    <a:pt x="11844833" y="279158"/>
                  </a:lnTo>
                  <a:lnTo>
                    <a:pt x="11843766" y="280060"/>
                  </a:lnTo>
                  <a:lnTo>
                    <a:pt x="11844503" y="279819"/>
                  </a:lnTo>
                  <a:lnTo>
                    <a:pt x="11844363" y="280060"/>
                  </a:lnTo>
                  <a:lnTo>
                    <a:pt x="11844249" y="280225"/>
                  </a:lnTo>
                  <a:lnTo>
                    <a:pt x="11844172" y="280479"/>
                  </a:lnTo>
                  <a:lnTo>
                    <a:pt x="11901792" y="270433"/>
                  </a:lnTo>
                  <a:lnTo>
                    <a:pt x="11935943" y="258978"/>
                  </a:lnTo>
                  <a:lnTo>
                    <a:pt x="11965102" y="232727"/>
                  </a:lnTo>
                  <a:lnTo>
                    <a:pt x="11984558" y="194843"/>
                  </a:lnTo>
                  <a:lnTo>
                    <a:pt x="11989029" y="153517"/>
                  </a:lnTo>
                  <a:lnTo>
                    <a:pt x="11989537" y="148831"/>
                  </a:lnTo>
                  <a:lnTo>
                    <a:pt x="11989562" y="148539"/>
                  </a:lnTo>
                  <a:lnTo>
                    <a:pt x="11989816" y="148285"/>
                  </a:lnTo>
                  <a:lnTo>
                    <a:pt x="11989486" y="148285"/>
                  </a:lnTo>
                  <a:lnTo>
                    <a:pt x="11989486" y="132257"/>
                  </a:lnTo>
                  <a:lnTo>
                    <a:pt x="11989918" y="132257"/>
                  </a:lnTo>
                  <a:close/>
                </a:path>
                <a:path w="12542520" h="280670">
                  <a:moveTo>
                    <a:pt x="12274626" y="253250"/>
                  </a:moveTo>
                  <a:lnTo>
                    <a:pt x="12262079" y="208165"/>
                  </a:lnTo>
                  <a:lnTo>
                    <a:pt x="12250560" y="182333"/>
                  </a:lnTo>
                  <a:lnTo>
                    <a:pt x="12228055" y="161442"/>
                  </a:lnTo>
                  <a:lnTo>
                    <a:pt x="12208739" y="153517"/>
                  </a:lnTo>
                  <a:lnTo>
                    <a:pt x="12197334" y="148831"/>
                  </a:lnTo>
                  <a:lnTo>
                    <a:pt x="12161203" y="147789"/>
                  </a:lnTo>
                  <a:lnTo>
                    <a:pt x="12161203" y="132676"/>
                  </a:lnTo>
                  <a:lnTo>
                    <a:pt x="12197334" y="131673"/>
                  </a:lnTo>
                  <a:lnTo>
                    <a:pt x="12202973" y="129362"/>
                  </a:lnTo>
                  <a:lnTo>
                    <a:pt x="12228055" y="119062"/>
                  </a:lnTo>
                  <a:lnTo>
                    <a:pt x="12250560" y="98158"/>
                  </a:lnTo>
                  <a:lnTo>
                    <a:pt x="12262079" y="72313"/>
                  </a:lnTo>
                  <a:lnTo>
                    <a:pt x="12266016" y="53555"/>
                  </a:lnTo>
                  <a:lnTo>
                    <a:pt x="12269432" y="40462"/>
                  </a:lnTo>
                  <a:lnTo>
                    <a:pt x="12272112" y="32194"/>
                  </a:lnTo>
                  <a:lnTo>
                    <a:pt x="12273801" y="27965"/>
                  </a:lnTo>
                  <a:lnTo>
                    <a:pt x="12274334" y="27482"/>
                  </a:lnTo>
                  <a:lnTo>
                    <a:pt x="12274525" y="27305"/>
                  </a:lnTo>
                  <a:lnTo>
                    <a:pt x="12274055" y="27482"/>
                  </a:lnTo>
                  <a:lnTo>
                    <a:pt x="12274309" y="27051"/>
                  </a:lnTo>
                  <a:lnTo>
                    <a:pt x="12273890" y="27305"/>
                  </a:lnTo>
                  <a:lnTo>
                    <a:pt x="12228373" y="34861"/>
                  </a:lnTo>
                  <a:lnTo>
                    <a:pt x="12201627" y="43789"/>
                  </a:lnTo>
                  <a:lnTo>
                    <a:pt x="12178678" y="64109"/>
                  </a:lnTo>
                  <a:lnTo>
                    <a:pt x="12163069" y="93433"/>
                  </a:lnTo>
                  <a:lnTo>
                    <a:pt x="12158370" y="129362"/>
                  </a:lnTo>
                  <a:lnTo>
                    <a:pt x="12085879" y="129362"/>
                  </a:lnTo>
                  <a:lnTo>
                    <a:pt x="12134367" y="100876"/>
                  </a:lnTo>
                  <a:lnTo>
                    <a:pt x="12158624" y="56946"/>
                  </a:lnTo>
                  <a:lnTo>
                    <a:pt x="12163577" y="33426"/>
                  </a:lnTo>
                  <a:lnTo>
                    <a:pt x="12167883" y="16992"/>
                  </a:lnTo>
                  <a:lnTo>
                    <a:pt x="12171261" y="6616"/>
                  </a:lnTo>
                  <a:lnTo>
                    <a:pt x="12173395" y="1308"/>
                  </a:lnTo>
                  <a:lnTo>
                    <a:pt x="12174030" y="736"/>
                  </a:lnTo>
                  <a:lnTo>
                    <a:pt x="12174309" y="482"/>
                  </a:lnTo>
                  <a:lnTo>
                    <a:pt x="12174169" y="482"/>
                  </a:lnTo>
                  <a:lnTo>
                    <a:pt x="12173737" y="736"/>
                  </a:lnTo>
                  <a:lnTo>
                    <a:pt x="12173826" y="482"/>
                  </a:lnTo>
                  <a:lnTo>
                    <a:pt x="12173903" y="228"/>
                  </a:lnTo>
                  <a:lnTo>
                    <a:pt x="12173496" y="482"/>
                  </a:lnTo>
                  <a:lnTo>
                    <a:pt x="12172988" y="914"/>
                  </a:lnTo>
                  <a:lnTo>
                    <a:pt x="12167514" y="2514"/>
                  </a:lnTo>
                  <a:lnTo>
                    <a:pt x="12156910" y="4851"/>
                  </a:lnTo>
                  <a:lnTo>
                    <a:pt x="12140197" y="7480"/>
                  </a:lnTo>
                  <a:lnTo>
                    <a:pt x="12116372" y="10033"/>
                  </a:lnTo>
                  <a:lnTo>
                    <a:pt x="12082234" y="21539"/>
                  </a:lnTo>
                  <a:lnTo>
                    <a:pt x="12053100" y="47815"/>
                  </a:lnTo>
                  <a:lnTo>
                    <a:pt x="12033669" y="85686"/>
                  </a:lnTo>
                  <a:lnTo>
                    <a:pt x="12028703" y="131673"/>
                  </a:lnTo>
                  <a:lnTo>
                    <a:pt x="12028678" y="131940"/>
                  </a:lnTo>
                  <a:lnTo>
                    <a:pt x="12028424" y="132257"/>
                  </a:lnTo>
                  <a:lnTo>
                    <a:pt x="12028678" y="132257"/>
                  </a:lnTo>
                  <a:lnTo>
                    <a:pt x="12028589" y="148285"/>
                  </a:lnTo>
                  <a:lnTo>
                    <a:pt x="12028335" y="148285"/>
                  </a:lnTo>
                  <a:lnTo>
                    <a:pt x="12028678" y="148539"/>
                  </a:lnTo>
                  <a:lnTo>
                    <a:pt x="12033669" y="194843"/>
                  </a:lnTo>
                  <a:lnTo>
                    <a:pt x="12053100" y="232727"/>
                  </a:lnTo>
                  <a:lnTo>
                    <a:pt x="12082234" y="258978"/>
                  </a:lnTo>
                  <a:lnTo>
                    <a:pt x="12140197" y="272986"/>
                  </a:lnTo>
                  <a:lnTo>
                    <a:pt x="12156910" y="275628"/>
                  </a:lnTo>
                  <a:lnTo>
                    <a:pt x="12167514" y="277964"/>
                  </a:lnTo>
                  <a:lnTo>
                    <a:pt x="12172988" y="279565"/>
                  </a:lnTo>
                  <a:lnTo>
                    <a:pt x="12174080" y="280479"/>
                  </a:lnTo>
                  <a:lnTo>
                    <a:pt x="12173903" y="280225"/>
                  </a:lnTo>
                  <a:lnTo>
                    <a:pt x="12173839" y="280060"/>
                  </a:lnTo>
                  <a:lnTo>
                    <a:pt x="12173737" y="279819"/>
                  </a:lnTo>
                  <a:lnTo>
                    <a:pt x="12174322" y="280060"/>
                  </a:lnTo>
                  <a:lnTo>
                    <a:pt x="12174131" y="279819"/>
                  </a:lnTo>
                  <a:lnTo>
                    <a:pt x="12173395" y="279158"/>
                  </a:lnTo>
                  <a:lnTo>
                    <a:pt x="12171261" y="273850"/>
                  </a:lnTo>
                  <a:lnTo>
                    <a:pt x="12167883" y="263474"/>
                  </a:lnTo>
                  <a:lnTo>
                    <a:pt x="12163577" y="247002"/>
                  </a:lnTo>
                  <a:lnTo>
                    <a:pt x="12158624" y="223431"/>
                  </a:lnTo>
                  <a:lnTo>
                    <a:pt x="12150903" y="201752"/>
                  </a:lnTo>
                  <a:lnTo>
                    <a:pt x="12136768" y="182092"/>
                  </a:lnTo>
                  <a:lnTo>
                    <a:pt x="12117172" y="165620"/>
                  </a:lnTo>
                  <a:lnTo>
                    <a:pt x="12093105" y="153517"/>
                  </a:lnTo>
                  <a:lnTo>
                    <a:pt x="12158282" y="153517"/>
                  </a:lnTo>
                  <a:lnTo>
                    <a:pt x="12179325" y="217157"/>
                  </a:lnTo>
                  <a:lnTo>
                    <a:pt x="12228373" y="245605"/>
                  </a:lnTo>
                  <a:lnTo>
                    <a:pt x="12247372" y="247624"/>
                  </a:lnTo>
                  <a:lnTo>
                    <a:pt x="12260707" y="249720"/>
                  </a:lnTo>
                  <a:lnTo>
                    <a:pt x="12269153" y="251561"/>
                  </a:lnTo>
                  <a:lnTo>
                    <a:pt x="12273547" y="252831"/>
                  </a:lnTo>
                  <a:lnTo>
                    <a:pt x="12274207" y="253428"/>
                  </a:lnTo>
                  <a:lnTo>
                    <a:pt x="12274182" y="253250"/>
                  </a:lnTo>
                  <a:lnTo>
                    <a:pt x="12274626" y="253250"/>
                  </a:lnTo>
                  <a:close/>
                </a:path>
                <a:path w="12542520" h="280670">
                  <a:moveTo>
                    <a:pt x="12296648" y="27305"/>
                  </a:moveTo>
                  <a:lnTo>
                    <a:pt x="12296394" y="27051"/>
                  </a:lnTo>
                  <a:lnTo>
                    <a:pt x="12296419" y="27305"/>
                  </a:lnTo>
                  <a:lnTo>
                    <a:pt x="12296648" y="27305"/>
                  </a:lnTo>
                  <a:close/>
                </a:path>
                <a:path w="12542520" h="280670">
                  <a:moveTo>
                    <a:pt x="12307253" y="144145"/>
                  </a:moveTo>
                  <a:lnTo>
                    <a:pt x="12305182" y="133845"/>
                  </a:lnTo>
                  <a:lnTo>
                    <a:pt x="12299544" y="125450"/>
                  </a:lnTo>
                  <a:lnTo>
                    <a:pt x="12291187" y="119811"/>
                  </a:lnTo>
                  <a:lnTo>
                    <a:pt x="12280938" y="117741"/>
                  </a:lnTo>
                  <a:lnTo>
                    <a:pt x="12270689" y="119811"/>
                  </a:lnTo>
                  <a:lnTo>
                    <a:pt x="12262333" y="125450"/>
                  </a:lnTo>
                  <a:lnTo>
                    <a:pt x="12256694" y="133845"/>
                  </a:lnTo>
                  <a:lnTo>
                    <a:pt x="12254624" y="144145"/>
                  </a:lnTo>
                  <a:lnTo>
                    <a:pt x="12256694" y="154432"/>
                  </a:lnTo>
                  <a:lnTo>
                    <a:pt x="12262333" y="162814"/>
                  </a:lnTo>
                  <a:lnTo>
                    <a:pt x="12270689" y="168465"/>
                  </a:lnTo>
                  <a:lnTo>
                    <a:pt x="12280938" y="170535"/>
                  </a:lnTo>
                  <a:lnTo>
                    <a:pt x="12291187" y="168465"/>
                  </a:lnTo>
                  <a:lnTo>
                    <a:pt x="12299544" y="162814"/>
                  </a:lnTo>
                  <a:lnTo>
                    <a:pt x="12305182" y="154432"/>
                  </a:lnTo>
                  <a:lnTo>
                    <a:pt x="12307253" y="144145"/>
                  </a:lnTo>
                  <a:close/>
                </a:path>
                <a:path w="12542520" h="280670">
                  <a:moveTo>
                    <a:pt x="12542177" y="148285"/>
                  </a:moveTo>
                  <a:lnTo>
                    <a:pt x="12541923" y="148285"/>
                  </a:lnTo>
                  <a:lnTo>
                    <a:pt x="12541834" y="132257"/>
                  </a:lnTo>
                  <a:lnTo>
                    <a:pt x="12542088" y="132257"/>
                  </a:lnTo>
                  <a:lnTo>
                    <a:pt x="12541834" y="131940"/>
                  </a:lnTo>
                  <a:lnTo>
                    <a:pt x="12541555" y="129362"/>
                  </a:lnTo>
                  <a:lnTo>
                    <a:pt x="12536843" y="85686"/>
                  </a:lnTo>
                  <a:lnTo>
                    <a:pt x="12517425" y="47815"/>
                  </a:lnTo>
                  <a:lnTo>
                    <a:pt x="12488291" y="21539"/>
                  </a:lnTo>
                  <a:lnTo>
                    <a:pt x="12454141" y="10033"/>
                  </a:lnTo>
                  <a:lnTo>
                    <a:pt x="12430316" y="7480"/>
                  </a:lnTo>
                  <a:lnTo>
                    <a:pt x="12413602" y="4851"/>
                  </a:lnTo>
                  <a:lnTo>
                    <a:pt x="12402998" y="2514"/>
                  </a:lnTo>
                  <a:lnTo>
                    <a:pt x="12397511" y="914"/>
                  </a:lnTo>
                  <a:lnTo>
                    <a:pt x="12397308" y="736"/>
                  </a:lnTo>
                  <a:lnTo>
                    <a:pt x="12396724" y="228"/>
                  </a:lnTo>
                  <a:lnTo>
                    <a:pt x="12396762" y="736"/>
                  </a:lnTo>
                  <a:lnTo>
                    <a:pt x="12396368" y="482"/>
                  </a:lnTo>
                  <a:lnTo>
                    <a:pt x="12396203" y="482"/>
                  </a:lnTo>
                  <a:lnTo>
                    <a:pt x="12411888" y="56946"/>
                  </a:lnTo>
                  <a:lnTo>
                    <a:pt x="12420371" y="80124"/>
                  </a:lnTo>
                  <a:lnTo>
                    <a:pt x="12436107" y="100876"/>
                  </a:lnTo>
                  <a:lnTo>
                    <a:pt x="12457913" y="117767"/>
                  </a:lnTo>
                  <a:lnTo>
                    <a:pt x="12484621" y="129362"/>
                  </a:lnTo>
                  <a:lnTo>
                    <a:pt x="12412142" y="129362"/>
                  </a:lnTo>
                  <a:lnTo>
                    <a:pt x="12391835" y="64109"/>
                  </a:lnTo>
                  <a:lnTo>
                    <a:pt x="12342139" y="34861"/>
                  </a:lnTo>
                  <a:lnTo>
                    <a:pt x="12323128" y="32842"/>
                  </a:lnTo>
                  <a:lnTo>
                    <a:pt x="12309805" y="30746"/>
                  </a:lnTo>
                  <a:lnTo>
                    <a:pt x="12301347" y="28905"/>
                  </a:lnTo>
                  <a:lnTo>
                    <a:pt x="12296966" y="27635"/>
                  </a:lnTo>
                  <a:lnTo>
                    <a:pt x="12296813" y="27482"/>
                  </a:lnTo>
                  <a:lnTo>
                    <a:pt x="12296458" y="27482"/>
                  </a:lnTo>
                  <a:lnTo>
                    <a:pt x="12296165" y="27482"/>
                  </a:lnTo>
                  <a:lnTo>
                    <a:pt x="12296712" y="27965"/>
                  </a:lnTo>
                  <a:lnTo>
                    <a:pt x="12298401" y="32194"/>
                  </a:lnTo>
                  <a:lnTo>
                    <a:pt x="12301080" y="40462"/>
                  </a:lnTo>
                  <a:lnTo>
                    <a:pt x="12304497" y="53555"/>
                  </a:lnTo>
                  <a:lnTo>
                    <a:pt x="12308421" y="72313"/>
                  </a:lnTo>
                  <a:lnTo>
                    <a:pt x="12319940" y="98158"/>
                  </a:lnTo>
                  <a:lnTo>
                    <a:pt x="12342457" y="119062"/>
                  </a:lnTo>
                  <a:lnTo>
                    <a:pt x="12373166" y="131673"/>
                  </a:lnTo>
                  <a:lnTo>
                    <a:pt x="12409310" y="132676"/>
                  </a:lnTo>
                  <a:lnTo>
                    <a:pt x="12409310" y="147789"/>
                  </a:lnTo>
                  <a:lnTo>
                    <a:pt x="12342457" y="161442"/>
                  </a:lnTo>
                  <a:lnTo>
                    <a:pt x="12308421" y="208165"/>
                  </a:lnTo>
                  <a:lnTo>
                    <a:pt x="12304497" y="226923"/>
                  </a:lnTo>
                  <a:lnTo>
                    <a:pt x="12301080" y="240017"/>
                  </a:lnTo>
                  <a:lnTo>
                    <a:pt x="12298401" y="248272"/>
                  </a:lnTo>
                  <a:lnTo>
                    <a:pt x="12296712" y="252514"/>
                  </a:lnTo>
                  <a:lnTo>
                    <a:pt x="12295886" y="253250"/>
                  </a:lnTo>
                  <a:lnTo>
                    <a:pt x="12296381" y="253250"/>
                  </a:lnTo>
                  <a:lnTo>
                    <a:pt x="12296305" y="253428"/>
                  </a:lnTo>
                  <a:lnTo>
                    <a:pt x="12296546" y="253250"/>
                  </a:lnTo>
                  <a:lnTo>
                    <a:pt x="12296966" y="252831"/>
                  </a:lnTo>
                  <a:lnTo>
                    <a:pt x="12301347" y="251561"/>
                  </a:lnTo>
                  <a:lnTo>
                    <a:pt x="12309805" y="249720"/>
                  </a:lnTo>
                  <a:lnTo>
                    <a:pt x="12323128" y="247624"/>
                  </a:lnTo>
                  <a:lnTo>
                    <a:pt x="12342139" y="245605"/>
                  </a:lnTo>
                  <a:lnTo>
                    <a:pt x="12368479" y="236931"/>
                  </a:lnTo>
                  <a:lnTo>
                    <a:pt x="12391187" y="217157"/>
                  </a:lnTo>
                  <a:lnTo>
                    <a:pt x="12406897" y="188595"/>
                  </a:lnTo>
                  <a:lnTo>
                    <a:pt x="12412218" y="153517"/>
                  </a:lnTo>
                  <a:lnTo>
                    <a:pt x="12477394" y="153517"/>
                  </a:lnTo>
                  <a:lnTo>
                    <a:pt x="12433745" y="182092"/>
                  </a:lnTo>
                  <a:lnTo>
                    <a:pt x="12411888" y="223431"/>
                  </a:lnTo>
                  <a:lnTo>
                    <a:pt x="12406935" y="247002"/>
                  </a:lnTo>
                  <a:lnTo>
                    <a:pt x="12402630" y="263474"/>
                  </a:lnTo>
                  <a:lnTo>
                    <a:pt x="12399251" y="273850"/>
                  </a:lnTo>
                  <a:lnTo>
                    <a:pt x="12397105" y="279158"/>
                  </a:lnTo>
                  <a:lnTo>
                    <a:pt x="12396114" y="280060"/>
                  </a:lnTo>
                  <a:lnTo>
                    <a:pt x="12396762" y="279819"/>
                  </a:lnTo>
                  <a:lnTo>
                    <a:pt x="12396673" y="280060"/>
                  </a:lnTo>
                  <a:lnTo>
                    <a:pt x="12396597" y="280225"/>
                  </a:lnTo>
                  <a:lnTo>
                    <a:pt x="12396445" y="280479"/>
                  </a:lnTo>
                  <a:lnTo>
                    <a:pt x="12397219" y="279819"/>
                  </a:lnTo>
                  <a:lnTo>
                    <a:pt x="12454141" y="270433"/>
                  </a:lnTo>
                  <a:lnTo>
                    <a:pt x="12488291" y="258978"/>
                  </a:lnTo>
                  <a:lnTo>
                    <a:pt x="12517425" y="232727"/>
                  </a:lnTo>
                  <a:lnTo>
                    <a:pt x="12536843" y="194843"/>
                  </a:lnTo>
                  <a:lnTo>
                    <a:pt x="12541288" y="153517"/>
                  </a:lnTo>
                  <a:lnTo>
                    <a:pt x="12541796" y="148831"/>
                  </a:lnTo>
                  <a:lnTo>
                    <a:pt x="12541834" y="148539"/>
                  </a:lnTo>
                  <a:lnTo>
                    <a:pt x="12542177" y="148285"/>
                  </a:lnTo>
                  <a:close/>
                </a:path>
              </a:pathLst>
            </a:custGeom>
            <a:solidFill>
              <a:srgbClr val="AB8247"/>
            </a:solidFill>
          </p:spPr>
          <p:txBody>
            <a:bodyPr wrap="square" lIns="0" tIns="0" rIns="0" bIns="0" rtlCol="0"/>
            <a:lstStyle/>
            <a:p>
              <a:endParaRPr lang="es-MX" sz="1266" noProof="0" dirty="0"/>
            </a:p>
          </p:txBody>
        </p:sp>
        <p:pic>
          <p:nvPicPr>
            <p:cNvPr id="15" name="object 19">
              <a:extLst>
                <a:ext uri="{FF2B5EF4-FFF2-40B4-BE49-F238E27FC236}">
                  <a16:creationId xmlns:a16="http://schemas.microsoft.com/office/drawing/2014/main" id="{6F1839D4-1E61-0332-CBDF-EA937DDB091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90473" y="279284"/>
              <a:ext cx="746485" cy="402228"/>
            </a:xfrm>
            <a:prstGeom prst="rect">
              <a:avLst/>
            </a:prstGeom>
          </p:spPr>
        </p:pic>
        <p:pic>
          <p:nvPicPr>
            <p:cNvPr id="16" name="object 20">
              <a:extLst>
                <a:ext uri="{FF2B5EF4-FFF2-40B4-BE49-F238E27FC236}">
                  <a16:creationId xmlns:a16="http://schemas.microsoft.com/office/drawing/2014/main" id="{CC9237ED-8035-5E14-64FF-82E5D81399DE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38195" y="146767"/>
              <a:ext cx="561765" cy="661054"/>
            </a:xfrm>
            <a:prstGeom prst="rect">
              <a:avLst/>
            </a:prstGeom>
          </p:spPr>
        </p:pic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7724B4C3-0D4D-60A0-DB48-D777411555ED}"/>
              </a:ext>
            </a:extLst>
          </p:cNvPr>
          <p:cNvGrpSpPr/>
          <p:nvPr/>
        </p:nvGrpSpPr>
        <p:grpSpPr>
          <a:xfrm>
            <a:off x="5217299" y="596782"/>
            <a:ext cx="1708014" cy="1622469"/>
            <a:chOff x="4791814" y="2481893"/>
            <a:chExt cx="2542171" cy="2535400"/>
          </a:xfrm>
        </p:grpSpPr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0453F241-58F0-EC2A-654A-8E31393A8DD0}"/>
                </a:ext>
              </a:extLst>
            </p:cNvPr>
            <p:cNvGrpSpPr/>
            <p:nvPr/>
          </p:nvGrpSpPr>
          <p:grpSpPr>
            <a:xfrm>
              <a:off x="4791814" y="2481893"/>
              <a:ext cx="2542171" cy="2535400"/>
              <a:chOff x="4629150" y="2071688"/>
              <a:chExt cx="2671762" cy="2671762"/>
            </a:xfrm>
          </p:grpSpPr>
          <p:sp>
            <p:nvSpPr>
              <p:cNvPr id="20" name="Elipse 19">
                <a:extLst>
                  <a:ext uri="{FF2B5EF4-FFF2-40B4-BE49-F238E27FC236}">
                    <a16:creationId xmlns:a16="http://schemas.microsoft.com/office/drawing/2014/main" id="{7A9C2D7A-17CA-C25E-F94E-79AB2E0B008E}"/>
                  </a:ext>
                </a:extLst>
              </p:cNvPr>
              <p:cNvSpPr/>
              <p:nvPr/>
            </p:nvSpPr>
            <p:spPr>
              <a:xfrm>
                <a:off x="4629150" y="2071688"/>
                <a:ext cx="2671762" cy="2671762"/>
              </a:xfrm>
              <a:prstGeom prst="ellipse">
                <a:avLst/>
              </a:prstGeom>
              <a:gradFill>
                <a:gsLst>
                  <a:gs pos="70000">
                    <a:srgbClr val="9E2241"/>
                  </a:gs>
                  <a:gs pos="100000">
                    <a:srgbClr val="D4BF9C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noProof="0" dirty="0"/>
              </a:p>
            </p:txBody>
          </p:sp>
          <p:sp>
            <p:nvSpPr>
              <p:cNvPr id="21" name="Elipse 20">
                <a:extLst>
                  <a:ext uri="{FF2B5EF4-FFF2-40B4-BE49-F238E27FC236}">
                    <a16:creationId xmlns:a16="http://schemas.microsoft.com/office/drawing/2014/main" id="{C8CA18F3-166E-CC25-EB5B-19B590A7FC03}"/>
                  </a:ext>
                </a:extLst>
              </p:cNvPr>
              <p:cNvSpPr/>
              <p:nvPr/>
            </p:nvSpPr>
            <p:spPr>
              <a:xfrm>
                <a:off x="4907756" y="2350294"/>
                <a:ext cx="2114550" cy="21145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dist="444500" dir="8100000" sx="89000" sy="89000" algn="ctr" rotWithShape="0">
                  <a:srgbClr val="0000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noProof="0" dirty="0"/>
              </a:p>
            </p:txBody>
          </p:sp>
        </p:grpSp>
        <p:pic>
          <p:nvPicPr>
            <p:cNvPr id="19" name="Imagen 18" descr="Esquemático, Icono&#10;&#10;El contenido generado por IA puede ser incorrecto.">
              <a:extLst>
                <a:ext uri="{FF2B5EF4-FFF2-40B4-BE49-F238E27FC236}">
                  <a16:creationId xmlns:a16="http://schemas.microsoft.com/office/drawing/2014/main" id="{0F55B23C-701B-F2AD-92B9-E6EB7855B0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58" t="7252" r="6483" b="6788"/>
            <a:stretch>
              <a:fillRect/>
            </a:stretch>
          </p:blipFill>
          <p:spPr>
            <a:xfrm>
              <a:off x="5001268" y="2666491"/>
              <a:ext cx="2167329" cy="212288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374644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5E3F021-B371-95E5-BFC1-FDAA1B7C95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52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8D35196-751D-52A2-BFD0-E8DBC938CE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205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78F16C-2A80-9F71-C622-CC54DB51B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6BB357-4F4B-EB8D-B815-CE42515608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46FC766-EF2C-3534-1F6B-94D7C026E6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108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E95243-C259-8AFB-BD74-48A4D5607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CD4753E-2204-C69C-7154-7CF243A572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8D0FD82-AA1E-D31B-1B8E-E9F80159D7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3399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64B3D6-5764-36A6-0E91-4431E2209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0CD0B1F-5AE7-6517-A6C4-C2E44704C7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5219983-572B-96AB-D9DD-CB665B186A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233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28FFB8-458A-21EC-791B-578232607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ECEF5CD-74AF-2C50-4596-55D8523D86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6B65428-FD5B-0EA0-4F9F-1F58963FE3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111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858EDC-BE4F-0C3E-BFDF-E93993AFF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5E92FB2-86B1-0D20-8E34-AE58857ED0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3C8CB58-AD2E-5F69-01F4-642E4714D0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171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B6E06B-7C89-1A96-3774-7812D512C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BFA4AC7-18D2-3581-37B6-8BA8FB26A1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AB57C31-293B-DA2C-7C73-BE3EDF71BF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0301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406485-DCF5-E1AD-A982-ED8B5B362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B2EC4D2-5088-1C4F-51B5-ED8AA12617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4EDA4EC-6C2B-6C57-301B-D4DD06C7E7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1495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ED24E9-EBE6-7C26-3E5D-68CA3B566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ECF18E2-7D52-DCE2-8AA5-DFAB4FFF32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45A0B0E-B4FB-BA89-0560-6492D2041A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031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6D03A3D-CCEE-101D-9C70-40AAA1DAD1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125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5255D7-83F4-182A-3D26-1765498E0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B095A4-F4BD-9DEF-533B-79DB2C64E1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D03CAF1-8BDB-2497-F278-4695D89DD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2417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CBF6AA-17A9-8704-B8D2-5F6AF39D0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06C73F-7812-C6E5-33BA-A2AE11A08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A4171FF-790A-47A7-A950-7CB4DDB9D9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8587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1CD4E9-4434-06AD-03BE-FAE374D54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58A7BBC-71B3-D500-696C-C4EC17C92C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4365AC5-8FDC-A9A6-1F9E-F6E4DE2FD5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6923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E6CCB6-D301-A3D9-2EF0-7C6F7281B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0F00F7-B1EF-A58F-4AC1-F6E7A8ABDB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7DDE41F-E1DC-69AB-6B86-42FE35EAD8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298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9C4833-1321-0728-1D97-B670AE64C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5D0B39A-EAFE-A77C-A6F3-B5C55B4B49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2A434A1-2B15-4D11-24D1-F3F0ABDA5F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87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4D151A-F7A2-08CA-6B05-B5A5DB688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6581468-B43E-846D-C7DE-E4C8DA639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A494498-E884-951C-58DD-A665C6A36B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94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8DFF29-F251-68E5-D460-7283DD72F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2D48C43-3ABA-955B-487B-B6AE89516B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CD847D6-9A5C-9852-4C44-D3544F8856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237783"/>
      </p:ext>
    </p:extLst>
  </p:cSld>
  <p:clrMapOvr>
    <a:masterClrMapping/>
  </p:clrMapOvr>
  <p:transition spd="slow">
    <p:wheel spokes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91A2AB-BD63-3989-4946-766DA7C0C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A039039-E307-D734-78DF-72605B341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37F9618-4AFD-F917-50DA-BFE33AEE1C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514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A5952D-5827-1AFB-F749-9F226156E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7919F4-3262-3160-0614-6A3986252B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ECB961C-9759-1157-1172-E3A8F0AEB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94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A139ED-F660-4A6D-9A1B-AB6C04103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55D776B-032C-F175-685A-99CAF76CD9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CA9003A-22FA-90C2-632A-4E6785F0D7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26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FAE89B5-1F2D-B397-6525-1D2214E5EB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3538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E1A88C-2BED-FF84-1FDB-B6073BABB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A6D52FE-D664-701C-11C2-3F46165231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9AC71A2-8CB3-931C-0B41-89EBFFFA4D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2819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29BDFD8-943E-BCA2-04B2-2DBFE93EAE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3" y="0"/>
            <a:ext cx="121782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4269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75C5144-D149-07C3-709D-3F58972071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74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E1365D-5B90-A196-04B0-86E3A64F9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5D7314F-9FBD-6BEB-F2DD-23BE0726E8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C0F27A9-89F3-4992-3166-1C62F1DAF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6983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C999A6-AB02-45E4-7241-F48ACBC9A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7FB4D64-A569-4E3A-076C-D3939AE8A8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BA67D86-F9A2-5735-2635-2A3AD9406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4219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A39009-19A8-E10E-B623-FFCE71CE2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68ED99-8871-C476-4C95-5B7821625F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330BA93-4244-CC5C-F2F3-A0EA87D20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047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6535EA-7B4B-AA11-627D-1FF3852F0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0D0D65B-D0B6-4A09-525C-EE4827C5B9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EF39D0B-4195-6900-133D-51C799AB5C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405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C6E28F-3199-15B6-4643-1DAFE4A4E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8D24FC5-6FC1-070E-9FD0-5694963974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3CAA12B-C326-FD8A-0988-A77F53768B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034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F6C057-726F-3AE4-AB96-D7F80EA33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54966E5-140F-940E-1224-DBE6AC2020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BA59B1C-F256-A565-5416-ACD0C094B5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3598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57EC2B-DC0D-2A88-47F8-C446CD5BE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DE1FF3-6DF4-9A0B-AC83-35CE5F8FA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CCEE5F4-03E3-C396-B945-0503F69F1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928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C815596-D832-CE45-831B-AEE28C7A6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6" y="0"/>
            <a:ext cx="121649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83950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95EEA7-6250-FFBA-70B4-0B5E61335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358171B-1440-4E1B-9406-9B2B10DF55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FA56383-78BA-D7A6-190D-D12D39B474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1935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4BD4E6-F3E6-F31E-65DE-37696CA58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3DE50F4-F725-713B-2993-5C942D5260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FC04494-F774-CA38-DAC3-C186E175A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4812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635579-5C5C-D70B-5492-26B00746B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4C0BC0-1865-C39B-9821-87FA69328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22D0A35-EACD-0E2A-8718-9B5E73123C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8891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4414C03-AFED-8128-37AD-D5DCDD3F93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578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69C279-4A84-5B8B-8FA3-77940B047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5F97B19-360E-AC40-329A-B87EE12307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E3C95BA-B763-CBF5-786D-A866A8E3F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833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619938-2FB6-C620-ECA0-B907E9333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BB473B-2665-24E7-D424-2A2703BD9C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F562A84-1D2B-B7D2-C431-59772E9009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252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2A94BFA-337A-1C0A-384F-CA63A5B74D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6" y="0"/>
            <a:ext cx="121649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010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448F10A-2F32-9D53-31BF-F040D46670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09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700E7F9-69E1-688E-BC5B-374EF0A816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872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893E0BF-DEE6-5767-131E-153EE18166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1299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1955B17-6013-B266-AEDD-27949D0FE8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564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57734</TotalTime>
  <Words>2</Words>
  <Application>Microsoft Office PowerPoint</Application>
  <PresentationFormat>Panorámica</PresentationFormat>
  <Paragraphs>2</Paragraphs>
  <Slides>45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45</vt:i4>
      </vt:variant>
    </vt:vector>
  </HeadingPairs>
  <TitlesOfParts>
    <vt:vector size="49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Claudia Tirapu</dc:creator>
  <cp:lastModifiedBy>Ruth  Contreras Cruz</cp:lastModifiedBy>
  <cp:revision>37</cp:revision>
  <dcterms:created xsi:type="dcterms:W3CDTF">2026-02-19T15:48:47Z</dcterms:created>
  <dcterms:modified xsi:type="dcterms:W3CDTF">2026-09-08T04:44:06Z</dcterms:modified>
</cp:coreProperties>
</file>