
<file path=[Content_Types].xml><?xml version="1.0" encoding="utf-8"?>
<Types xmlns="http://schemas.openxmlformats.org/package/2006/content-types">
  <Default Extension="jpg" ContentType="image/jp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1"/>
  </p:notesMasterIdLst>
  <p:sldIdLst>
    <p:sldId id="283" r:id="rId2"/>
    <p:sldId id="284" r:id="rId3"/>
    <p:sldId id="285" r:id="rId4"/>
    <p:sldId id="286" r:id="rId5"/>
    <p:sldId id="309" r:id="rId6"/>
    <p:sldId id="287" r:id="rId7"/>
    <p:sldId id="288" r:id="rId8"/>
    <p:sldId id="306" r:id="rId9"/>
    <p:sldId id="310" r:id="rId10"/>
    <p:sldId id="311" r:id="rId11"/>
    <p:sldId id="312" r:id="rId12"/>
    <p:sldId id="291" r:id="rId13"/>
    <p:sldId id="313" r:id="rId14"/>
    <p:sldId id="314" r:id="rId15"/>
    <p:sldId id="315" r:id="rId16"/>
    <p:sldId id="316" r:id="rId17"/>
    <p:sldId id="317" r:id="rId18"/>
    <p:sldId id="300" r:id="rId19"/>
    <p:sldId id="301" r:id="rId20"/>
  </p:sldIdLst>
  <p:sldSz cx="12192000" cy="6858000"/>
  <p:notesSz cx="6858000" cy="9144000"/>
  <p:defaultTextStyle>
    <a:defPPr lvl="0">
      <a:defRPr lang="es-MX"/>
    </a:defPPr>
    <a:lvl1pPr marL="0" lvl="0" algn="l" defTabSz="914400" rtl="0" eaLnBrk="1" latinLnBrk="0" hangingPunct="1">
      <a:defRPr sz="1800"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AE06"/>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83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F63DF5-87E0-4E13-B321-5878DAB0A9C4}" type="doc">
      <dgm:prSet loTypeId="urn:microsoft.com/office/officeart/2008/layout/HorizontalMultiLevelHierarchy" loCatId="hierarchy" qsTypeId="urn:microsoft.com/office/officeart/2005/8/quickstyle/simple1" qsCatId="simple" csTypeId="urn:microsoft.com/office/officeart/2005/8/colors/accent2_1" csCatId="accent2" phldr="1"/>
      <dgm:spPr/>
      <dgm:t>
        <a:bodyPr/>
        <a:lstStyle/>
        <a:p>
          <a:endParaRPr lang="es-MX"/>
        </a:p>
      </dgm:t>
    </dgm:pt>
    <dgm:pt modelId="{80501AE2-EE2B-4DA0-A585-3C5163A46CFC}">
      <dgm:prSet phldrT="[Texto]" custT="1"/>
      <dgm:spPr/>
      <dgm:t>
        <a:bodyPr/>
        <a:lstStyle/>
        <a:p>
          <a:r>
            <a:rPr lang="es-MX" sz="1400" b="1" dirty="0"/>
            <a:t>Sugerencias para favorecer el diálogo pedagógico, la reflexión, el aprendizaje entre pares y el trabajo colaborativo en el del CTE:</a:t>
          </a:r>
          <a:endParaRPr lang="es-MX" sz="1400" dirty="0"/>
        </a:p>
      </dgm:t>
    </dgm:pt>
    <dgm:pt modelId="{D8F74245-3D4C-405C-8C94-FE051D5BDFDB}" type="parTrans" cxnId="{02E425A2-24A5-4AB1-85A6-DFDBF5ACE11C}">
      <dgm:prSet/>
      <dgm:spPr/>
      <dgm:t>
        <a:bodyPr/>
        <a:lstStyle/>
        <a:p>
          <a:endParaRPr lang="es-MX"/>
        </a:p>
      </dgm:t>
    </dgm:pt>
    <dgm:pt modelId="{FF74BAB0-C8FF-4ED5-8C9B-E0CBAAE4C0D1}" type="sibTrans" cxnId="{02E425A2-24A5-4AB1-85A6-DFDBF5ACE11C}">
      <dgm:prSet/>
      <dgm:spPr/>
      <dgm:t>
        <a:bodyPr/>
        <a:lstStyle/>
        <a:p>
          <a:endParaRPr lang="es-MX"/>
        </a:p>
      </dgm:t>
    </dgm:pt>
    <dgm:pt modelId="{8F73CB26-A5E2-432D-84AA-3D50E40A44F9}">
      <dgm:prSet phldrT="[Texto]"/>
      <dgm:spPr/>
      <dgm:t>
        <a:bodyPr/>
        <a:lstStyle/>
        <a:p>
          <a:r>
            <a:rPr lang="es-MX" dirty="0">
              <a:latin typeface="Arial Rounded MT Bold" panose="020F0704030504030204" pitchFamily="34" charset="0"/>
            </a:rPr>
            <a:t>Dialogar en torno a las razones por las que consideran importante abordar el tema que han determinado.</a:t>
          </a:r>
          <a:endParaRPr lang="es-MX" dirty="0"/>
        </a:p>
      </dgm:t>
    </dgm:pt>
    <dgm:pt modelId="{52B84F06-EF5B-4F21-9B3C-723E7315BE16}" type="parTrans" cxnId="{D71BD30E-3CDC-4923-AA30-401954D0D5E8}">
      <dgm:prSet/>
      <dgm:spPr/>
      <dgm:t>
        <a:bodyPr/>
        <a:lstStyle/>
        <a:p>
          <a:endParaRPr lang="es-MX"/>
        </a:p>
      </dgm:t>
    </dgm:pt>
    <dgm:pt modelId="{53EA86FB-BBC0-419E-8E37-983BBAD01404}" type="sibTrans" cxnId="{D71BD30E-3CDC-4923-AA30-401954D0D5E8}">
      <dgm:prSet/>
      <dgm:spPr/>
      <dgm:t>
        <a:bodyPr/>
        <a:lstStyle/>
        <a:p>
          <a:endParaRPr lang="es-MX"/>
        </a:p>
      </dgm:t>
    </dgm:pt>
    <dgm:pt modelId="{1B93FABF-4069-498F-B825-A5CD62C08057}">
      <dgm:prSet phldrT="[Texto]"/>
      <dgm:spPr/>
      <dgm:t>
        <a:bodyPr/>
        <a:lstStyle/>
        <a:p>
          <a:r>
            <a:rPr lang="es-MX" dirty="0">
              <a:latin typeface="Arial Rounded MT Bold" panose="020F0704030504030204" pitchFamily="34" charset="0"/>
            </a:rPr>
            <a:t>Explorar los insumos.</a:t>
          </a:r>
          <a:endParaRPr lang="es-MX" dirty="0"/>
        </a:p>
      </dgm:t>
    </dgm:pt>
    <dgm:pt modelId="{EBC27635-CED6-4330-BC20-00C73B3A4E48}" type="parTrans" cxnId="{C3FB9D68-1B3C-4849-BD8A-8E3C1B30AA48}">
      <dgm:prSet/>
      <dgm:spPr/>
      <dgm:t>
        <a:bodyPr/>
        <a:lstStyle/>
        <a:p>
          <a:endParaRPr lang="es-MX"/>
        </a:p>
      </dgm:t>
    </dgm:pt>
    <dgm:pt modelId="{C6DC0D56-5B10-4919-8382-F9C4C0CED22F}" type="sibTrans" cxnId="{C3FB9D68-1B3C-4849-BD8A-8E3C1B30AA48}">
      <dgm:prSet/>
      <dgm:spPr/>
      <dgm:t>
        <a:bodyPr/>
        <a:lstStyle/>
        <a:p>
          <a:endParaRPr lang="es-MX"/>
        </a:p>
      </dgm:t>
    </dgm:pt>
    <dgm:pt modelId="{E8525092-01E6-412D-BC76-7B72FB5C3A3B}">
      <dgm:prSet phldrT="[Texto]"/>
      <dgm:spPr/>
      <dgm:t>
        <a:bodyPr/>
        <a:lstStyle/>
        <a:p>
          <a:r>
            <a:rPr lang="es-MX" dirty="0">
              <a:latin typeface="Arial Rounded MT Bold" panose="020F0704030504030204" pitchFamily="34" charset="0"/>
            </a:rPr>
            <a:t>Privilegiar el diálogo y el intercambio de experiencias docentes. Privilegiar el diálogo y el intercambio de experiencias docentes.</a:t>
          </a:r>
          <a:endParaRPr lang="es-MX" dirty="0"/>
        </a:p>
      </dgm:t>
    </dgm:pt>
    <dgm:pt modelId="{B7B19E09-55AA-4EBD-B125-4C422BFD06BD}" type="parTrans" cxnId="{7EDE42F8-04AE-4583-9D97-D35C4733F61A}">
      <dgm:prSet/>
      <dgm:spPr/>
      <dgm:t>
        <a:bodyPr/>
        <a:lstStyle/>
        <a:p>
          <a:endParaRPr lang="es-MX"/>
        </a:p>
      </dgm:t>
    </dgm:pt>
    <dgm:pt modelId="{9A8EB525-1802-4145-B408-DD26C9677BF5}" type="sibTrans" cxnId="{7EDE42F8-04AE-4583-9D97-D35C4733F61A}">
      <dgm:prSet/>
      <dgm:spPr/>
      <dgm:t>
        <a:bodyPr/>
        <a:lstStyle/>
        <a:p>
          <a:endParaRPr lang="es-MX"/>
        </a:p>
      </dgm:t>
    </dgm:pt>
    <dgm:pt modelId="{CAA62AE8-F9D5-455F-929A-1168DCA17BBD}">
      <dgm:prSet/>
      <dgm:spPr/>
      <dgm:t>
        <a:bodyPr/>
        <a:lstStyle/>
        <a:p>
          <a:r>
            <a:rPr lang="es-MX">
              <a:latin typeface="Arial Rounded MT Bold" panose="020F0704030504030204" pitchFamily="34" charset="0"/>
            </a:rPr>
            <a:t>Reconocer que todas y todos son profesionales de la educación. </a:t>
          </a:r>
          <a:endParaRPr lang="es-MX"/>
        </a:p>
      </dgm:t>
    </dgm:pt>
    <dgm:pt modelId="{235C6FB7-36B5-4AAD-A408-FB055BA60480}" type="parTrans" cxnId="{7C2E50F1-F82A-45FF-8AE1-D46815CF1B60}">
      <dgm:prSet/>
      <dgm:spPr/>
      <dgm:t>
        <a:bodyPr/>
        <a:lstStyle/>
        <a:p>
          <a:endParaRPr lang="es-MX"/>
        </a:p>
      </dgm:t>
    </dgm:pt>
    <dgm:pt modelId="{72202C87-C069-4E78-933B-1D3F23DD3EFB}" type="sibTrans" cxnId="{7C2E50F1-F82A-45FF-8AE1-D46815CF1B60}">
      <dgm:prSet/>
      <dgm:spPr/>
      <dgm:t>
        <a:bodyPr/>
        <a:lstStyle/>
        <a:p>
          <a:endParaRPr lang="es-MX"/>
        </a:p>
      </dgm:t>
    </dgm:pt>
    <dgm:pt modelId="{58899202-BF2C-43DB-8047-FB31BEED18D8}" type="pres">
      <dgm:prSet presAssocID="{F2F63DF5-87E0-4E13-B321-5878DAB0A9C4}" presName="Name0" presStyleCnt="0">
        <dgm:presLayoutVars>
          <dgm:chPref val="1"/>
          <dgm:dir/>
          <dgm:animOne val="branch"/>
          <dgm:animLvl val="lvl"/>
          <dgm:resizeHandles val="exact"/>
        </dgm:presLayoutVars>
      </dgm:prSet>
      <dgm:spPr/>
    </dgm:pt>
    <dgm:pt modelId="{65B8B9C8-3F67-42E1-8D6F-8B081236871F}" type="pres">
      <dgm:prSet presAssocID="{80501AE2-EE2B-4DA0-A585-3C5163A46CFC}" presName="root1" presStyleCnt="0"/>
      <dgm:spPr/>
    </dgm:pt>
    <dgm:pt modelId="{0FF7064F-46F6-41DA-8C5E-246D56EC81E9}" type="pres">
      <dgm:prSet presAssocID="{80501AE2-EE2B-4DA0-A585-3C5163A46CFC}" presName="LevelOneTextNode" presStyleLbl="node0" presStyleIdx="0" presStyleCnt="1">
        <dgm:presLayoutVars>
          <dgm:chPref val="3"/>
        </dgm:presLayoutVars>
      </dgm:prSet>
      <dgm:spPr/>
    </dgm:pt>
    <dgm:pt modelId="{D88E5778-8B08-4756-B4C9-A8B0557F9076}" type="pres">
      <dgm:prSet presAssocID="{80501AE2-EE2B-4DA0-A585-3C5163A46CFC}" presName="level2hierChild" presStyleCnt="0"/>
      <dgm:spPr/>
    </dgm:pt>
    <dgm:pt modelId="{6FAAA832-051A-435A-B42E-1BE3DB15A13F}" type="pres">
      <dgm:prSet presAssocID="{52B84F06-EF5B-4F21-9B3C-723E7315BE16}" presName="conn2-1" presStyleLbl="parChTrans1D2" presStyleIdx="0" presStyleCnt="4"/>
      <dgm:spPr/>
    </dgm:pt>
    <dgm:pt modelId="{000D18CE-8260-4C0E-B9BA-029254FCC4D8}" type="pres">
      <dgm:prSet presAssocID="{52B84F06-EF5B-4F21-9B3C-723E7315BE16}" presName="connTx" presStyleLbl="parChTrans1D2" presStyleIdx="0" presStyleCnt="4"/>
      <dgm:spPr/>
    </dgm:pt>
    <dgm:pt modelId="{FA190CC0-E468-40FA-9F30-C6B6E05C83C3}" type="pres">
      <dgm:prSet presAssocID="{8F73CB26-A5E2-432D-84AA-3D50E40A44F9}" presName="root2" presStyleCnt="0"/>
      <dgm:spPr/>
    </dgm:pt>
    <dgm:pt modelId="{182CDAE1-DFAF-4602-A4E0-C2E8F4369730}" type="pres">
      <dgm:prSet presAssocID="{8F73CB26-A5E2-432D-84AA-3D50E40A44F9}" presName="LevelTwoTextNode" presStyleLbl="node2" presStyleIdx="0" presStyleCnt="4">
        <dgm:presLayoutVars>
          <dgm:chPref val="3"/>
        </dgm:presLayoutVars>
      </dgm:prSet>
      <dgm:spPr/>
    </dgm:pt>
    <dgm:pt modelId="{74D0ADF5-9628-4B59-B05D-BB91EEF9A140}" type="pres">
      <dgm:prSet presAssocID="{8F73CB26-A5E2-432D-84AA-3D50E40A44F9}" presName="level3hierChild" presStyleCnt="0"/>
      <dgm:spPr/>
    </dgm:pt>
    <dgm:pt modelId="{277CE015-1DCF-4F39-BB78-073657849E0E}" type="pres">
      <dgm:prSet presAssocID="{EBC27635-CED6-4330-BC20-00C73B3A4E48}" presName="conn2-1" presStyleLbl="parChTrans1D2" presStyleIdx="1" presStyleCnt="4"/>
      <dgm:spPr/>
    </dgm:pt>
    <dgm:pt modelId="{8DF6A7A6-A76A-4C21-BF95-0BC0EC5BA7F6}" type="pres">
      <dgm:prSet presAssocID="{EBC27635-CED6-4330-BC20-00C73B3A4E48}" presName="connTx" presStyleLbl="parChTrans1D2" presStyleIdx="1" presStyleCnt="4"/>
      <dgm:spPr/>
    </dgm:pt>
    <dgm:pt modelId="{6F0DDC4B-7489-4A05-B7B8-B3853530F8ED}" type="pres">
      <dgm:prSet presAssocID="{1B93FABF-4069-498F-B825-A5CD62C08057}" presName="root2" presStyleCnt="0"/>
      <dgm:spPr/>
    </dgm:pt>
    <dgm:pt modelId="{1A8E5E75-D93A-4CA8-A3C4-B431A01908A2}" type="pres">
      <dgm:prSet presAssocID="{1B93FABF-4069-498F-B825-A5CD62C08057}" presName="LevelTwoTextNode" presStyleLbl="node2" presStyleIdx="1" presStyleCnt="4">
        <dgm:presLayoutVars>
          <dgm:chPref val="3"/>
        </dgm:presLayoutVars>
      </dgm:prSet>
      <dgm:spPr/>
    </dgm:pt>
    <dgm:pt modelId="{C4FFDE10-B107-4D7C-8AA4-9F723C2F73C8}" type="pres">
      <dgm:prSet presAssocID="{1B93FABF-4069-498F-B825-A5CD62C08057}" presName="level3hierChild" presStyleCnt="0"/>
      <dgm:spPr/>
    </dgm:pt>
    <dgm:pt modelId="{68BE57F4-3689-406E-86BC-AE74F1E8C468}" type="pres">
      <dgm:prSet presAssocID="{B7B19E09-55AA-4EBD-B125-4C422BFD06BD}" presName="conn2-1" presStyleLbl="parChTrans1D2" presStyleIdx="2" presStyleCnt="4"/>
      <dgm:spPr/>
    </dgm:pt>
    <dgm:pt modelId="{5AD33FA7-68FC-412D-8153-6252811F5CD5}" type="pres">
      <dgm:prSet presAssocID="{B7B19E09-55AA-4EBD-B125-4C422BFD06BD}" presName="connTx" presStyleLbl="parChTrans1D2" presStyleIdx="2" presStyleCnt="4"/>
      <dgm:spPr/>
    </dgm:pt>
    <dgm:pt modelId="{0C77F0DB-3134-4B13-80BA-3110023724E3}" type="pres">
      <dgm:prSet presAssocID="{E8525092-01E6-412D-BC76-7B72FB5C3A3B}" presName="root2" presStyleCnt="0"/>
      <dgm:spPr/>
    </dgm:pt>
    <dgm:pt modelId="{99D27A5C-C0F5-4DD1-A7E4-15E70DB529DC}" type="pres">
      <dgm:prSet presAssocID="{E8525092-01E6-412D-BC76-7B72FB5C3A3B}" presName="LevelTwoTextNode" presStyleLbl="node2" presStyleIdx="2" presStyleCnt="4">
        <dgm:presLayoutVars>
          <dgm:chPref val="3"/>
        </dgm:presLayoutVars>
      </dgm:prSet>
      <dgm:spPr/>
    </dgm:pt>
    <dgm:pt modelId="{8DBCB214-61F4-4925-BE33-958A06504C26}" type="pres">
      <dgm:prSet presAssocID="{E8525092-01E6-412D-BC76-7B72FB5C3A3B}" presName="level3hierChild" presStyleCnt="0"/>
      <dgm:spPr/>
    </dgm:pt>
    <dgm:pt modelId="{0BFF7361-8F92-4FFF-8799-057D8E196ABA}" type="pres">
      <dgm:prSet presAssocID="{235C6FB7-36B5-4AAD-A408-FB055BA60480}" presName="conn2-1" presStyleLbl="parChTrans1D2" presStyleIdx="3" presStyleCnt="4"/>
      <dgm:spPr/>
    </dgm:pt>
    <dgm:pt modelId="{854BE2E7-E63B-44D5-81F4-012F9C2F17DB}" type="pres">
      <dgm:prSet presAssocID="{235C6FB7-36B5-4AAD-A408-FB055BA60480}" presName="connTx" presStyleLbl="parChTrans1D2" presStyleIdx="3" presStyleCnt="4"/>
      <dgm:spPr/>
    </dgm:pt>
    <dgm:pt modelId="{58271A54-5262-4AFA-945E-E059E14D2C8D}" type="pres">
      <dgm:prSet presAssocID="{CAA62AE8-F9D5-455F-929A-1168DCA17BBD}" presName="root2" presStyleCnt="0"/>
      <dgm:spPr/>
    </dgm:pt>
    <dgm:pt modelId="{921ED122-8643-422F-AB31-0DC6BBC3E52F}" type="pres">
      <dgm:prSet presAssocID="{CAA62AE8-F9D5-455F-929A-1168DCA17BBD}" presName="LevelTwoTextNode" presStyleLbl="node2" presStyleIdx="3" presStyleCnt="4">
        <dgm:presLayoutVars>
          <dgm:chPref val="3"/>
        </dgm:presLayoutVars>
      </dgm:prSet>
      <dgm:spPr/>
    </dgm:pt>
    <dgm:pt modelId="{E37B7DBF-76FF-4DBB-8823-5232B94E9896}" type="pres">
      <dgm:prSet presAssocID="{CAA62AE8-F9D5-455F-929A-1168DCA17BBD}" presName="level3hierChild" presStyleCnt="0"/>
      <dgm:spPr/>
    </dgm:pt>
  </dgm:ptLst>
  <dgm:cxnLst>
    <dgm:cxn modelId="{BB4F860A-AEDA-4C22-BCDE-0B135CB5F62A}" type="presOf" srcId="{F2F63DF5-87E0-4E13-B321-5878DAB0A9C4}" destId="{58899202-BF2C-43DB-8047-FB31BEED18D8}" srcOrd="0" destOrd="0" presId="urn:microsoft.com/office/officeart/2008/layout/HorizontalMultiLevelHierarchy"/>
    <dgm:cxn modelId="{1BAC360B-BE4A-44F0-AA5B-E24A83612C90}" type="presOf" srcId="{E8525092-01E6-412D-BC76-7B72FB5C3A3B}" destId="{99D27A5C-C0F5-4DD1-A7E4-15E70DB529DC}" srcOrd="0" destOrd="0" presId="urn:microsoft.com/office/officeart/2008/layout/HorizontalMultiLevelHierarchy"/>
    <dgm:cxn modelId="{D71BD30E-3CDC-4923-AA30-401954D0D5E8}" srcId="{80501AE2-EE2B-4DA0-A585-3C5163A46CFC}" destId="{8F73CB26-A5E2-432D-84AA-3D50E40A44F9}" srcOrd="0" destOrd="0" parTransId="{52B84F06-EF5B-4F21-9B3C-723E7315BE16}" sibTransId="{53EA86FB-BBC0-419E-8E37-983BBAD01404}"/>
    <dgm:cxn modelId="{A15BDE29-9316-4C90-9DCA-755DB776D294}" type="presOf" srcId="{1B93FABF-4069-498F-B825-A5CD62C08057}" destId="{1A8E5E75-D93A-4CA8-A3C4-B431A01908A2}" srcOrd="0" destOrd="0" presId="urn:microsoft.com/office/officeart/2008/layout/HorizontalMultiLevelHierarchy"/>
    <dgm:cxn modelId="{2078293D-272C-4AA2-A397-F3217D398BBE}" type="presOf" srcId="{80501AE2-EE2B-4DA0-A585-3C5163A46CFC}" destId="{0FF7064F-46F6-41DA-8C5E-246D56EC81E9}" srcOrd="0" destOrd="0" presId="urn:microsoft.com/office/officeart/2008/layout/HorizontalMultiLevelHierarchy"/>
    <dgm:cxn modelId="{FE6EBD44-6ACF-42B1-B1F6-23CC4C53F4F7}" type="presOf" srcId="{B7B19E09-55AA-4EBD-B125-4C422BFD06BD}" destId="{5AD33FA7-68FC-412D-8153-6252811F5CD5}" srcOrd="1" destOrd="0" presId="urn:microsoft.com/office/officeart/2008/layout/HorizontalMultiLevelHierarchy"/>
    <dgm:cxn modelId="{C3FB9D68-1B3C-4849-BD8A-8E3C1B30AA48}" srcId="{80501AE2-EE2B-4DA0-A585-3C5163A46CFC}" destId="{1B93FABF-4069-498F-B825-A5CD62C08057}" srcOrd="1" destOrd="0" parTransId="{EBC27635-CED6-4330-BC20-00C73B3A4E48}" sibTransId="{C6DC0D56-5B10-4919-8382-F9C4C0CED22F}"/>
    <dgm:cxn modelId="{F7E2B27A-D719-4D40-B21A-26204CD5E0B2}" type="presOf" srcId="{EBC27635-CED6-4330-BC20-00C73B3A4E48}" destId="{277CE015-1DCF-4F39-BB78-073657849E0E}" srcOrd="0" destOrd="0" presId="urn:microsoft.com/office/officeart/2008/layout/HorizontalMultiLevelHierarchy"/>
    <dgm:cxn modelId="{26D52D87-0634-4921-9DA2-AD8A18214DFB}" type="presOf" srcId="{235C6FB7-36B5-4AAD-A408-FB055BA60480}" destId="{854BE2E7-E63B-44D5-81F4-012F9C2F17DB}" srcOrd="1" destOrd="0" presId="urn:microsoft.com/office/officeart/2008/layout/HorizontalMultiLevelHierarchy"/>
    <dgm:cxn modelId="{8E86BA97-BF1E-4630-9B5F-E85253C88437}" type="presOf" srcId="{52B84F06-EF5B-4F21-9B3C-723E7315BE16}" destId="{000D18CE-8260-4C0E-B9BA-029254FCC4D8}" srcOrd="1" destOrd="0" presId="urn:microsoft.com/office/officeart/2008/layout/HorizontalMultiLevelHierarchy"/>
    <dgm:cxn modelId="{02E425A2-24A5-4AB1-85A6-DFDBF5ACE11C}" srcId="{F2F63DF5-87E0-4E13-B321-5878DAB0A9C4}" destId="{80501AE2-EE2B-4DA0-A585-3C5163A46CFC}" srcOrd="0" destOrd="0" parTransId="{D8F74245-3D4C-405C-8C94-FE051D5BDFDB}" sibTransId="{FF74BAB0-C8FF-4ED5-8C9B-E0CBAAE4C0D1}"/>
    <dgm:cxn modelId="{A2A322A9-3331-485E-A12D-28BA47422138}" type="presOf" srcId="{B7B19E09-55AA-4EBD-B125-4C422BFD06BD}" destId="{68BE57F4-3689-406E-86BC-AE74F1E8C468}" srcOrd="0" destOrd="0" presId="urn:microsoft.com/office/officeart/2008/layout/HorizontalMultiLevelHierarchy"/>
    <dgm:cxn modelId="{D89A16AF-0B08-402A-934C-BDE584522004}" type="presOf" srcId="{CAA62AE8-F9D5-455F-929A-1168DCA17BBD}" destId="{921ED122-8643-422F-AB31-0DC6BBC3E52F}" srcOrd="0" destOrd="0" presId="urn:microsoft.com/office/officeart/2008/layout/HorizontalMultiLevelHierarchy"/>
    <dgm:cxn modelId="{27C7A6B0-244C-4AA4-BD23-AA2A03B39221}" type="presOf" srcId="{EBC27635-CED6-4330-BC20-00C73B3A4E48}" destId="{8DF6A7A6-A76A-4C21-BF95-0BC0EC5BA7F6}" srcOrd="1" destOrd="0" presId="urn:microsoft.com/office/officeart/2008/layout/HorizontalMultiLevelHierarchy"/>
    <dgm:cxn modelId="{9E2C82B5-71D7-4005-A043-3F76B04E6A68}" type="presOf" srcId="{8F73CB26-A5E2-432D-84AA-3D50E40A44F9}" destId="{182CDAE1-DFAF-4602-A4E0-C2E8F4369730}" srcOrd="0" destOrd="0" presId="urn:microsoft.com/office/officeart/2008/layout/HorizontalMultiLevelHierarchy"/>
    <dgm:cxn modelId="{13C8C6B8-FA09-46DD-B01E-76E3F2933D44}" type="presOf" srcId="{52B84F06-EF5B-4F21-9B3C-723E7315BE16}" destId="{6FAAA832-051A-435A-B42E-1BE3DB15A13F}" srcOrd="0" destOrd="0" presId="urn:microsoft.com/office/officeart/2008/layout/HorizontalMultiLevelHierarchy"/>
    <dgm:cxn modelId="{D608D9DA-24C0-422E-A756-8D9BAF05F7B6}" type="presOf" srcId="{235C6FB7-36B5-4AAD-A408-FB055BA60480}" destId="{0BFF7361-8F92-4FFF-8799-057D8E196ABA}" srcOrd="0" destOrd="0" presId="urn:microsoft.com/office/officeart/2008/layout/HorizontalMultiLevelHierarchy"/>
    <dgm:cxn modelId="{7C2E50F1-F82A-45FF-8AE1-D46815CF1B60}" srcId="{80501AE2-EE2B-4DA0-A585-3C5163A46CFC}" destId="{CAA62AE8-F9D5-455F-929A-1168DCA17BBD}" srcOrd="3" destOrd="0" parTransId="{235C6FB7-36B5-4AAD-A408-FB055BA60480}" sibTransId="{72202C87-C069-4E78-933B-1D3F23DD3EFB}"/>
    <dgm:cxn modelId="{7EDE42F8-04AE-4583-9D97-D35C4733F61A}" srcId="{80501AE2-EE2B-4DA0-A585-3C5163A46CFC}" destId="{E8525092-01E6-412D-BC76-7B72FB5C3A3B}" srcOrd="2" destOrd="0" parTransId="{B7B19E09-55AA-4EBD-B125-4C422BFD06BD}" sibTransId="{9A8EB525-1802-4145-B408-DD26C9677BF5}"/>
    <dgm:cxn modelId="{809C7815-F961-4B2C-82E3-54EEED51AEBF}" type="presParOf" srcId="{58899202-BF2C-43DB-8047-FB31BEED18D8}" destId="{65B8B9C8-3F67-42E1-8D6F-8B081236871F}" srcOrd="0" destOrd="0" presId="urn:microsoft.com/office/officeart/2008/layout/HorizontalMultiLevelHierarchy"/>
    <dgm:cxn modelId="{9696CAFB-1D58-4D7D-9231-FBEEFA98B7DE}" type="presParOf" srcId="{65B8B9C8-3F67-42E1-8D6F-8B081236871F}" destId="{0FF7064F-46F6-41DA-8C5E-246D56EC81E9}" srcOrd="0" destOrd="0" presId="urn:microsoft.com/office/officeart/2008/layout/HorizontalMultiLevelHierarchy"/>
    <dgm:cxn modelId="{AFC34436-2573-42C3-8DE0-9065B490CCA4}" type="presParOf" srcId="{65B8B9C8-3F67-42E1-8D6F-8B081236871F}" destId="{D88E5778-8B08-4756-B4C9-A8B0557F9076}" srcOrd="1" destOrd="0" presId="urn:microsoft.com/office/officeart/2008/layout/HorizontalMultiLevelHierarchy"/>
    <dgm:cxn modelId="{8663EE29-E769-4283-90FD-954F4A560989}" type="presParOf" srcId="{D88E5778-8B08-4756-B4C9-A8B0557F9076}" destId="{6FAAA832-051A-435A-B42E-1BE3DB15A13F}" srcOrd="0" destOrd="0" presId="urn:microsoft.com/office/officeart/2008/layout/HorizontalMultiLevelHierarchy"/>
    <dgm:cxn modelId="{F79739C0-CDE4-4D77-A65E-E4F2CB1F8114}" type="presParOf" srcId="{6FAAA832-051A-435A-B42E-1BE3DB15A13F}" destId="{000D18CE-8260-4C0E-B9BA-029254FCC4D8}" srcOrd="0" destOrd="0" presId="urn:microsoft.com/office/officeart/2008/layout/HorizontalMultiLevelHierarchy"/>
    <dgm:cxn modelId="{BDA43E60-6D13-430D-B05A-05A77C0F7A14}" type="presParOf" srcId="{D88E5778-8B08-4756-B4C9-A8B0557F9076}" destId="{FA190CC0-E468-40FA-9F30-C6B6E05C83C3}" srcOrd="1" destOrd="0" presId="urn:microsoft.com/office/officeart/2008/layout/HorizontalMultiLevelHierarchy"/>
    <dgm:cxn modelId="{1CF05849-454F-424F-AF09-2D63F497F6C9}" type="presParOf" srcId="{FA190CC0-E468-40FA-9F30-C6B6E05C83C3}" destId="{182CDAE1-DFAF-4602-A4E0-C2E8F4369730}" srcOrd="0" destOrd="0" presId="urn:microsoft.com/office/officeart/2008/layout/HorizontalMultiLevelHierarchy"/>
    <dgm:cxn modelId="{DDDB371B-6130-4619-942B-1F51D0D9A8A8}" type="presParOf" srcId="{FA190CC0-E468-40FA-9F30-C6B6E05C83C3}" destId="{74D0ADF5-9628-4B59-B05D-BB91EEF9A140}" srcOrd="1" destOrd="0" presId="urn:microsoft.com/office/officeart/2008/layout/HorizontalMultiLevelHierarchy"/>
    <dgm:cxn modelId="{802F14CC-E81D-4B72-895E-00E63DF58650}" type="presParOf" srcId="{D88E5778-8B08-4756-B4C9-A8B0557F9076}" destId="{277CE015-1DCF-4F39-BB78-073657849E0E}" srcOrd="2" destOrd="0" presId="urn:microsoft.com/office/officeart/2008/layout/HorizontalMultiLevelHierarchy"/>
    <dgm:cxn modelId="{F1B5C7DA-041B-4AAA-9B8F-1B478F7AD679}" type="presParOf" srcId="{277CE015-1DCF-4F39-BB78-073657849E0E}" destId="{8DF6A7A6-A76A-4C21-BF95-0BC0EC5BA7F6}" srcOrd="0" destOrd="0" presId="urn:microsoft.com/office/officeart/2008/layout/HorizontalMultiLevelHierarchy"/>
    <dgm:cxn modelId="{9E418460-AE09-4A84-8C0C-1604F45B649A}" type="presParOf" srcId="{D88E5778-8B08-4756-B4C9-A8B0557F9076}" destId="{6F0DDC4B-7489-4A05-B7B8-B3853530F8ED}" srcOrd="3" destOrd="0" presId="urn:microsoft.com/office/officeart/2008/layout/HorizontalMultiLevelHierarchy"/>
    <dgm:cxn modelId="{511862B6-4982-4EDC-AB8D-FF153D3F0F49}" type="presParOf" srcId="{6F0DDC4B-7489-4A05-B7B8-B3853530F8ED}" destId="{1A8E5E75-D93A-4CA8-A3C4-B431A01908A2}" srcOrd="0" destOrd="0" presId="urn:microsoft.com/office/officeart/2008/layout/HorizontalMultiLevelHierarchy"/>
    <dgm:cxn modelId="{844ECA07-59CC-494A-B22B-18A7D9DFE843}" type="presParOf" srcId="{6F0DDC4B-7489-4A05-B7B8-B3853530F8ED}" destId="{C4FFDE10-B107-4D7C-8AA4-9F723C2F73C8}" srcOrd="1" destOrd="0" presId="urn:microsoft.com/office/officeart/2008/layout/HorizontalMultiLevelHierarchy"/>
    <dgm:cxn modelId="{076AB964-852E-4668-9A40-44A39C925427}" type="presParOf" srcId="{D88E5778-8B08-4756-B4C9-A8B0557F9076}" destId="{68BE57F4-3689-406E-86BC-AE74F1E8C468}" srcOrd="4" destOrd="0" presId="urn:microsoft.com/office/officeart/2008/layout/HorizontalMultiLevelHierarchy"/>
    <dgm:cxn modelId="{75FE2363-1E9B-4AE7-999A-3970441A929E}" type="presParOf" srcId="{68BE57F4-3689-406E-86BC-AE74F1E8C468}" destId="{5AD33FA7-68FC-412D-8153-6252811F5CD5}" srcOrd="0" destOrd="0" presId="urn:microsoft.com/office/officeart/2008/layout/HorizontalMultiLevelHierarchy"/>
    <dgm:cxn modelId="{A96496D6-3A33-4A77-944A-3A5819EFC48D}" type="presParOf" srcId="{D88E5778-8B08-4756-B4C9-A8B0557F9076}" destId="{0C77F0DB-3134-4B13-80BA-3110023724E3}" srcOrd="5" destOrd="0" presId="urn:microsoft.com/office/officeart/2008/layout/HorizontalMultiLevelHierarchy"/>
    <dgm:cxn modelId="{71189A22-1EBD-4192-A571-31DFAF173C40}" type="presParOf" srcId="{0C77F0DB-3134-4B13-80BA-3110023724E3}" destId="{99D27A5C-C0F5-4DD1-A7E4-15E70DB529DC}" srcOrd="0" destOrd="0" presId="urn:microsoft.com/office/officeart/2008/layout/HorizontalMultiLevelHierarchy"/>
    <dgm:cxn modelId="{226C5FB9-C3D9-454C-ADBA-780CC5253546}" type="presParOf" srcId="{0C77F0DB-3134-4B13-80BA-3110023724E3}" destId="{8DBCB214-61F4-4925-BE33-958A06504C26}" srcOrd="1" destOrd="0" presId="urn:microsoft.com/office/officeart/2008/layout/HorizontalMultiLevelHierarchy"/>
    <dgm:cxn modelId="{CDDC08E9-8487-46DF-AFC2-F6806DD1EEC9}" type="presParOf" srcId="{D88E5778-8B08-4756-B4C9-A8B0557F9076}" destId="{0BFF7361-8F92-4FFF-8799-057D8E196ABA}" srcOrd="6" destOrd="0" presId="urn:microsoft.com/office/officeart/2008/layout/HorizontalMultiLevelHierarchy"/>
    <dgm:cxn modelId="{716904F9-4C81-446A-8FD6-1D7A0C4E89D2}" type="presParOf" srcId="{0BFF7361-8F92-4FFF-8799-057D8E196ABA}" destId="{854BE2E7-E63B-44D5-81F4-012F9C2F17DB}" srcOrd="0" destOrd="0" presId="urn:microsoft.com/office/officeart/2008/layout/HorizontalMultiLevelHierarchy"/>
    <dgm:cxn modelId="{E2DA9D01-72A7-4385-B307-4C6536EB5CC9}" type="presParOf" srcId="{D88E5778-8B08-4756-B4C9-A8B0557F9076}" destId="{58271A54-5262-4AFA-945E-E059E14D2C8D}" srcOrd="7" destOrd="0" presId="urn:microsoft.com/office/officeart/2008/layout/HorizontalMultiLevelHierarchy"/>
    <dgm:cxn modelId="{C67F8FD0-F9D8-4991-84C6-D8F64A192BC6}" type="presParOf" srcId="{58271A54-5262-4AFA-945E-E059E14D2C8D}" destId="{921ED122-8643-422F-AB31-0DC6BBC3E52F}" srcOrd="0" destOrd="0" presId="urn:microsoft.com/office/officeart/2008/layout/HorizontalMultiLevelHierarchy"/>
    <dgm:cxn modelId="{F87C25BD-D29A-4A1B-9798-D0E61851D57E}" type="presParOf" srcId="{58271A54-5262-4AFA-945E-E059E14D2C8D}" destId="{E37B7DBF-76FF-4DBB-8823-5232B94E9896}"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FF7361-8F92-4FFF-8799-057D8E196ABA}">
      <dsp:nvSpPr>
        <dsp:cNvPr id="0" name=""/>
        <dsp:cNvSpPr/>
      </dsp:nvSpPr>
      <dsp:spPr>
        <a:xfrm>
          <a:off x="2874181" y="1843548"/>
          <a:ext cx="459559" cy="1313528"/>
        </a:xfrm>
        <a:custGeom>
          <a:avLst/>
          <a:gdLst/>
          <a:ahLst/>
          <a:cxnLst/>
          <a:rect l="0" t="0" r="0" b="0"/>
          <a:pathLst>
            <a:path>
              <a:moveTo>
                <a:pt x="0" y="0"/>
              </a:moveTo>
              <a:lnTo>
                <a:pt x="229779" y="0"/>
              </a:lnTo>
              <a:lnTo>
                <a:pt x="229779" y="1313528"/>
              </a:lnTo>
              <a:lnTo>
                <a:pt x="459559" y="1313528"/>
              </a:lnTo>
            </a:path>
          </a:pathLst>
        </a:custGeom>
        <a:noFill/>
        <a:ln w="1905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3069171" y="2465522"/>
        <a:ext cx="69580" cy="69580"/>
      </dsp:txXfrm>
    </dsp:sp>
    <dsp:sp modelId="{68BE57F4-3689-406E-86BC-AE74F1E8C468}">
      <dsp:nvSpPr>
        <dsp:cNvPr id="0" name=""/>
        <dsp:cNvSpPr/>
      </dsp:nvSpPr>
      <dsp:spPr>
        <a:xfrm>
          <a:off x="2874181" y="1843548"/>
          <a:ext cx="459559" cy="437842"/>
        </a:xfrm>
        <a:custGeom>
          <a:avLst/>
          <a:gdLst/>
          <a:ahLst/>
          <a:cxnLst/>
          <a:rect l="0" t="0" r="0" b="0"/>
          <a:pathLst>
            <a:path>
              <a:moveTo>
                <a:pt x="0" y="0"/>
              </a:moveTo>
              <a:lnTo>
                <a:pt x="229779" y="0"/>
              </a:lnTo>
              <a:lnTo>
                <a:pt x="229779" y="437842"/>
              </a:lnTo>
              <a:lnTo>
                <a:pt x="459559" y="437842"/>
              </a:lnTo>
            </a:path>
          </a:pathLst>
        </a:custGeom>
        <a:noFill/>
        <a:ln w="1905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3088093" y="2046601"/>
        <a:ext cx="31737" cy="31737"/>
      </dsp:txXfrm>
    </dsp:sp>
    <dsp:sp modelId="{277CE015-1DCF-4F39-BB78-073657849E0E}">
      <dsp:nvSpPr>
        <dsp:cNvPr id="0" name=""/>
        <dsp:cNvSpPr/>
      </dsp:nvSpPr>
      <dsp:spPr>
        <a:xfrm>
          <a:off x="2874181" y="1405705"/>
          <a:ext cx="459559" cy="437842"/>
        </a:xfrm>
        <a:custGeom>
          <a:avLst/>
          <a:gdLst/>
          <a:ahLst/>
          <a:cxnLst/>
          <a:rect l="0" t="0" r="0" b="0"/>
          <a:pathLst>
            <a:path>
              <a:moveTo>
                <a:pt x="0" y="437842"/>
              </a:moveTo>
              <a:lnTo>
                <a:pt x="229779" y="437842"/>
              </a:lnTo>
              <a:lnTo>
                <a:pt x="229779" y="0"/>
              </a:lnTo>
              <a:lnTo>
                <a:pt x="459559" y="0"/>
              </a:lnTo>
            </a:path>
          </a:pathLst>
        </a:custGeom>
        <a:noFill/>
        <a:ln w="1905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3088093" y="1608758"/>
        <a:ext cx="31737" cy="31737"/>
      </dsp:txXfrm>
    </dsp:sp>
    <dsp:sp modelId="{6FAAA832-051A-435A-B42E-1BE3DB15A13F}">
      <dsp:nvSpPr>
        <dsp:cNvPr id="0" name=""/>
        <dsp:cNvSpPr/>
      </dsp:nvSpPr>
      <dsp:spPr>
        <a:xfrm>
          <a:off x="2874181" y="530020"/>
          <a:ext cx="459559" cy="1313528"/>
        </a:xfrm>
        <a:custGeom>
          <a:avLst/>
          <a:gdLst/>
          <a:ahLst/>
          <a:cxnLst/>
          <a:rect l="0" t="0" r="0" b="0"/>
          <a:pathLst>
            <a:path>
              <a:moveTo>
                <a:pt x="0" y="1313528"/>
              </a:moveTo>
              <a:lnTo>
                <a:pt x="229779" y="1313528"/>
              </a:lnTo>
              <a:lnTo>
                <a:pt x="229779" y="0"/>
              </a:lnTo>
              <a:lnTo>
                <a:pt x="459559" y="0"/>
              </a:lnTo>
            </a:path>
          </a:pathLst>
        </a:custGeom>
        <a:noFill/>
        <a:ln w="1905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3069171" y="1151994"/>
        <a:ext cx="69580" cy="69580"/>
      </dsp:txXfrm>
    </dsp:sp>
    <dsp:sp modelId="{0FF7064F-46F6-41DA-8C5E-246D56EC81E9}">
      <dsp:nvSpPr>
        <dsp:cNvPr id="0" name=""/>
        <dsp:cNvSpPr/>
      </dsp:nvSpPr>
      <dsp:spPr>
        <a:xfrm rot="16200000">
          <a:off x="680359" y="1493274"/>
          <a:ext cx="3687097" cy="700548"/>
        </a:xfrm>
        <a:prstGeom prst="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MX" sz="1400" b="1" kern="1200" dirty="0"/>
            <a:t>Sugerencias para favorecer el diálogo pedagógico, la reflexión, el aprendizaje entre pares y el trabajo colaborativo en el del CTE:</a:t>
          </a:r>
          <a:endParaRPr lang="es-MX" sz="1400" kern="1200" dirty="0"/>
        </a:p>
      </dsp:txBody>
      <dsp:txXfrm>
        <a:off x="680359" y="1493274"/>
        <a:ext cx="3687097" cy="700548"/>
      </dsp:txXfrm>
    </dsp:sp>
    <dsp:sp modelId="{182CDAE1-DFAF-4602-A4E0-C2E8F4369730}">
      <dsp:nvSpPr>
        <dsp:cNvPr id="0" name=""/>
        <dsp:cNvSpPr/>
      </dsp:nvSpPr>
      <dsp:spPr>
        <a:xfrm>
          <a:off x="3333741" y="179745"/>
          <a:ext cx="2297798" cy="700548"/>
        </a:xfrm>
        <a:prstGeom prst="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MX" sz="1000" kern="1200" dirty="0">
              <a:latin typeface="Arial Rounded MT Bold" panose="020F0704030504030204" pitchFamily="34" charset="0"/>
            </a:rPr>
            <a:t>Dialogar en torno a las razones por las que consideran importante abordar el tema que han determinado.</a:t>
          </a:r>
          <a:endParaRPr lang="es-MX" sz="1000" kern="1200" dirty="0"/>
        </a:p>
      </dsp:txBody>
      <dsp:txXfrm>
        <a:off x="3333741" y="179745"/>
        <a:ext cx="2297798" cy="700548"/>
      </dsp:txXfrm>
    </dsp:sp>
    <dsp:sp modelId="{1A8E5E75-D93A-4CA8-A3C4-B431A01908A2}">
      <dsp:nvSpPr>
        <dsp:cNvPr id="0" name=""/>
        <dsp:cNvSpPr/>
      </dsp:nvSpPr>
      <dsp:spPr>
        <a:xfrm>
          <a:off x="3333741" y="1055431"/>
          <a:ext cx="2297798" cy="700548"/>
        </a:xfrm>
        <a:prstGeom prst="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MX" sz="1000" kern="1200" dirty="0">
              <a:latin typeface="Arial Rounded MT Bold" panose="020F0704030504030204" pitchFamily="34" charset="0"/>
            </a:rPr>
            <a:t>Explorar los insumos.</a:t>
          </a:r>
          <a:endParaRPr lang="es-MX" sz="1000" kern="1200" dirty="0"/>
        </a:p>
      </dsp:txBody>
      <dsp:txXfrm>
        <a:off x="3333741" y="1055431"/>
        <a:ext cx="2297798" cy="700548"/>
      </dsp:txXfrm>
    </dsp:sp>
    <dsp:sp modelId="{99D27A5C-C0F5-4DD1-A7E4-15E70DB529DC}">
      <dsp:nvSpPr>
        <dsp:cNvPr id="0" name=""/>
        <dsp:cNvSpPr/>
      </dsp:nvSpPr>
      <dsp:spPr>
        <a:xfrm>
          <a:off x="3333741" y="1931117"/>
          <a:ext cx="2297798" cy="700548"/>
        </a:xfrm>
        <a:prstGeom prst="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MX" sz="1000" kern="1200" dirty="0">
              <a:latin typeface="Arial Rounded MT Bold" panose="020F0704030504030204" pitchFamily="34" charset="0"/>
            </a:rPr>
            <a:t>Privilegiar el diálogo y el intercambio de experiencias docentes. Privilegiar el diálogo y el intercambio de experiencias docentes.</a:t>
          </a:r>
          <a:endParaRPr lang="es-MX" sz="1000" kern="1200" dirty="0"/>
        </a:p>
      </dsp:txBody>
      <dsp:txXfrm>
        <a:off x="3333741" y="1931117"/>
        <a:ext cx="2297798" cy="700548"/>
      </dsp:txXfrm>
    </dsp:sp>
    <dsp:sp modelId="{921ED122-8643-422F-AB31-0DC6BBC3E52F}">
      <dsp:nvSpPr>
        <dsp:cNvPr id="0" name=""/>
        <dsp:cNvSpPr/>
      </dsp:nvSpPr>
      <dsp:spPr>
        <a:xfrm>
          <a:off x="3333741" y="2806802"/>
          <a:ext cx="2297798" cy="700548"/>
        </a:xfrm>
        <a:prstGeom prst="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MX" sz="1000" kern="1200">
              <a:latin typeface="Arial Rounded MT Bold" panose="020F0704030504030204" pitchFamily="34" charset="0"/>
            </a:rPr>
            <a:t>Reconocer que todas y todos son profesionales de la educación. </a:t>
          </a:r>
          <a:endParaRPr lang="es-MX" sz="1000" kern="1200"/>
        </a:p>
      </dsp:txBody>
      <dsp:txXfrm>
        <a:off x="3333741" y="2806802"/>
        <a:ext cx="2297798" cy="700548"/>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7F7ADF-2521-414F-A57C-A138C60CA535}" type="datetimeFigureOut">
              <a:rPr lang="es-MX" smtClean="0"/>
              <a:t>22/03/2026</a:t>
            </a:fld>
            <a:endParaRPr lang="es-MX"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E65F04-5597-43DD-BF5C-3FEB11023600}" type="slidenum">
              <a:rPr lang="es-MX" smtClean="0"/>
              <a:t>‹Nº›</a:t>
            </a:fld>
            <a:endParaRPr lang="es-MX" dirty="0"/>
          </a:p>
        </p:txBody>
      </p:sp>
    </p:spTree>
    <p:extLst>
      <p:ext uri="{BB962C8B-B14F-4D97-AF65-F5344CB8AC3E}">
        <p14:creationId xmlns:p14="http://schemas.microsoft.com/office/powerpoint/2010/main" val="1299806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91E91C-643B-1D19-0C54-7E66F470BE5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33F3F30F-F845-AE04-7521-139293308A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5F13F826-E810-7006-5943-800B3615CA37}"/>
              </a:ext>
            </a:extLst>
          </p:cNvPr>
          <p:cNvSpPr>
            <a:spLocks noGrp="1"/>
          </p:cNvSpPr>
          <p:nvPr>
            <p:ph type="dt" sz="half" idx="10"/>
          </p:nvPr>
        </p:nvSpPr>
        <p:spPr/>
        <p:txBody>
          <a:bodyPr/>
          <a:lstStyle/>
          <a:p>
            <a:fld id="{E0A5AA0E-E7B3-4F18-875D-04C9ADE8AE31}" type="datetimeFigureOut">
              <a:rPr lang="es-MX" smtClean="0"/>
              <a:t>22/03/2026</a:t>
            </a:fld>
            <a:endParaRPr lang="es-MX" dirty="0"/>
          </a:p>
        </p:txBody>
      </p:sp>
      <p:sp>
        <p:nvSpPr>
          <p:cNvPr id="5" name="Marcador de pie de página 4">
            <a:extLst>
              <a:ext uri="{FF2B5EF4-FFF2-40B4-BE49-F238E27FC236}">
                <a16:creationId xmlns:a16="http://schemas.microsoft.com/office/drawing/2014/main" id="{E0A017A3-0CB2-8652-DF4B-F797A6C69042}"/>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a16="http://schemas.microsoft.com/office/drawing/2014/main" id="{402B4331-FEF9-2F61-4932-15BA6AF84845}"/>
              </a:ext>
            </a:extLst>
          </p:cNvPr>
          <p:cNvSpPr>
            <a:spLocks noGrp="1"/>
          </p:cNvSpPr>
          <p:nvPr>
            <p:ph type="sldNum" sz="quarter" idx="12"/>
          </p:nvPr>
        </p:nvSpPr>
        <p:spPr/>
        <p:txBody>
          <a:bodyPr/>
          <a:lstStyle/>
          <a:p>
            <a:fld id="{C11AFE0B-0173-4659-B922-B5FEC91DE6B3}" type="slidenum">
              <a:rPr lang="es-MX" smtClean="0"/>
              <a:t>‹Nº›</a:t>
            </a:fld>
            <a:endParaRPr lang="es-MX" dirty="0"/>
          </a:p>
        </p:txBody>
      </p:sp>
    </p:spTree>
    <p:extLst>
      <p:ext uri="{BB962C8B-B14F-4D97-AF65-F5344CB8AC3E}">
        <p14:creationId xmlns:p14="http://schemas.microsoft.com/office/powerpoint/2010/main" val="270037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EC3A66-7A17-8E98-83E3-237946541A63}"/>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8EB5B9AD-C546-1143-05F7-92FD7518ABC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25A0B3D7-E009-12BA-E61B-07E25393A42B}"/>
              </a:ext>
            </a:extLst>
          </p:cNvPr>
          <p:cNvSpPr>
            <a:spLocks noGrp="1"/>
          </p:cNvSpPr>
          <p:nvPr>
            <p:ph type="dt" sz="half" idx="10"/>
          </p:nvPr>
        </p:nvSpPr>
        <p:spPr/>
        <p:txBody>
          <a:bodyPr/>
          <a:lstStyle/>
          <a:p>
            <a:fld id="{E0A5AA0E-E7B3-4F18-875D-04C9ADE8AE31}" type="datetimeFigureOut">
              <a:rPr lang="es-MX" smtClean="0"/>
              <a:t>22/03/2026</a:t>
            </a:fld>
            <a:endParaRPr lang="es-MX" dirty="0"/>
          </a:p>
        </p:txBody>
      </p:sp>
      <p:sp>
        <p:nvSpPr>
          <p:cNvPr id="5" name="Marcador de pie de página 4">
            <a:extLst>
              <a:ext uri="{FF2B5EF4-FFF2-40B4-BE49-F238E27FC236}">
                <a16:creationId xmlns:a16="http://schemas.microsoft.com/office/drawing/2014/main" id="{0643BA8D-F11D-DFA5-A785-013DE59CD290}"/>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a16="http://schemas.microsoft.com/office/drawing/2014/main" id="{99700404-893A-A7BD-8992-CF399F813B54}"/>
              </a:ext>
            </a:extLst>
          </p:cNvPr>
          <p:cNvSpPr>
            <a:spLocks noGrp="1"/>
          </p:cNvSpPr>
          <p:nvPr>
            <p:ph type="sldNum" sz="quarter" idx="12"/>
          </p:nvPr>
        </p:nvSpPr>
        <p:spPr/>
        <p:txBody>
          <a:bodyPr/>
          <a:lstStyle/>
          <a:p>
            <a:fld id="{C11AFE0B-0173-4659-B922-B5FEC91DE6B3}" type="slidenum">
              <a:rPr lang="es-MX" smtClean="0"/>
              <a:t>‹Nº›</a:t>
            </a:fld>
            <a:endParaRPr lang="es-MX" dirty="0"/>
          </a:p>
        </p:txBody>
      </p:sp>
    </p:spTree>
    <p:extLst>
      <p:ext uri="{BB962C8B-B14F-4D97-AF65-F5344CB8AC3E}">
        <p14:creationId xmlns:p14="http://schemas.microsoft.com/office/powerpoint/2010/main" val="1487996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7DB7A6A-FA1D-CAED-82B9-F5C0BBDED08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2A056C8C-E639-9A15-9265-C75ADE66545A}"/>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6C6BB66E-DCE3-6A85-6404-3A7192AED788}"/>
              </a:ext>
            </a:extLst>
          </p:cNvPr>
          <p:cNvSpPr>
            <a:spLocks noGrp="1"/>
          </p:cNvSpPr>
          <p:nvPr>
            <p:ph type="dt" sz="half" idx="10"/>
          </p:nvPr>
        </p:nvSpPr>
        <p:spPr/>
        <p:txBody>
          <a:bodyPr/>
          <a:lstStyle/>
          <a:p>
            <a:fld id="{E0A5AA0E-E7B3-4F18-875D-04C9ADE8AE31}" type="datetimeFigureOut">
              <a:rPr lang="es-MX" smtClean="0"/>
              <a:t>22/03/2026</a:t>
            </a:fld>
            <a:endParaRPr lang="es-MX" dirty="0"/>
          </a:p>
        </p:txBody>
      </p:sp>
      <p:sp>
        <p:nvSpPr>
          <p:cNvPr id="5" name="Marcador de pie de página 4">
            <a:extLst>
              <a:ext uri="{FF2B5EF4-FFF2-40B4-BE49-F238E27FC236}">
                <a16:creationId xmlns:a16="http://schemas.microsoft.com/office/drawing/2014/main" id="{E997A5AB-CBE7-AFA2-9F35-3986527D7B18}"/>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a16="http://schemas.microsoft.com/office/drawing/2014/main" id="{4E339A39-1C05-88A9-15A4-A56D932DC071}"/>
              </a:ext>
            </a:extLst>
          </p:cNvPr>
          <p:cNvSpPr>
            <a:spLocks noGrp="1"/>
          </p:cNvSpPr>
          <p:nvPr>
            <p:ph type="sldNum" sz="quarter" idx="12"/>
          </p:nvPr>
        </p:nvSpPr>
        <p:spPr/>
        <p:txBody>
          <a:bodyPr/>
          <a:lstStyle/>
          <a:p>
            <a:fld id="{C11AFE0B-0173-4659-B922-B5FEC91DE6B3}" type="slidenum">
              <a:rPr lang="es-MX" smtClean="0"/>
              <a:t>‹Nº›</a:t>
            </a:fld>
            <a:endParaRPr lang="es-MX" dirty="0"/>
          </a:p>
        </p:txBody>
      </p:sp>
    </p:spTree>
    <p:extLst>
      <p:ext uri="{BB962C8B-B14F-4D97-AF65-F5344CB8AC3E}">
        <p14:creationId xmlns:p14="http://schemas.microsoft.com/office/powerpoint/2010/main" val="2807615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050" b="0" i="0">
                <a:solidFill>
                  <a:srgbClr val="0070C0"/>
                </a:solidFill>
                <a:latin typeface="Arial"/>
                <a:cs typeface="Arial"/>
              </a:defRPr>
            </a:lvl1pPr>
          </a:lstStyle>
          <a:p>
            <a:pPr marL="3025140" marR="3810" indent="-3016091">
              <a:lnSpc>
                <a:spcPct val="101400"/>
              </a:lnSpc>
              <a:spcBef>
                <a:spcPts val="8"/>
              </a:spcBef>
            </a:pPr>
            <a:r>
              <a:rPr lang="es-MX" spc="-56" dirty="0"/>
              <a:t>"Este </a:t>
            </a:r>
            <a:r>
              <a:rPr lang="es-MX" spc="-49" dirty="0"/>
              <a:t>programa </a:t>
            </a:r>
            <a:r>
              <a:rPr lang="es-MX" spc="-90" dirty="0"/>
              <a:t>es </a:t>
            </a:r>
            <a:r>
              <a:rPr lang="es-MX" spc="-30" dirty="0"/>
              <a:t>público </a:t>
            </a:r>
            <a:r>
              <a:rPr lang="es-MX" spc="-38" dirty="0"/>
              <a:t>ajeno </a:t>
            </a:r>
            <a:r>
              <a:rPr lang="es-MX" spc="-83" dirty="0"/>
              <a:t>a </a:t>
            </a:r>
            <a:r>
              <a:rPr lang="es-MX" spc="-34" dirty="0"/>
              <a:t>cualquier </a:t>
            </a:r>
            <a:r>
              <a:rPr lang="es-MX" spc="-15" dirty="0"/>
              <a:t>partido </a:t>
            </a:r>
            <a:r>
              <a:rPr lang="es-MX" spc="-23" dirty="0"/>
              <a:t>político. </a:t>
            </a:r>
            <a:r>
              <a:rPr lang="es-MX" spc="-68" dirty="0"/>
              <a:t>Queda </a:t>
            </a:r>
            <a:r>
              <a:rPr lang="es-MX" spc="-23" dirty="0"/>
              <a:t>prohibido </a:t>
            </a:r>
            <a:r>
              <a:rPr lang="es-MX" spc="-30" dirty="0"/>
              <a:t>el </a:t>
            </a:r>
            <a:r>
              <a:rPr lang="es-MX" spc="-60" dirty="0"/>
              <a:t>uso </a:t>
            </a:r>
            <a:r>
              <a:rPr lang="es-MX" spc="-53" dirty="0"/>
              <a:t>para </a:t>
            </a:r>
            <a:r>
              <a:rPr lang="es-MX" spc="-38" dirty="0"/>
              <a:t>fines </a:t>
            </a:r>
            <a:r>
              <a:rPr lang="es-MX" spc="-26" dirty="0"/>
              <a:t>distintos </a:t>
            </a:r>
            <a:r>
              <a:rPr lang="es-MX" spc="-83" dirty="0"/>
              <a:t>a </a:t>
            </a:r>
            <a:r>
              <a:rPr lang="es-MX" spc="-49" dirty="0"/>
              <a:t>los establecidos en </a:t>
            </a:r>
            <a:r>
              <a:rPr lang="es-MX" spc="-281" dirty="0"/>
              <a:t> </a:t>
            </a:r>
            <a:r>
              <a:rPr lang="es-MX" spc="-30" dirty="0"/>
              <a:t>el</a:t>
            </a:r>
            <a:r>
              <a:rPr lang="es-MX" spc="-60" dirty="0"/>
              <a:t> </a:t>
            </a:r>
            <a:r>
              <a:rPr lang="es-MX" spc="-38" dirty="0"/>
              <a:t>programa".</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3/22/2026</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dirty="0"/>
          </a:p>
        </p:txBody>
      </p:sp>
    </p:spTree>
    <p:extLst>
      <p:ext uri="{BB962C8B-B14F-4D97-AF65-F5344CB8AC3E}">
        <p14:creationId xmlns:p14="http://schemas.microsoft.com/office/powerpoint/2010/main" val="3480697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1FC849-44D3-5344-6B47-046DDC9789EF}"/>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B5630073-FD5B-0A4D-23D2-0EBA1C7622C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55B3DC6A-4BFE-9321-7CA8-D0B6FCEED49D}"/>
              </a:ext>
            </a:extLst>
          </p:cNvPr>
          <p:cNvSpPr>
            <a:spLocks noGrp="1"/>
          </p:cNvSpPr>
          <p:nvPr>
            <p:ph type="dt" sz="half" idx="10"/>
          </p:nvPr>
        </p:nvSpPr>
        <p:spPr/>
        <p:txBody>
          <a:bodyPr/>
          <a:lstStyle/>
          <a:p>
            <a:fld id="{E0A5AA0E-E7B3-4F18-875D-04C9ADE8AE31}" type="datetimeFigureOut">
              <a:rPr lang="es-MX" smtClean="0"/>
              <a:t>22/03/2026</a:t>
            </a:fld>
            <a:endParaRPr lang="es-MX" dirty="0"/>
          </a:p>
        </p:txBody>
      </p:sp>
      <p:sp>
        <p:nvSpPr>
          <p:cNvPr id="5" name="Marcador de pie de página 4">
            <a:extLst>
              <a:ext uri="{FF2B5EF4-FFF2-40B4-BE49-F238E27FC236}">
                <a16:creationId xmlns:a16="http://schemas.microsoft.com/office/drawing/2014/main" id="{07D3B625-002A-2570-63A7-F4180AC92852}"/>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a16="http://schemas.microsoft.com/office/drawing/2014/main" id="{4BC0015A-9549-A169-638A-441762450119}"/>
              </a:ext>
            </a:extLst>
          </p:cNvPr>
          <p:cNvSpPr>
            <a:spLocks noGrp="1"/>
          </p:cNvSpPr>
          <p:nvPr>
            <p:ph type="sldNum" sz="quarter" idx="12"/>
          </p:nvPr>
        </p:nvSpPr>
        <p:spPr/>
        <p:txBody>
          <a:bodyPr/>
          <a:lstStyle/>
          <a:p>
            <a:fld id="{C11AFE0B-0173-4659-B922-B5FEC91DE6B3}" type="slidenum">
              <a:rPr lang="es-MX" smtClean="0"/>
              <a:t>‹Nº›</a:t>
            </a:fld>
            <a:endParaRPr lang="es-MX" dirty="0"/>
          </a:p>
        </p:txBody>
      </p:sp>
    </p:spTree>
    <p:extLst>
      <p:ext uri="{BB962C8B-B14F-4D97-AF65-F5344CB8AC3E}">
        <p14:creationId xmlns:p14="http://schemas.microsoft.com/office/powerpoint/2010/main" val="3290875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4282C0-D9A7-3859-8138-0681D5C3702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A5018AE5-EDCE-C08A-B615-023FED86575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928CA2D-08E2-4A32-B6A9-B4A5E0A844F9}"/>
              </a:ext>
            </a:extLst>
          </p:cNvPr>
          <p:cNvSpPr>
            <a:spLocks noGrp="1"/>
          </p:cNvSpPr>
          <p:nvPr>
            <p:ph type="dt" sz="half" idx="10"/>
          </p:nvPr>
        </p:nvSpPr>
        <p:spPr/>
        <p:txBody>
          <a:bodyPr/>
          <a:lstStyle/>
          <a:p>
            <a:fld id="{E0A5AA0E-E7B3-4F18-875D-04C9ADE8AE31}" type="datetimeFigureOut">
              <a:rPr lang="es-MX" smtClean="0"/>
              <a:t>22/03/2026</a:t>
            </a:fld>
            <a:endParaRPr lang="es-MX" dirty="0"/>
          </a:p>
        </p:txBody>
      </p:sp>
      <p:sp>
        <p:nvSpPr>
          <p:cNvPr id="5" name="Marcador de pie de página 4">
            <a:extLst>
              <a:ext uri="{FF2B5EF4-FFF2-40B4-BE49-F238E27FC236}">
                <a16:creationId xmlns:a16="http://schemas.microsoft.com/office/drawing/2014/main" id="{06CF2986-034B-CFE2-66F9-7E8128730C7C}"/>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a16="http://schemas.microsoft.com/office/drawing/2014/main" id="{FDEBB73F-EECA-4353-2960-0753B7CA524C}"/>
              </a:ext>
            </a:extLst>
          </p:cNvPr>
          <p:cNvSpPr>
            <a:spLocks noGrp="1"/>
          </p:cNvSpPr>
          <p:nvPr>
            <p:ph type="sldNum" sz="quarter" idx="12"/>
          </p:nvPr>
        </p:nvSpPr>
        <p:spPr/>
        <p:txBody>
          <a:bodyPr/>
          <a:lstStyle/>
          <a:p>
            <a:fld id="{C11AFE0B-0173-4659-B922-B5FEC91DE6B3}" type="slidenum">
              <a:rPr lang="es-MX" smtClean="0"/>
              <a:t>‹Nº›</a:t>
            </a:fld>
            <a:endParaRPr lang="es-MX" dirty="0"/>
          </a:p>
        </p:txBody>
      </p:sp>
    </p:spTree>
    <p:extLst>
      <p:ext uri="{BB962C8B-B14F-4D97-AF65-F5344CB8AC3E}">
        <p14:creationId xmlns:p14="http://schemas.microsoft.com/office/powerpoint/2010/main" val="973984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AD7606-2945-E5CC-89D7-2E18F2947F2A}"/>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858CDB24-E628-B000-925E-EEDE39E8E44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44A21150-08DB-1D11-6F7E-C2FE0D8CDC5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A1121330-58C5-863F-F10A-A395155711BE}"/>
              </a:ext>
            </a:extLst>
          </p:cNvPr>
          <p:cNvSpPr>
            <a:spLocks noGrp="1"/>
          </p:cNvSpPr>
          <p:nvPr>
            <p:ph type="dt" sz="half" idx="10"/>
          </p:nvPr>
        </p:nvSpPr>
        <p:spPr/>
        <p:txBody>
          <a:bodyPr/>
          <a:lstStyle/>
          <a:p>
            <a:fld id="{E0A5AA0E-E7B3-4F18-875D-04C9ADE8AE31}" type="datetimeFigureOut">
              <a:rPr lang="es-MX" smtClean="0"/>
              <a:t>22/03/2026</a:t>
            </a:fld>
            <a:endParaRPr lang="es-MX" dirty="0"/>
          </a:p>
        </p:txBody>
      </p:sp>
      <p:sp>
        <p:nvSpPr>
          <p:cNvPr id="6" name="Marcador de pie de página 5">
            <a:extLst>
              <a:ext uri="{FF2B5EF4-FFF2-40B4-BE49-F238E27FC236}">
                <a16:creationId xmlns:a16="http://schemas.microsoft.com/office/drawing/2014/main" id="{63AF4B1F-69DF-A7F6-D33B-3CA961F5DD69}"/>
              </a:ext>
            </a:extLst>
          </p:cNvPr>
          <p:cNvSpPr>
            <a:spLocks noGrp="1"/>
          </p:cNvSpPr>
          <p:nvPr>
            <p:ph type="ftr" sz="quarter" idx="11"/>
          </p:nvPr>
        </p:nvSpPr>
        <p:spPr/>
        <p:txBody>
          <a:bodyPr/>
          <a:lstStyle/>
          <a:p>
            <a:endParaRPr lang="es-MX" dirty="0"/>
          </a:p>
        </p:txBody>
      </p:sp>
      <p:sp>
        <p:nvSpPr>
          <p:cNvPr id="7" name="Marcador de número de diapositiva 6">
            <a:extLst>
              <a:ext uri="{FF2B5EF4-FFF2-40B4-BE49-F238E27FC236}">
                <a16:creationId xmlns:a16="http://schemas.microsoft.com/office/drawing/2014/main" id="{B1FF3B1E-D744-35A9-B60B-5DE6E169CCA2}"/>
              </a:ext>
            </a:extLst>
          </p:cNvPr>
          <p:cNvSpPr>
            <a:spLocks noGrp="1"/>
          </p:cNvSpPr>
          <p:nvPr>
            <p:ph type="sldNum" sz="quarter" idx="12"/>
          </p:nvPr>
        </p:nvSpPr>
        <p:spPr/>
        <p:txBody>
          <a:bodyPr/>
          <a:lstStyle/>
          <a:p>
            <a:fld id="{C11AFE0B-0173-4659-B922-B5FEC91DE6B3}" type="slidenum">
              <a:rPr lang="es-MX" smtClean="0"/>
              <a:t>‹Nº›</a:t>
            </a:fld>
            <a:endParaRPr lang="es-MX" dirty="0"/>
          </a:p>
        </p:txBody>
      </p:sp>
    </p:spTree>
    <p:extLst>
      <p:ext uri="{BB962C8B-B14F-4D97-AF65-F5344CB8AC3E}">
        <p14:creationId xmlns:p14="http://schemas.microsoft.com/office/powerpoint/2010/main" val="4136318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151441-DB5A-523C-248A-3D81FBD4519D}"/>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315248DF-8CAF-5FFB-C9BB-8A8C75798C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8AE430E-2A18-C19E-58CB-79F942673F6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F0BE9605-B45D-AD7D-975A-1215CBB4F5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C088B06-B8C9-617B-CF39-D7D7F723702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3AE4570A-98B9-E2F5-487A-8A3EB381C6FA}"/>
              </a:ext>
            </a:extLst>
          </p:cNvPr>
          <p:cNvSpPr>
            <a:spLocks noGrp="1"/>
          </p:cNvSpPr>
          <p:nvPr>
            <p:ph type="dt" sz="half" idx="10"/>
          </p:nvPr>
        </p:nvSpPr>
        <p:spPr/>
        <p:txBody>
          <a:bodyPr/>
          <a:lstStyle/>
          <a:p>
            <a:fld id="{E0A5AA0E-E7B3-4F18-875D-04C9ADE8AE31}" type="datetimeFigureOut">
              <a:rPr lang="es-MX" smtClean="0"/>
              <a:t>22/03/2026</a:t>
            </a:fld>
            <a:endParaRPr lang="es-MX" dirty="0"/>
          </a:p>
        </p:txBody>
      </p:sp>
      <p:sp>
        <p:nvSpPr>
          <p:cNvPr id="8" name="Marcador de pie de página 7">
            <a:extLst>
              <a:ext uri="{FF2B5EF4-FFF2-40B4-BE49-F238E27FC236}">
                <a16:creationId xmlns:a16="http://schemas.microsoft.com/office/drawing/2014/main" id="{39150D94-47F5-5BA0-97F1-D93097FD6415}"/>
              </a:ext>
            </a:extLst>
          </p:cNvPr>
          <p:cNvSpPr>
            <a:spLocks noGrp="1"/>
          </p:cNvSpPr>
          <p:nvPr>
            <p:ph type="ftr" sz="quarter" idx="11"/>
          </p:nvPr>
        </p:nvSpPr>
        <p:spPr/>
        <p:txBody>
          <a:bodyPr/>
          <a:lstStyle/>
          <a:p>
            <a:endParaRPr lang="es-MX" dirty="0"/>
          </a:p>
        </p:txBody>
      </p:sp>
      <p:sp>
        <p:nvSpPr>
          <p:cNvPr id="9" name="Marcador de número de diapositiva 8">
            <a:extLst>
              <a:ext uri="{FF2B5EF4-FFF2-40B4-BE49-F238E27FC236}">
                <a16:creationId xmlns:a16="http://schemas.microsoft.com/office/drawing/2014/main" id="{3E96644C-A64E-E1D3-242D-BF19FA30DD0F}"/>
              </a:ext>
            </a:extLst>
          </p:cNvPr>
          <p:cNvSpPr>
            <a:spLocks noGrp="1"/>
          </p:cNvSpPr>
          <p:nvPr>
            <p:ph type="sldNum" sz="quarter" idx="12"/>
          </p:nvPr>
        </p:nvSpPr>
        <p:spPr/>
        <p:txBody>
          <a:bodyPr/>
          <a:lstStyle/>
          <a:p>
            <a:fld id="{C11AFE0B-0173-4659-B922-B5FEC91DE6B3}" type="slidenum">
              <a:rPr lang="es-MX" smtClean="0"/>
              <a:t>‹Nº›</a:t>
            </a:fld>
            <a:endParaRPr lang="es-MX" dirty="0"/>
          </a:p>
        </p:txBody>
      </p:sp>
    </p:spTree>
    <p:extLst>
      <p:ext uri="{BB962C8B-B14F-4D97-AF65-F5344CB8AC3E}">
        <p14:creationId xmlns:p14="http://schemas.microsoft.com/office/powerpoint/2010/main" val="2617817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6C19A4-76A1-C9C3-39E4-1B42ADD74673}"/>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8B0E4DFD-C3E1-68C9-8460-A5FD42FE73BD}"/>
              </a:ext>
            </a:extLst>
          </p:cNvPr>
          <p:cNvSpPr>
            <a:spLocks noGrp="1"/>
          </p:cNvSpPr>
          <p:nvPr>
            <p:ph type="dt" sz="half" idx="10"/>
          </p:nvPr>
        </p:nvSpPr>
        <p:spPr/>
        <p:txBody>
          <a:bodyPr/>
          <a:lstStyle/>
          <a:p>
            <a:fld id="{E0A5AA0E-E7B3-4F18-875D-04C9ADE8AE31}" type="datetimeFigureOut">
              <a:rPr lang="es-MX" smtClean="0"/>
              <a:t>22/03/2026</a:t>
            </a:fld>
            <a:endParaRPr lang="es-MX" dirty="0"/>
          </a:p>
        </p:txBody>
      </p:sp>
      <p:sp>
        <p:nvSpPr>
          <p:cNvPr id="4" name="Marcador de pie de página 3">
            <a:extLst>
              <a:ext uri="{FF2B5EF4-FFF2-40B4-BE49-F238E27FC236}">
                <a16:creationId xmlns:a16="http://schemas.microsoft.com/office/drawing/2014/main" id="{5B624969-3C0F-BFBF-E1DC-59E2F239E5D4}"/>
              </a:ext>
            </a:extLst>
          </p:cNvPr>
          <p:cNvSpPr>
            <a:spLocks noGrp="1"/>
          </p:cNvSpPr>
          <p:nvPr>
            <p:ph type="ftr" sz="quarter" idx="11"/>
          </p:nvPr>
        </p:nvSpPr>
        <p:spPr/>
        <p:txBody>
          <a:bodyPr/>
          <a:lstStyle/>
          <a:p>
            <a:endParaRPr lang="es-MX" dirty="0"/>
          </a:p>
        </p:txBody>
      </p:sp>
      <p:sp>
        <p:nvSpPr>
          <p:cNvPr id="5" name="Marcador de número de diapositiva 4">
            <a:extLst>
              <a:ext uri="{FF2B5EF4-FFF2-40B4-BE49-F238E27FC236}">
                <a16:creationId xmlns:a16="http://schemas.microsoft.com/office/drawing/2014/main" id="{96C93476-E75D-5854-CBE3-01C9E579C495}"/>
              </a:ext>
            </a:extLst>
          </p:cNvPr>
          <p:cNvSpPr>
            <a:spLocks noGrp="1"/>
          </p:cNvSpPr>
          <p:nvPr>
            <p:ph type="sldNum" sz="quarter" idx="12"/>
          </p:nvPr>
        </p:nvSpPr>
        <p:spPr/>
        <p:txBody>
          <a:bodyPr/>
          <a:lstStyle/>
          <a:p>
            <a:fld id="{C11AFE0B-0173-4659-B922-B5FEC91DE6B3}" type="slidenum">
              <a:rPr lang="es-MX" smtClean="0"/>
              <a:t>‹Nº›</a:t>
            </a:fld>
            <a:endParaRPr lang="es-MX" dirty="0"/>
          </a:p>
        </p:txBody>
      </p:sp>
    </p:spTree>
    <p:extLst>
      <p:ext uri="{BB962C8B-B14F-4D97-AF65-F5344CB8AC3E}">
        <p14:creationId xmlns:p14="http://schemas.microsoft.com/office/powerpoint/2010/main" val="1588661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9D0D2EE-A020-E719-0B31-72D587174E23}"/>
              </a:ext>
            </a:extLst>
          </p:cNvPr>
          <p:cNvSpPr>
            <a:spLocks noGrp="1"/>
          </p:cNvSpPr>
          <p:nvPr>
            <p:ph type="dt" sz="half" idx="10"/>
          </p:nvPr>
        </p:nvSpPr>
        <p:spPr/>
        <p:txBody>
          <a:bodyPr/>
          <a:lstStyle/>
          <a:p>
            <a:fld id="{E0A5AA0E-E7B3-4F18-875D-04C9ADE8AE31}" type="datetimeFigureOut">
              <a:rPr lang="es-MX" smtClean="0"/>
              <a:t>22/03/2026</a:t>
            </a:fld>
            <a:endParaRPr lang="es-MX" dirty="0"/>
          </a:p>
        </p:txBody>
      </p:sp>
      <p:sp>
        <p:nvSpPr>
          <p:cNvPr id="3" name="Marcador de pie de página 2">
            <a:extLst>
              <a:ext uri="{FF2B5EF4-FFF2-40B4-BE49-F238E27FC236}">
                <a16:creationId xmlns:a16="http://schemas.microsoft.com/office/drawing/2014/main" id="{810048DA-1994-7813-30A9-DDAE733C4086}"/>
              </a:ext>
            </a:extLst>
          </p:cNvPr>
          <p:cNvSpPr>
            <a:spLocks noGrp="1"/>
          </p:cNvSpPr>
          <p:nvPr>
            <p:ph type="ftr" sz="quarter" idx="11"/>
          </p:nvPr>
        </p:nvSpPr>
        <p:spPr/>
        <p:txBody>
          <a:bodyPr/>
          <a:lstStyle/>
          <a:p>
            <a:endParaRPr lang="es-MX" dirty="0"/>
          </a:p>
        </p:txBody>
      </p:sp>
      <p:sp>
        <p:nvSpPr>
          <p:cNvPr id="4" name="Marcador de número de diapositiva 3">
            <a:extLst>
              <a:ext uri="{FF2B5EF4-FFF2-40B4-BE49-F238E27FC236}">
                <a16:creationId xmlns:a16="http://schemas.microsoft.com/office/drawing/2014/main" id="{1159E917-5931-CB54-719B-7DFB1E4287EA}"/>
              </a:ext>
            </a:extLst>
          </p:cNvPr>
          <p:cNvSpPr>
            <a:spLocks noGrp="1"/>
          </p:cNvSpPr>
          <p:nvPr>
            <p:ph type="sldNum" sz="quarter" idx="12"/>
          </p:nvPr>
        </p:nvSpPr>
        <p:spPr/>
        <p:txBody>
          <a:bodyPr/>
          <a:lstStyle/>
          <a:p>
            <a:fld id="{C11AFE0B-0173-4659-B922-B5FEC91DE6B3}" type="slidenum">
              <a:rPr lang="es-MX" smtClean="0"/>
              <a:t>‹Nº›</a:t>
            </a:fld>
            <a:endParaRPr lang="es-MX" dirty="0"/>
          </a:p>
        </p:txBody>
      </p:sp>
    </p:spTree>
    <p:extLst>
      <p:ext uri="{BB962C8B-B14F-4D97-AF65-F5344CB8AC3E}">
        <p14:creationId xmlns:p14="http://schemas.microsoft.com/office/powerpoint/2010/main" val="2880313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27609F-487C-A004-28BD-F83819B7341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6707277D-2202-EB70-35BC-986D53DFE4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B08E550D-2035-0E27-7A49-79AF2BCA59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B43C410-2565-FA6F-D461-B3FBF183C91D}"/>
              </a:ext>
            </a:extLst>
          </p:cNvPr>
          <p:cNvSpPr>
            <a:spLocks noGrp="1"/>
          </p:cNvSpPr>
          <p:nvPr>
            <p:ph type="dt" sz="half" idx="10"/>
          </p:nvPr>
        </p:nvSpPr>
        <p:spPr/>
        <p:txBody>
          <a:bodyPr/>
          <a:lstStyle/>
          <a:p>
            <a:fld id="{E0A5AA0E-E7B3-4F18-875D-04C9ADE8AE31}" type="datetimeFigureOut">
              <a:rPr lang="es-MX" smtClean="0"/>
              <a:t>22/03/2026</a:t>
            </a:fld>
            <a:endParaRPr lang="es-MX" dirty="0"/>
          </a:p>
        </p:txBody>
      </p:sp>
      <p:sp>
        <p:nvSpPr>
          <p:cNvPr id="6" name="Marcador de pie de página 5">
            <a:extLst>
              <a:ext uri="{FF2B5EF4-FFF2-40B4-BE49-F238E27FC236}">
                <a16:creationId xmlns:a16="http://schemas.microsoft.com/office/drawing/2014/main" id="{A1D079A1-83F7-065D-6D0B-AAFC1B4182AE}"/>
              </a:ext>
            </a:extLst>
          </p:cNvPr>
          <p:cNvSpPr>
            <a:spLocks noGrp="1"/>
          </p:cNvSpPr>
          <p:nvPr>
            <p:ph type="ftr" sz="quarter" idx="11"/>
          </p:nvPr>
        </p:nvSpPr>
        <p:spPr/>
        <p:txBody>
          <a:bodyPr/>
          <a:lstStyle/>
          <a:p>
            <a:endParaRPr lang="es-MX" dirty="0"/>
          </a:p>
        </p:txBody>
      </p:sp>
      <p:sp>
        <p:nvSpPr>
          <p:cNvPr id="7" name="Marcador de número de diapositiva 6">
            <a:extLst>
              <a:ext uri="{FF2B5EF4-FFF2-40B4-BE49-F238E27FC236}">
                <a16:creationId xmlns:a16="http://schemas.microsoft.com/office/drawing/2014/main" id="{BBFF6B2E-1212-5940-ABCF-704C1E52E7A2}"/>
              </a:ext>
            </a:extLst>
          </p:cNvPr>
          <p:cNvSpPr>
            <a:spLocks noGrp="1"/>
          </p:cNvSpPr>
          <p:nvPr>
            <p:ph type="sldNum" sz="quarter" idx="12"/>
          </p:nvPr>
        </p:nvSpPr>
        <p:spPr/>
        <p:txBody>
          <a:bodyPr/>
          <a:lstStyle/>
          <a:p>
            <a:fld id="{C11AFE0B-0173-4659-B922-B5FEC91DE6B3}" type="slidenum">
              <a:rPr lang="es-MX" smtClean="0"/>
              <a:t>‹Nº›</a:t>
            </a:fld>
            <a:endParaRPr lang="es-MX" dirty="0"/>
          </a:p>
        </p:txBody>
      </p:sp>
    </p:spTree>
    <p:extLst>
      <p:ext uri="{BB962C8B-B14F-4D97-AF65-F5344CB8AC3E}">
        <p14:creationId xmlns:p14="http://schemas.microsoft.com/office/powerpoint/2010/main" val="3601202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149016-8425-C6F9-185E-F0952DB69A7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9C30FB8C-C470-1D2F-C4A4-20FC143FA5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dirty="0"/>
          </a:p>
        </p:txBody>
      </p:sp>
      <p:sp>
        <p:nvSpPr>
          <p:cNvPr id="4" name="Marcador de texto 3">
            <a:extLst>
              <a:ext uri="{FF2B5EF4-FFF2-40B4-BE49-F238E27FC236}">
                <a16:creationId xmlns:a16="http://schemas.microsoft.com/office/drawing/2014/main" id="{B78A71A2-D7A2-5607-05B6-7ABA245EE9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10AA4F2-F254-40EC-0BC8-31C15A24444D}"/>
              </a:ext>
            </a:extLst>
          </p:cNvPr>
          <p:cNvSpPr>
            <a:spLocks noGrp="1"/>
          </p:cNvSpPr>
          <p:nvPr>
            <p:ph type="dt" sz="half" idx="10"/>
          </p:nvPr>
        </p:nvSpPr>
        <p:spPr/>
        <p:txBody>
          <a:bodyPr/>
          <a:lstStyle/>
          <a:p>
            <a:fld id="{E0A5AA0E-E7B3-4F18-875D-04C9ADE8AE31}" type="datetimeFigureOut">
              <a:rPr lang="es-MX" smtClean="0"/>
              <a:t>22/03/2026</a:t>
            </a:fld>
            <a:endParaRPr lang="es-MX" dirty="0"/>
          </a:p>
        </p:txBody>
      </p:sp>
      <p:sp>
        <p:nvSpPr>
          <p:cNvPr id="6" name="Marcador de pie de página 5">
            <a:extLst>
              <a:ext uri="{FF2B5EF4-FFF2-40B4-BE49-F238E27FC236}">
                <a16:creationId xmlns:a16="http://schemas.microsoft.com/office/drawing/2014/main" id="{BF60D54F-FEC8-BEB5-11AF-39F608F125A3}"/>
              </a:ext>
            </a:extLst>
          </p:cNvPr>
          <p:cNvSpPr>
            <a:spLocks noGrp="1"/>
          </p:cNvSpPr>
          <p:nvPr>
            <p:ph type="ftr" sz="quarter" idx="11"/>
          </p:nvPr>
        </p:nvSpPr>
        <p:spPr/>
        <p:txBody>
          <a:bodyPr/>
          <a:lstStyle/>
          <a:p>
            <a:endParaRPr lang="es-MX" dirty="0"/>
          </a:p>
        </p:txBody>
      </p:sp>
      <p:sp>
        <p:nvSpPr>
          <p:cNvPr id="7" name="Marcador de número de diapositiva 6">
            <a:extLst>
              <a:ext uri="{FF2B5EF4-FFF2-40B4-BE49-F238E27FC236}">
                <a16:creationId xmlns:a16="http://schemas.microsoft.com/office/drawing/2014/main" id="{75F0DD95-7785-158F-2ABD-4C6EE49AF144}"/>
              </a:ext>
            </a:extLst>
          </p:cNvPr>
          <p:cNvSpPr>
            <a:spLocks noGrp="1"/>
          </p:cNvSpPr>
          <p:nvPr>
            <p:ph type="sldNum" sz="quarter" idx="12"/>
          </p:nvPr>
        </p:nvSpPr>
        <p:spPr/>
        <p:txBody>
          <a:bodyPr/>
          <a:lstStyle/>
          <a:p>
            <a:fld id="{C11AFE0B-0173-4659-B922-B5FEC91DE6B3}" type="slidenum">
              <a:rPr lang="es-MX" smtClean="0"/>
              <a:t>‹Nº›</a:t>
            </a:fld>
            <a:endParaRPr lang="es-MX" dirty="0"/>
          </a:p>
        </p:txBody>
      </p:sp>
    </p:spTree>
    <p:extLst>
      <p:ext uri="{BB962C8B-B14F-4D97-AF65-F5344CB8AC3E}">
        <p14:creationId xmlns:p14="http://schemas.microsoft.com/office/powerpoint/2010/main" val="1216286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FD548FF-3DC3-01ED-9780-0A08FCD0B5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00C07764-2494-206E-8DE6-85DCF27CDB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3599DF26-68A3-899E-862F-C36EEE609F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0A5AA0E-E7B3-4F18-875D-04C9ADE8AE31}" type="datetimeFigureOut">
              <a:rPr lang="es-MX" smtClean="0"/>
              <a:t>22/03/2026</a:t>
            </a:fld>
            <a:endParaRPr lang="es-MX" dirty="0"/>
          </a:p>
        </p:txBody>
      </p:sp>
      <p:sp>
        <p:nvSpPr>
          <p:cNvPr id="5" name="Marcador de pie de página 4">
            <a:extLst>
              <a:ext uri="{FF2B5EF4-FFF2-40B4-BE49-F238E27FC236}">
                <a16:creationId xmlns:a16="http://schemas.microsoft.com/office/drawing/2014/main" id="{D9A62462-0A58-039F-0D9B-E602243C36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MX" dirty="0"/>
          </a:p>
        </p:txBody>
      </p:sp>
      <p:sp>
        <p:nvSpPr>
          <p:cNvPr id="6" name="Marcador de número de diapositiva 5">
            <a:extLst>
              <a:ext uri="{FF2B5EF4-FFF2-40B4-BE49-F238E27FC236}">
                <a16:creationId xmlns:a16="http://schemas.microsoft.com/office/drawing/2014/main" id="{36522A43-E78E-E058-C8E9-F6A3E1FE86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11AFE0B-0173-4659-B922-B5FEC91DE6B3}" type="slidenum">
              <a:rPr lang="es-MX" smtClean="0"/>
              <a:t>‹Nº›</a:t>
            </a:fld>
            <a:endParaRPr lang="es-MX" dirty="0"/>
          </a:p>
        </p:txBody>
      </p:sp>
    </p:spTree>
    <p:extLst>
      <p:ext uri="{BB962C8B-B14F-4D97-AF65-F5344CB8AC3E}">
        <p14:creationId xmlns:p14="http://schemas.microsoft.com/office/powerpoint/2010/main" val="3003495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hyperlink" Target="https://youtu.be/654mQghU3YQ"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hyperlink" Target="https://www.youtube.com/watch?v=4Or0msSDafc"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2.png"/><Relationship Id="rId7" Type="http://schemas.openxmlformats.org/officeDocument/2006/relationships/image" Target="../media/image14.jp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hyperlink" Target="https://gestion.cte.sep.gob.mx/insumos/docs/2526_s2_t12_orgcompleta_insumo1.pdf" TargetMode="External"/><Relationship Id="rId5" Type="http://schemas.openxmlformats.org/officeDocument/2006/relationships/hyperlink" Target="https://youtu.be/654mQghU3YQ" TargetMode="Externa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s://www.gob.mx/aprendemx/documentos/glosario-de-la-diversidad-sexual-de-genero-y-caracteristicas-sexuales-206705?idiom=es%20"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jefaturadegobierno.cdmx.gob.mx/comunicacion/nota/anuncian-autoridades-locales-y-federales-el-uniforme-neutro-en-las-escuelas-de-nivel-basico-en-la-ciudad-de-mexico" TargetMode="External"/><Relationship Id="rId2" Type="http://schemas.openxmlformats.org/officeDocument/2006/relationships/hyperlink" Target="https://www.conapred.org.mx/031-el-uniforme-neutro-contribuye-a-desmantelar-estereotipos-de-genero/" TargetMode="External"/><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hyperlink" Target="https://www.undp.org/sites/g/files/zskgke326/files/2023-12/infancias_y_adolescencias_trans_y_no_binaries-_final_con_isbn.pdf" TargetMode="External"/><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www.inegi.org.mx/contenidos/programas/endiseg/2021/doc/endiseg_2021_resultados.pdf" TargetMode="External"/><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www.unamiradaalaciencia.unam.mx/download/pdf_prensa/unamirada_746.pdf" TargetMode="External"/><Relationship Id="rId7" Type="http://schemas.openxmlformats.org/officeDocument/2006/relationships/hyperlink" Target="https://www.salud.cdmx.gob.mx/ver-mas/unidad-de-salud-integral-para-personas-trans-usipt" TargetMode="External"/><Relationship Id="rId2" Type="http://schemas.openxmlformats.org/officeDocument/2006/relationships/hyperlink" Target="https://www.youtube.com/watch?v=_n5iNxi7hWs" TargetMode="External"/><Relationship Id="rId1" Type="http://schemas.openxmlformats.org/officeDocument/2006/relationships/slideLayout" Target="../slideLayouts/slideLayout7.xml"/><Relationship Id="rId6" Type="http://schemas.openxmlformats.org/officeDocument/2006/relationships/hyperlink" Target="https://infanciastrans.org/wp-content/uploads/2021/12/anemonarevista_final.pdf" TargetMode="External"/><Relationship Id="rId5" Type="http://schemas.openxmlformats.org/officeDocument/2006/relationships/hyperlink" Target="https://www.gob.mx/sipinna/articulos/identidad-de-ninez-transgenero-debe-reconocerse-en-sus-actas-de-nacimiento?idiom=es" TargetMode="External"/><Relationship Id="rId4" Type="http://schemas.openxmlformats.org/officeDocument/2006/relationships/hyperlink" Target="https://www.cndh.org.mx/documento/diversidad-sexual-y-derechos-humanos"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gob.mx/aprendemx/documentos/glosario-de-la-diversidad-sexual-de-genero-y-caracteristicas-sexuales-206705?idiom=es"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A7DFD7A-8B6B-493F-AA00-D5CF7561E7F7}"/>
              </a:ext>
            </a:extLst>
          </p:cNvPr>
          <p:cNvPicPr>
            <a:picLocks noChangeAspect="1"/>
          </p:cNvPicPr>
          <p:nvPr/>
        </p:nvPicPr>
        <p:blipFill>
          <a:blip r:embed="rId2"/>
          <a:stretch>
            <a:fillRect/>
          </a:stretch>
        </p:blipFill>
        <p:spPr>
          <a:xfrm>
            <a:off x="6991350" y="759261"/>
            <a:ext cx="2013313" cy="19599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Imagen 3">
            <a:extLst>
              <a:ext uri="{FF2B5EF4-FFF2-40B4-BE49-F238E27FC236}">
                <a16:creationId xmlns:a16="http://schemas.microsoft.com/office/drawing/2014/main" id="{E3AAD594-8906-444F-98A4-7C777357DC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4075" y="1058899"/>
            <a:ext cx="1943099" cy="1723170"/>
          </a:xfrm>
          <a:prstGeom prst="ellipse">
            <a:avLst/>
          </a:prstGeom>
          <a:ln>
            <a:noFill/>
          </a:ln>
          <a:effectLst>
            <a:softEdge rad="112500"/>
          </a:effectLst>
        </p:spPr>
      </p:pic>
      <p:sp>
        <p:nvSpPr>
          <p:cNvPr id="5" name="CuadroTexto 4">
            <a:extLst>
              <a:ext uri="{FF2B5EF4-FFF2-40B4-BE49-F238E27FC236}">
                <a16:creationId xmlns:a16="http://schemas.microsoft.com/office/drawing/2014/main" id="{259ADF8C-11FD-45BC-B066-DB9594DC9005}"/>
              </a:ext>
            </a:extLst>
          </p:cNvPr>
          <p:cNvSpPr txBox="1"/>
          <p:nvPr/>
        </p:nvSpPr>
        <p:spPr>
          <a:xfrm>
            <a:off x="6648450" y="2959418"/>
            <a:ext cx="5312492" cy="2875146"/>
          </a:xfrm>
          <a:prstGeom prst="rect">
            <a:avLst/>
          </a:prstGeom>
          <a:noFill/>
        </p:spPr>
        <p:txBody>
          <a:bodyPr wrap="square">
            <a:spAutoFit/>
          </a:bodyPr>
          <a:lstStyle/>
          <a:p>
            <a:pPr algn="ctr"/>
            <a:r>
              <a:rPr lang="es-MX" sz="1800" b="1" dirty="0">
                <a:latin typeface="Gotham"/>
              </a:rPr>
              <a:t>Grupo Académico del Consejo Técnico Escolar de la </a:t>
            </a:r>
          </a:p>
          <a:p>
            <a:pPr algn="ctr"/>
            <a:r>
              <a:rPr lang="es-MX" sz="1800" b="1" dirty="0">
                <a:latin typeface="Gotham"/>
              </a:rPr>
              <a:t>SEPRN</a:t>
            </a:r>
          </a:p>
          <a:p>
            <a:pPr algn="ctr"/>
            <a:endParaRPr lang="es-MX" b="1" dirty="0">
              <a:latin typeface="Gotham"/>
            </a:endParaRPr>
          </a:p>
          <a:p>
            <a:pPr algn="ctr"/>
            <a:endParaRPr lang="es-MX" b="1" dirty="0">
              <a:latin typeface="Gotham"/>
            </a:endParaRPr>
          </a:p>
          <a:p>
            <a:pPr algn="ctr"/>
            <a:r>
              <a:rPr lang="es-MX" sz="1800" b="1" dirty="0">
                <a:latin typeface="Gotham"/>
              </a:rPr>
              <a:t>Tema 12.</a:t>
            </a:r>
          </a:p>
          <a:p>
            <a:pPr marL="12700" marR="5080" algn="ctr">
              <a:lnSpc>
                <a:spcPct val="100000"/>
              </a:lnSpc>
              <a:spcBef>
                <a:spcPts val="100"/>
              </a:spcBef>
            </a:pPr>
            <a:r>
              <a:rPr lang="es-MX" b="1" dirty="0">
                <a:latin typeface="Gotham"/>
              </a:rPr>
              <a:t>Infancias y adolescencias trans y no binarias</a:t>
            </a:r>
          </a:p>
          <a:p>
            <a:pPr algn="ctr"/>
            <a:endParaRPr lang="es-MX" b="1" dirty="0">
              <a:latin typeface="Gotham"/>
            </a:endParaRPr>
          </a:p>
          <a:p>
            <a:pPr algn="ctr"/>
            <a:endParaRPr lang="es-MX" sz="1800" b="1" dirty="0">
              <a:latin typeface="Gotham"/>
            </a:endParaRPr>
          </a:p>
          <a:p>
            <a:pPr algn="ctr"/>
            <a:r>
              <a:rPr lang="es-MX" b="1" dirty="0">
                <a:latin typeface="Gotham"/>
              </a:rPr>
              <a:t>Centros y Escuelas de Organización Completa y Multigrado. </a:t>
            </a:r>
            <a:r>
              <a:rPr lang="es-MX" b="1" dirty="0">
                <a:effectLst>
                  <a:outerShdw blurRad="38100" dist="38100" dir="2700000" algn="tl">
                    <a:srgbClr val="000000">
                      <a:alpha val="43137"/>
                    </a:srgbClr>
                  </a:outerShdw>
                </a:effectLst>
                <a:latin typeface="Gotham"/>
              </a:rPr>
              <a:t>Educación Básica</a:t>
            </a:r>
            <a:endParaRPr lang="es-MX" sz="1800" b="1" dirty="0">
              <a:effectLst>
                <a:outerShdw blurRad="38100" dist="38100" dir="2700000" algn="tl">
                  <a:srgbClr val="000000">
                    <a:alpha val="43137"/>
                  </a:srgbClr>
                </a:outerShdw>
              </a:effectLst>
              <a:latin typeface="Gotham"/>
            </a:endParaRPr>
          </a:p>
        </p:txBody>
      </p:sp>
      <p:pic>
        <p:nvPicPr>
          <p:cNvPr id="7" name="Imagen 6">
            <a:extLst>
              <a:ext uri="{FF2B5EF4-FFF2-40B4-BE49-F238E27FC236}">
                <a16:creationId xmlns:a16="http://schemas.microsoft.com/office/drawing/2014/main" id="{6E950A8D-9C63-37F7-B84B-DA7897BD7DB5}"/>
              </a:ext>
            </a:extLst>
          </p:cNvPr>
          <p:cNvPicPr>
            <a:picLocks noChangeAspect="1"/>
          </p:cNvPicPr>
          <p:nvPr/>
        </p:nvPicPr>
        <p:blipFill>
          <a:blip r:embed="rId4"/>
          <a:srcRect l="43524" t="26437" r="28074" b="20860"/>
          <a:stretch>
            <a:fillRect/>
          </a:stretch>
        </p:blipFill>
        <p:spPr>
          <a:xfrm>
            <a:off x="1094282" y="1058899"/>
            <a:ext cx="4449269" cy="4641877"/>
          </a:xfrm>
          <a:prstGeom prst="rect">
            <a:avLst/>
          </a:prstGeom>
        </p:spPr>
      </p:pic>
    </p:spTree>
    <p:extLst>
      <p:ext uri="{BB962C8B-B14F-4D97-AF65-F5344CB8AC3E}">
        <p14:creationId xmlns:p14="http://schemas.microsoft.com/office/powerpoint/2010/main" val="32381629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91BCD09-8948-FA1B-BB96-41E8A86D2E53}"/>
              </a:ext>
            </a:extLst>
          </p:cNvPr>
          <p:cNvSpPr txBox="1"/>
          <p:nvPr/>
        </p:nvSpPr>
        <p:spPr>
          <a:xfrm>
            <a:off x="0" y="1408165"/>
            <a:ext cx="11194026" cy="630301"/>
          </a:xfrm>
          <a:prstGeom prst="rect">
            <a:avLst/>
          </a:prstGeom>
          <a:noFill/>
        </p:spPr>
        <p:txBody>
          <a:bodyPr wrap="square">
            <a:spAutoFit/>
          </a:bodyPr>
          <a:lstStyle/>
          <a:p>
            <a:pPr marL="635000" marR="7620" algn="just">
              <a:lnSpc>
                <a:spcPct val="113700"/>
              </a:lnSpc>
              <a:spcBef>
                <a:spcPts val="280"/>
              </a:spcBef>
              <a:buClr>
                <a:srgbClr val="E76361"/>
              </a:buClr>
              <a:tabLst>
                <a:tab pos="901700" algn="l"/>
              </a:tabLst>
            </a:pPr>
            <a:r>
              <a:rPr lang="es-MX" sz="1600" spc="15" dirty="0">
                <a:latin typeface="Arial MT"/>
                <a:cs typeface="Arial MT"/>
              </a:rPr>
              <a:t>Observen</a:t>
            </a:r>
            <a:r>
              <a:rPr lang="es-MX" sz="1600" spc="125" dirty="0">
                <a:latin typeface="Arial MT"/>
                <a:cs typeface="Arial MT"/>
              </a:rPr>
              <a:t> </a:t>
            </a:r>
            <a:r>
              <a:rPr lang="es-MX" sz="1600" spc="5" dirty="0">
                <a:latin typeface="Arial MT"/>
                <a:cs typeface="Arial MT"/>
              </a:rPr>
              <a:t>el</a:t>
            </a:r>
            <a:r>
              <a:rPr lang="es-MX" sz="1600" spc="125" dirty="0">
                <a:latin typeface="Arial MT"/>
                <a:cs typeface="Arial MT"/>
              </a:rPr>
              <a:t> </a:t>
            </a:r>
            <a:r>
              <a:rPr lang="es-MX" sz="1600" spc="10" dirty="0">
                <a:latin typeface="Arial MT"/>
                <a:cs typeface="Arial MT"/>
              </a:rPr>
              <a:t>video</a:t>
            </a:r>
            <a:r>
              <a:rPr lang="es-MX" sz="1600" spc="125" dirty="0">
                <a:latin typeface="Arial MT"/>
                <a:cs typeface="Arial MT"/>
              </a:rPr>
              <a:t> </a:t>
            </a:r>
            <a:r>
              <a:rPr lang="es-MX" sz="1600" spc="-55" dirty="0">
                <a:solidFill>
                  <a:srgbClr val="255B4E"/>
                </a:solidFill>
                <a:latin typeface="Arial Black"/>
                <a:cs typeface="Arial Black"/>
                <a:hlinkClick r:id="rId4"/>
              </a:rPr>
              <a:t>Infancias</a:t>
            </a:r>
            <a:r>
              <a:rPr lang="es-MX" sz="1600" spc="65" dirty="0">
                <a:solidFill>
                  <a:srgbClr val="255B4E"/>
                </a:solidFill>
                <a:latin typeface="Arial Black"/>
                <a:cs typeface="Arial Black"/>
                <a:hlinkClick r:id="rId4"/>
              </a:rPr>
              <a:t> </a:t>
            </a:r>
            <a:r>
              <a:rPr lang="es-MX" sz="1600" spc="-50" dirty="0">
                <a:solidFill>
                  <a:srgbClr val="255B4E"/>
                </a:solidFill>
                <a:latin typeface="Arial Black"/>
                <a:cs typeface="Arial Black"/>
                <a:hlinkClick r:id="rId4"/>
              </a:rPr>
              <a:t>y</a:t>
            </a:r>
            <a:r>
              <a:rPr lang="es-MX" sz="1600" spc="65" dirty="0">
                <a:solidFill>
                  <a:srgbClr val="255B4E"/>
                </a:solidFill>
                <a:latin typeface="Arial Black"/>
                <a:cs typeface="Arial Black"/>
                <a:hlinkClick r:id="rId4"/>
              </a:rPr>
              <a:t> </a:t>
            </a:r>
            <a:r>
              <a:rPr lang="es-MX" sz="1600" spc="-80" dirty="0">
                <a:solidFill>
                  <a:srgbClr val="255B4E"/>
                </a:solidFill>
                <a:latin typeface="Arial Black"/>
                <a:cs typeface="Arial Black"/>
                <a:hlinkClick r:id="rId4"/>
              </a:rPr>
              <a:t>adolescencias</a:t>
            </a:r>
            <a:r>
              <a:rPr lang="es-MX" sz="1600" spc="65" dirty="0">
                <a:solidFill>
                  <a:srgbClr val="255B4E"/>
                </a:solidFill>
                <a:latin typeface="Arial Black"/>
                <a:cs typeface="Arial Black"/>
                <a:hlinkClick r:id="rId4"/>
              </a:rPr>
              <a:t> </a:t>
            </a:r>
            <a:r>
              <a:rPr lang="es-MX" sz="1600" spc="-85" dirty="0">
                <a:solidFill>
                  <a:srgbClr val="255B4E"/>
                </a:solidFill>
                <a:latin typeface="Arial Black"/>
                <a:cs typeface="Arial Black"/>
                <a:hlinkClick r:id="rId4"/>
              </a:rPr>
              <a:t>Trans</a:t>
            </a:r>
            <a:r>
              <a:rPr lang="es-MX" sz="1600" spc="65" dirty="0">
                <a:solidFill>
                  <a:srgbClr val="255B4E"/>
                </a:solidFill>
                <a:latin typeface="Arial Black"/>
                <a:cs typeface="Arial Black"/>
                <a:hlinkClick r:id="rId4"/>
              </a:rPr>
              <a:t> </a:t>
            </a:r>
            <a:r>
              <a:rPr lang="es-MX" sz="1600" spc="-50" dirty="0">
                <a:solidFill>
                  <a:srgbClr val="255B4E"/>
                </a:solidFill>
                <a:latin typeface="Arial Black"/>
                <a:cs typeface="Arial Black"/>
                <a:hlinkClick r:id="rId4"/>
              </a:rPr>
              <a:t>y</a:t>
            </a:r>
            <a:r>
              <a:rPr lang="es-MX" sz="1600" spc="65" dirty="0">
                <a:solidFill>
                  <a:srgbClr val="255B4E"/>
                </a:solidFill>
                <a:latin typeface="Arial Black"/>
                <a:cs typeface="Arial Black"/>
                <a:hlinkClick r:id="rId4"/>
              </a:rPr>
              <a:t> </a:t>
            </a:r>
            <a:r>
              <a:rPr lang="es-MX" sz="1600" spc="-35" dirty="0">
                <a:solidFill>
                  <a:srgbClr val="255B4E"/>
                </a:solidFill>
                <a:latin typeface="Arial Black"/>
                <a:cs typeface="Arial Black"/>
                <a:hlinkClick r:id="rId4"/>
              </a:rPr>
              <a:t>No</a:t>
            </a:r>
            <a:r>
              <a:rPr lang="es-MX" sz="1600" spc="65" dirty="0">
                <a:solidFill>
                  <a:srgbClr val="255B4E"/>
                </a:solidFill>
                <a:latin typeface="Arial Black"/>
                <a:cs typeface="Arial Black"/>
                <a:hlinkClick r:id="rId4"/>
              </a:rPr>
              <a:t> </a:t>
            </a:r>
            <a:r>
              <a:rPr lang="es-MX" sz="1600" spc="-40" dirty="0">
                <a:solidFill>
                  <a:srgbClr val="255B4E"/>
                </a:solidFill>
                <a:latin typeface="Arial Black"/>
                <a:cs typeface="Arial Black"/>
                <a:hlinkClick r:id="rId4"/>
              </a:rPr>
              <a:t>binarias</a:t>
            </a:r>
            <a:r>
              <a:rPr lang="es-MX" sz="1600" spc="65" dirty="0">
                <a:solidFill>
                  <a:srgbClr val="255B4E"/>
                </a:solidFill>
                <a:latin typeface="Arial Black"/>
                <a:cs typeface="Arial Black"/>
              </a:rPr>
              <a:t> </a:t>
            </a:r>
            <a:r>
              <a:rPr lang="es-MX" sz="1600" spc="-35" dirty="0">
                <a:latin typeface="Arial MT"/>
                <a:cs typeface="Arial MT"/>
              </a:rPr>
              <a:t>y</a:t>
            </a:r>
            <a:r>
              <a:rPr lang="es-MX" sz="1600" spc="-20" dirty="0">
                <a:latin typeface="Arial MT"/>
                <a:cs typeface="Arial MT"/>
              </a:rPr>
              <a:t> </a:t>
            </a:r>
            <a:r>
              <a:rPr lang="es-MX" sz="1600" spc="5" dirty="0">
                <a:latin typeface="Arial MT"/>
                <a:cs typeface="Arial MT"/>
              </a:rPr>
              <a:t>reflexionen</a:t>
            </a:r>
            <a:r>
              <a:rPr lang="es-MX" sz="1600" spc="-55" dirty="0">
                <a:latin typeface="Arial MT"/>
                <a:cs typeface="Arial MT"/>
              </a:rPr>
              <a:t> </a:t>
            </a:r>
            <a:r>
              <a:rPr lang="es-MX" sz="1600" spc="5" dirty="0">
                <a:latin typeface="Arial MT"/>
                <a:cs typeface="Arial MT"/>
              </a:rPr>
              <a:t>en</a:t>
            </a:r>
            <a:r>
              <a:rPr lang="es-MX" sz="1600" spc="-55" dirty="0">
                <a:latin typeface="Arial MT"/>
                <a:cs typeface="Arial MT"/>
              </a:rPr>
              <a:t> </a:t>
            </a:r>
            <a:r>
              <a:rPr lang="es-MX" sz="1600" spc="40" dirty="0">
                <a:latin typeface="Arial MT"/>
                <a:cs typeface="Arial MT"/>
              </a:rPr>
              <a:t>torno</a:t>
            </a:r>
            <a:r>
              <a:rPr lang="es-MX" sz="1600" spc="-55" dirty="0">
                <a:latin typeface="Arial MT"/>
                <a:cs typeface="Arial MT"/>
              </a:rPr>
              <a:t> </a:t>
            </a:r>
            <a:r>
              <a:rPr lang="es-MX" sz="1600" spc="-35" dirty="0">
                <a:latin typeface="Arial MT"/>
                <a:cs typeface="Arial MT"/>
              </a:rPr>
              <a:t>a</a:t>
            </a:r>
            <a:r>
              <a:rPr lang="es-MX" sz="1600" spc="-55" dirty="0">
                <a:latin typeface="Arial MT"/>
                <a:cs typeface="Arial MT"/>
              </a:rPr>
              <a:t> </a:t>
            </a:r>
            <a:r>
              <a:rPr lang="es-MX" sz="1600" spc="-30" dirty="0">
                <a:latin typeface="Arial MT"/>
                <a:cs typeface="Arial MT"/>
              </a:rPr>
              <a:t>las</a:t>
            </a:r>
            <a:r>
              <a:rPr lang="es-MX" sz="1600" spc="-55" dirty="0">
                <a:latin typeface="Arial MT"/>
                <a:cs typeface="Arial MT"/>
              </a:rPr>
              <a:t> </a:t>
            </a:r>
            <a:r>
              <a:rPr lang="es-MX" sz="1600" spc="-20" dirty="0">
                <a:latin typeface="Arial MT"/>
                <a:cs typeface="Arial MT"/>
              </a:rPr>
              <a:t>acciones</a:t>
            </a:r>
            <a:r>
              <a:rPr lang="es-MX" sz="1600" spc="-55" dirty="0">
                <a:latin typeface="Arial MT"/>
                <a:cs typeface="Arial MT"/>
              </a:rPr>
              <a:t> </a:t>
            </a:r>
            <a:r>
              <a:rPr lang="es-MX" sz="1600" spc="20" dirty="0">
                <a:latin typeface="Arial MT"/>
                <a:cs typeface="Arial MT"/>
              </a:rPr>
              <a:t>que</a:t>
            </a:r>
            <a:r>
              <a:rPr lang="es-MX" sz="1600" spc="-55" dirty="0">
                <a:latin typeface="Arial MT"/>
                <a:cs typeface="Arial MT"/>
              </a:rPr>
              <a:t> </a:t>
            </a:r>
            <a:r>
              <a:rPr lang="es-MX" sz="1600" spc="-30" dirty="0">
                <a:latin typeface="Arial MT"/>
                <a:cs typeface="Arial MT"/>
              </a:rPr>
              <a:t>se</a:t>
            </a:r>
            <a:r>
              <a:rPr lang="es-MX" sz="1600" spc="-55" dirty="0">
                <a:latin typeface="Arial MT"/>
                <a:cs typeface="Arial MT"/>
              </a:rPr>
              <a:t> </a:t>
            </a:r>
            <a:r>
              <a:rPr lang="es-MX" sz="1600" spc="20" dirty="0">
                <a:latin typeface="Arial MT"/>
                <a:cs typeface="Arial MT"/>
              </a:rPr>
              <a:t>pueden</a:t>
            </a:r>
            <a:r>
              <a:rPr lang="es-MX" sz="1600" spc="-55" dirty="0">
                <a:latin typeface="Arial MT"/>
                <a:cs typeface="Arial MT"/>
              </a:rPr>
              <a:t> </a:t>
            </a:r>
            <a:r>
              <a:rPr lang="es-MX" sz="1600" spc="5" dirty="0">
                <a:latin typeface="Arial MT"/>
                <a:cs typeface="Arial MT"/>
              </a:rPr>
              <a:t>desarrollar</a:t>
            </a:r>
            <a:r>
              <a:rPr lang="es-MX" sz="1600" spc="-55" dirty="0">
                <a:latin typeface="Arial MT"/>
                <a:cs typeface="Arial MT"/>
              </a:rPr>
              <a:t> </a:t>
            </a:r>
            <a:r>
              <a:rPr lang="es-MX" sz="1600" spc="5" dirty="0">
                <a:latin typeface="Arial MT"/>
                <a:cs typeface="Arial MT"/>
              </a:rPr>
              <a:t>en</a:t>
            </a:r>
            <a:r>
              <a:rPr lang="es-MX" sz="1600" spc="-55" dirty="0">
                <a:latin typeface="Arial MT"/>
                <a:cs typeface="Arial MT"/>
              </a:rPr>
              <a:t> </a:t>
            </a:r>
            <a:r>
              <a:rPr lang="es-MX" sz="1600" spc="-20" dirty="0">
                <a:latin typeface="Arial MT"/>
                <a:cs typeface="Arial MT"/>
              </a:rPr>
              <a:t>la</a:t>
            </a:r>
            <a:r>
              <a:rPr lang="es-MX" sz="1600" spc="-55" dirty="0">
                <a:latin typeface="Arial MT"/>
                <a:cs typeface="Arial MT"/>
              </a:rPr>
              <a:t> </a:t>
            </a:r>
            <a:r>
              <a:rPr lang="es-MX" sz="1600" spc="-20" dirty="0">
                <a:latin typeface="Arial MT"/>
                <a:cs typeface="Arial MT"/>
              </a:rPr>
              <a:t>escuela</a:t>
            </a:r>
            <a:r>
              <a:rPr lang="es-MX" sz="1600" spc="-15" dirty="0">
                <a:latin typeface="Arial MT"/>
                <a:cs typeface="Arial MT"/>
              </a:rPr>
              <a:t> </a:t>
            </a:r>
            <a:r>
              <a:rPr lang="es-MX" sz="1600" spc="5" dirty="0">
                <a:latin typeface="Arial MT"/>
                <a:cs typeface="Arial MT"/>
              </a:rPr>
              <a:t>para</a:t>
            </a:r>
            <a:r>
              <a:rPr lang="es-MX" sz="1600" spc="-20" dirty="0">
                <a:latin typeface="Arial MT"/>
                <a:cs typeface="Arial MT"/>
              </a:rPr>
              <a:t> </a:t>
            </a:r>
            <a:r>
              <a:rPr lang="es-MX" sz="1600" spc="5" dirty="0">
                <a:latin typeface="Arial MT"/>
                <a:cs typeface="Arial MT"/>
              </a:rPr>
              <a:t>favorecer</a:t>
            </a:r>
            <a:r>
              <a:rPr lang="es-MX" sz="1600" spc="-20" dirty="0">
                <a:latin typeface="Arial MT"/>
                <a:cs typeface="Arial MT"/>
              </a:rPr>
              <a:t> </a:t>
            </a:r>
            <a:r>
              <a:rPr lang="es-MX" sz="1600" spc="-10" dirty="0">
                <a:latin typeface="Arial MT"/>
                <a:cs typeface="Arial MT"/>
              </a:rPr>
              <a:t>la</a:t>
            </a:r>
            <a:r>
              <a:rPr lang="es-MX" sz="1600" spc="-20" dirty="0">
                <a:latin typeface="Arial MT"/>
                <a:cs typeface="Arial MT"/>
              </a:rPr>
              <a:t> </a:t>
            </a:r>
            <a:r>
              <a:rPr lang="es-MX" sz="1600" spc="5" dirty="0">
                <a:latin typeface="Arial MT"/>
                <a:cs typeface="Arial MT"/>
              </a:rPr>
              <a:t>inclusión</a:t>
            </a:r>
            <a:r>
              <a:rPr lang="es-MX" sz="1600" spc="-20" dirty="0">
                <a:latin typeface="Arial MT"/>
                <a:cs typeface="Arial MT"/>
              </a:rPr>
              <a:t> </a:t>
            </a:r>
            <a:r>
              <a:rPr lang="es-MX" sz="1600" spc="15" dirty="0">
                <a:latin typeface="Arial MT"/>
                <a:cs typeface="Arial MT"/>
              </a:rPr>
              <a:t>de</a:t>
            </a:r>
            <a:r>
              <a:rPr lang="es-MX" sz="1600" spc="-20" dirty="0">
                <a:latin typeface="Arial MT"/>
                <a:cs typeface="Arial MT"/>
              </a:rPr>
              <a:t> </a:t>
            </a:r>
            <a:r>
              <a:rPr lang="es-MX" sz="1600" dirty="0">
                <a:latin typeface="Arial MT"/>
                <a:cs typeface="Arial MT"/>
              </a:rPr>
              <a:t>esta</a:t>
            </a:r>
            <a:r>
              <a:rPr lang="es-MX" sz="1600" spc="-20" dirty="0">
                <a:latin typeface="Arial MT"/>
                <a:cs typeface="Arial MT"/>
              </a:rPr>
              <a:t> </a:t>
            </a:r>
            <a:r>
              <a:rPr lang="es-MX" sz="1600" spc="10" dirty="0">
                <a:latin typeface="Arial MT"/>
                <a:cs typeface="Arial MT"/>
              </a:rPr>
              <a:t>población.</a:t>
            </a:r>
            <a:endParaRPr lang="es-MX" sz="1600" dirty="0">
              <a:latin typeface="Arial MT"/>
              <a:cs typeface="Arial MT"/>
            </a:endParaRPr>
          </a:p>
        </p:txBody>
      </p:sp>
      <p:pic>
        <p:nvPicPr>
          <p:cNvPr id="2" name="videoplayback (2)">
            <a:hlinkClick r:id="" action="ppaction://media"/>
            <a:extLst>
              <a:ext uri="{FF2B5EF4-FFF2-40B4-BE49-F238E27FC236}">
                <a16:creationId xmlns:a16="http://schemas.microsoft.com/office/drawing/2014/main" id="{CCB3F1C7-9352-1110-8893-616481DCA52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8000" y="2284126"/>
            <a:ext cx="6096000" cy="3429000"/>
          </a:xfrm>
          <a:prstGeom prst="rect">
            <a:avLst/>
          </a:prstGeom>
        </p:spPr>
      </p:pic>
    </p:spTree>
    <p:extLst>
      <p:ext uri="{BB962C8B-B14F-4D97-AF65-F5344CB8AC3E}">
        <p14:creationId xmlns:p14="http://schemas.microsoft.com/office/powerpoint/2010/main" val="2553187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51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4652D01-91CC-C350-06FF-76C4509BEA5D}"/>
              </a:ext>
            </a:extLst>
          </p:cNvPr>
          <p:cNvSpPr txBox="1"/>
          <p:nvPr/>
        </p:nvSpPr>
        <p:spPr>
          <a:xfrm>
            <a:off x="339214" y="1237529"/>
            <a:ext cx="11164528" cy="808555"/>
          </a:xfrm>
          <a:prstGeom prst="rect">
            <a:avLst/>
          </a:prstGeom>
          <a:noFill/>
        </p:spPr>
        <p:txBody>
          <a:bodyPr wrap="square">
            <a:spAutoFit/>
          </a:bodyPr>
          <a:lstStyle/>
          <a:p>
            <a:pPr marL="635000" marR="7620" algn="just">
              <a:lnSpc>
                <a:spcPct val="113599"/>
              </a:lnSpc>
              <a:spcBef>
                <a:spcPts val="285"/>
              </a:spcBef>
              <a:buClr>
                <a:srgbClr val="E76361"/>
              </a:buClr>
              <a:tabLst>
                <a:tab pos="901700" algn="l"/>
              </a:tabLst>
            </a:pPr>
            <a:r>
              <a:rPr lang="es-MX" sz="1400" spc="-10" dirty="0">
                <a:latin typeface="Arial MT"/>
                <a:cs typeface="Arial MT"/>
              </a:rPr>
              <a:t>Escuchen</a:t>
            </a:r>
            <a:r>
              <a:rPr lang="es-MX" sz="1400" spc="90" dirty="0">
                <a:latin typeface="Arial MT"/>
                <a:cs typeface="Arial MT"/>
              </a:rPr>
              <a:t> </a:t>
            </a:r>
            <a:r>
              <a:rPr lang="es-MX" sz="1400" dirty="0">
                <a:latin typeface="Arial MT"/>
                <a:cs typeface="Arial MT"/>
              </a:rPr>
              <a:t>el</a:t>
            </a:r>
            <a:r>
              <a:rPr lang="es-MX" sz="1400" spc="95" dirty="0">
                <a:latin typeface="Arial MT"/>
                <a:cs typeface="Arial MT"/>
              </a:rPr>
              <a:t> </a:t>
            </a:r>
            <a:r>
              <a:rPr lang="es-MX" sz="1400" dirty="0">
                <a:latin typeface="Arial MT"/>
                <a:cs typeface="Arial MT"/>
              </a:rPr>
              <a:t>testimonio</a:t>
            </a:r>
            <a:r>
              <a:rPr lang="es-MX" sz="1400" spc="95" dirty="0">
                <a:latin typeface="Arial MT"/>
                <a:cs typeface="Arial MT"/>
              </a:rPr>
              <a:t> </a:t>
            </a:r>
            <a:r>
              <a:rPr lang="es-MX" sz="1400" dirty="0">
                <a:latin typeface="Arial MT"/>
                <a:cs typeface="Arial MT"/>
              </a:rPr>
              <a:t>anónimo:</a:t>
            </a:r>
            <a:r>
              <a:rPr lang="es-MX" sz="1400" spc="100" dirty="0">
                <a:latin typeface="Arial MT"/>
                <a:cs typeface="Arial MT"/>
              </a:rPr>
              <a:t> </a:t>
            </a:r>
            <a:r>
              <a:rPr lang="es-MX" sz="1400" spc="-70" dirty="0">
                <a:solidFill>
                  <a:srgbClr val="255B4E"/>
                </a:solidFill>
                <a:latin typeface="Arial Black"/>
                <a:cs typeface="Arial Black"/>
                <a:hlinkClick r:id="rId4"/>
              </a:rPr>
              <a:t>Infancias</a:t>
            </a:r>
            <a:r>
              <a:rPr lang="es-MX" sz="1400" spc="35" dirty="0">
                <a:solidFill>
                  <a:srgbClr val="255B4E"/>
                </a:solidFill>
                <a:latin typeface="Arial Black"/>
                <a:cs typeface="Arial Black"/>
                <a:hlinkClick r:id="rId4"/>
              </a:rPr>
              <a:t> </a:t>
            </a:r>
            <a:r>
              <a:rPr lang="es-MX" sz="1400" spc="-60" dirty="0">
                <a:solidFill>
                  <a:srgbClr val="255B4E"/>
                </a:solidFill>
                <a:latin typeface="Arial Black"/>
                <a:cs typeface="Arial Black"/>
                <a:hlinkClick r:id="rId4"/>
              </a:rPr>
              <a:t>trans</a:t>
            </a:r>
            <a:r>
              <a:rPr lang="es-MX" sz="1400" spc="-60" dirty="0">
                <a:latin typeface="Arial MT"/>
                <a:cs typeface="Arial MT"/>
              </a:rPr>
              <a:t>,</a:t>
            </a:r>
            <a:r>
              <a:rPr lang="es-MX" sz="1400" spc="95" dirty="0">
                <a:latin typeface="Arial MT"/>
                <a:cs typeface="Arial MT"/>
              </a:rPr>
              <a:t> </a:t>
            </a:r>
            <a:r>
              <a:rPr lang="es-MX" sz="1400" dirty="0">
                <a:latin typeface="Arial MT"/>
                <a:cs typeface="Arial MT"/>
              </a:rPr>
              <a:t>del</a:t>
            </a:r>
            <a:r>
              <a:rPr lang="es-MX" sz="1400" spc="90" dirty="0">
                <a:latin typeface="Arial MT"/>
                <a:cs typeface="Arial MT"/>
              </a:rPr>
              <a:t> </a:t>
            </a:r>
            <a:r>
              <a:rPr lang="es-MX" sz="1400" dirty="0">
                <a:latin typeface="Arial MT"/>
                <a:cs typeface="Arial MT"/>
              </a:rPr>
              <a:t>programa</a:t>
            </a:r>
            <a:r>
              <a:rPr lang="es-MX" sz="1400" spc="95" dirty="0">
                <a:latin typeface="Arial MT"/>
                <a:cs typeface="Arial MT"/>
              </a:rPr>
              <a:t> </a:t>
            </a:r>
            <a:r>
              <a:rPr lang="es-MX" sz="1400" i="1" spc="-10" dirty="0">
                <a:latin typeface="Arial"/>
                <a:cs typeface="Arial"/>
              </a:rPr>
              <a:t>Diálogos </a:t>
            </a:r>
            <a:r>
              <a:rPr lang="es-MX" sz="1400" i="1" dirty="0">
                <a:latin typeface="Arial"/>
                <a:cs typeface="Arial"/>
              </a:rPr>
              <a:t>en</a:t>
            </a:r>
            <a:r>
              <a:rPr lang="es-MX" sz="1400" i="1" spc="65" dirty="0">
                <a:latin typeface="Arial"/>
                <a:cs typeface="Arial"/>
              </a:rPr>
              <a:t> </a:t>
            </a:r>
            <a:r>
              <a:rPr lang="es-MX" sz="1400" i="1" dirty="0">
                <a:latin typeface="Arial"/>
                <a:cs typeface="Arial"/>
              </a:rPr>
              <a:t>confianza</a:t>
            </a:r>
            <a:r>
              <a:rPr lang="es-MX" sz="1400" i="1" spc="70" dirty="0">
                <a:latin typeface="Arial"/>
                <a:cs typeface="Arial"/>
              </a:rPr>
              <a:t> </a:t>
            </a:r>
            <a:r>
              <a:rPr lang="es-MX" sz="1400" dirty="0">
                <a:latin typeface="Arial MT"/>
                <a:cs typeface="Arial MT"/>
              </a:rPr>
              <a:t>de</a:t>
            </a:r>
            <a:r>
              <a:rPr lang="es-MX" sz="1400" spc="65" dirty="0">
                <a:latin typeface="Arial MT"/>
                <a:cs typeface="Arial MT"/>
              </a:rPr>
              <a:t> </a:t>
            </a:r>
            <a:r>
              <a:rPr lang="es-MX" sz="1400" spc="-10" dirty="0">
                <a:latin typeface="Arial MT"/>
                <a:cs typeface="Arial MT"/>
              </a:rPr>
              <a:t>Canal</a:t>
            </a:r>
            <a:r>
              <a:rPr lang="es-MX" sz="1400" spc="70" dirty="0">
                <a:latin typeface="Arial MT"/>
                <a:cs typeface="Arial MT"/>
              </a:rPr>
              <a:t> </a:t>
            </a:r>
            <a:r>
              <a:rPr lang="es-MX" sz="1400" dirty="0">
                <a:latin typeface="Arial MT"/>
                <a:cs typeface="Arial MT"/>
              </a:rPr>
              <a:t>Once.</a:t>
            </a:r>
            <a:r>
              <a:rPr lang="es-MX" sz="1400" spc="70" dirty="0">
                <a:latin typeface="Arial MT"/>
                <a:cs typeface="Arial MT"/>
              </a:rPr>
              <a:t> </a:t>
            </a:r>
            <a:r>
              <a:rPr lang="es-MX" sz="1400" dirty="0">
                <a:latin typeface="Arial MT"/>
                <a:cs typeface="Arial MT"/>
              </a:rPr>
              <a:t>Después,</a:t>
            </a:r>
            <a:r>
              <a:rPr lang="es-MX" sz="1400" spc="65" dirty="0">
                <a:latin typeface="Arial MT"/>
                <a:cs typeface="Arial MT"/>
              </a:rPr>
              <a:t> </a:t>
            </a:r>
            <a:r>
              <a:rPr lang="es-MX" sz="1400" dirty="0">
                <a:latin typeface="Arial MT"/>
                <a:cs typeface="Arial MT"/>
              </a:rPr>
              <a:t>intercambien</a:t>
            </a:r>
            <a:r>
              <a:rPr lang="es-MX" sz="1400" spc="70" dirty="0">
                <a:latin typeface="Arial MT"/>
                <a:cs typeface="Arial MT"/>
              </a:rPr>
              <a:t> </a:t>
            </a:r>
            <a:r>
              <a:rPr lang="es-MX" sz="1400" dirty="0">
                <a:latin typeface="Arial MT"/>
                <a:cs typeface="Arial MT"/>
              </a:rPr>
              <a:t>opiniones</a:t>
            </a:r>
            <a:r>
              <a:rPr lang="es-MX" sz="1400" spc="65" dirty="0">
                <a:latin typeface="Arial MT"/>
                <a:cs typeface="Arial MT"/>
              </a:rPr>
              <a:t> </a:t>
            </a:r>
            <a:r>
              <a:rPr lang="es-MX" sz="1400" dirty="0">
                <a:latin typeface="Arial MT"/>
                <a:cs typeface="Arial MT"/>
              </a:rPr>
              <a:t>acerca</a:t>
            </a:r>
            <a:r>
              <a:rPr lang="es-MX" sz="1400" spc="70" dirty="0">
                <a:latin typeface="Arial MT"/>
                <a:cs typeface="Arial MT"/>
              </a:rPr>
              <a:t> </a:t>
            </a:r>
            <a:r>
              <a:rPr lang="es-MX" sz="1400" spc="-25" dirty="0">
                <a:latin typeface="Arial MT"/>
                <a:cs typeface="Arial MT"/>
              </a:rPr>
              <a:t>de </a:t>
            </a:r>
            <a:r>
              <a:rPr lang="es-MX" sz="1400" dirty="0">
                <a:latin typeface="Arial MT"/>
                <a:cs typeface="Arial MT"/>
              </a:rPr>
              <a:t>los</a:t>
            </a:r>
            <a:r>
              <a:rPr lang="es-MX" sz="1400" spc="160" dirty="0">
                <a:latin typeface="Arial MT"/>
                <a:cs typeface="Arial MT"/>
              </a:rPr>
              <a:t> </a:t>
            </a:r>
            <a:r>
              <a:rPr lang="es-MX" sz="1400" dirty="0">
                <a:latin typeface="Arial MT"/>
                <a:cs typeface="Arial MT"/>
              </a:rPr>
              <a:t>elementos</a:t>
            </a:r>
            <a:r>
              <a:rPr lang="es-MX" sz="1400" spc="160" dirty="0">
                <a:latin typeface="Arial MT"/>
                <a:cs typeface="Arial MT"/>
              </a:rPr>
              <a:t> </a:t>
            </a:r>
            <a:r>
              <a:rPr lang="es-MX" sz="1400" dirty="0">
                <a:latin typeface="Arial MT"/>
                <a:cs typeface="Arial MT"/>
              </a:rPr>
              <a:t>que</a:t>
            </a:r>
            <a:r>
              <a:rPr lang="es-MX" sz="1400" spc="160" dirty="0">
                <a:latin typeface="Arial MT"/>
                <a:cs typeface="Arial MT"/>
              </a:rPr>
              <a:t> </a:t>
            </a:r>
            <a:r>
              <a:rPr lang="es-MX" sz="1400" dirty="0">
                <a:latin typeface="Arial MT"/>
                <a:cs typeface="Arial MT"/>
              </a:rPr>
              <a:t>inciden</a:t>
            </a:r>
            <a:r>
              <a:rPr lang="es-MX" sz="1400" spc="160" dirty="0">
                <a:latin typeface="Arial MT"/>
                <a:cs typeface="Arial MT"/>
              </a:rPr>
              <a:t> </a:t>
            </a:r>
            <a:r>
              <a:rPr lang="es-MX" sz="1400" dirty="0">
                <a:latin typeface="Arial MT"/>
                <a:cs typeface="Arial MT"/>
              </a:rPr>
              <a:t>en</a:t>
            </a:r>
            <a:r>
              <a:rPr lang="es-MX" sz="1400" spc="160" dirty="0">
                <a:latin typeface="Arial MT"/>
                <a:cs typeface="Arial MT"/>
              </a:rPr>
              <a:t> </a:t>
            </a:r>
            <a:r>
              <a:rPr lang="es-MX" sz="1400" dirty="0">
                <a:latin typeface="Arial MT"/>
                <a:cs typeface="Arial MT"/>
              </a:rPr>
              <a:t>la</a:t>
            </a:r>
            <a:r>
              <a:rPr lang="es-MX" sz="1400" spc="165" dirty="0">
                <a:latin typeface="Arial MT"/>
                <a:cs typeface="Arial MT"/>
              </a:rPr>
              <a:t> </a:t>
            </a:r>
            <a:r>
              <a:rPr lang="es-MX" sz="1400" dirty="0">
                <a:latin typeface="Arial MT"/>
                <a:cs typeface="Arial MT"/>
              </a:rPr>
              <a:t>construcción</a:t>
            </a:r>
            <a:r>
              <a:rPr lang="es-MX" sz="1400" spc="160" dirty="0">
                <a:latin typeface="Arial MT"/>
                <a:cs typeface="Arial MT"/>
              </a:rPr>
              <a:t> </a:t>
            </a:r>
            <a:r>
              <a:rPr lang="es-MX" sz="1400" dirty="0">
                <a:latin typeface="Arial MT"/>
                <a:cs typeface="Arial MT"/>
              </a:rPr>
              <a:t>de</a:t>
            </a:r>
            <a:r>
              <a:rPr lang="es-MX" sz="1400" spc="160" dirty="0">
                <a:latin typeface="Arial MT"/>
                <a:cs typeface="Arial MT"/>
              </a:rPr>
              <a:t> </a:t>
            </a:r>
            <a:r>
              <a:rPr lang="es-MX" sz="1400" dirty="0">
                <a:latin typeface="Arial MT"/>
                <a:cs typeface="Arial MT"/>
              </a:rPr>
              <a:t>la</a:t>
            </a:r>
            <a:r>
              <a:rPr lang="es-MX" sz="1400" spc="165" dirty="0">
                <a:latin typeface="Arial MT"/>
                <a:cs typeface="Arial MT"/>
              </a:rPr>
              <a:t> </a:t>
            </a:r>
            <a:r>
              <a:rPr lang="es-MX" sz="1400" dirty="0">
                <a:latin typeface="Arial MT"/>
                <a:cs typeface="Arial MT"/>
              </a:rPr>
              <a:t>identidad</a:t>
            </a:r>
            <a:r>
              <a:rPr lang="es-MX" sz="1400" spc="170" dirty="0">
                <a:latin typeface="Arial MT"/>
                <a:cs typeface="Arial MT"/>
              </a:rPr>
              <a:t> </a:t>
            </a:r>
            <a:r>
              <a:rPr lang="es-MX" sz="1400" dirty="0">
                <a:latin typeface="Arial MT"/>
                <a:cs typeface="Arial MT"/>
              </a:rPr>
              <a:t>y</a:t>
            </a:r>
            <a:r>
              <a:rPr lang="es-MX" sz="1400" spc="165" dirty="0">
                <a:latin typeface="Arial MT"/>
                <a:cs typeface="Arial MT"/>
              </a:rPr>
              <a:t> </a:t>
            </a:r>
            <a:r>
              <a:rPr lang="es-MX" sz="1400" spc="-10" dirty="0">
                <a:latin typeface="Arial MT"/>
                <a:cs typeface="Arial MT"/>
              </a:rPr>
              <a:t>analicen </a:t>
            </a:r>
            <a:r>
              <a:rPr lang="es-MX" sz="1400" dirty="0">
                <a:latin typeface="Arial MT"/>
                <a:cs typeface="Arial MT"/>
              </a:rPr>
              <a:t>la</a:t>
            </a:r>
            <a:r>
              <a:rPr lang="es-MX" sz="1400" spc="265" dirty="0">
                <a:latin typeface="Arial MT"/>
                <a:cs typeface="Arial MT"/>
              </a:rPr>
              <a:t> </a:t>
            </a:r>
            <a:r>
              <a:rPr lang="es-MX" sz="1400" dirty="0">
                <a:latin typeface="Arial MT"/>
                <a:cs typeface="Arial MT"/>
              </a:rPr>
              <a:t>manera</a:t>
            </a:r>
            <a:r>
              <a:rPr lang="es-MX" sz="1400" spc="270" dirty="0">
                <a:latin typeface="Arial MT"/>
                <a:cs typeface="Arial MT"/>
              </a:rPr>
              <a:t> </a:t>
            </a:r>
            <a:r>
              <a:rPr lang="es-MX" sz="1400" dirty="0">
                <a:latin typeface="Arial MT"/>
                <a:cs typeface="Arial MT"/>
              </a:rPr>
              <a:t>en</a:t>
            </a:r>
            <a:r>
              <a:rPr lang="es-MX" sz="1400" spc="265" dirty="0">
                <a:latin typeface="Arial MT"/>
                <a:cs typeface="Arial MT"/>
              </a:rPr>
              <a:t> </a:t>
            </a:r>
            <a:r>
              <a:rPr lang="es-MX" sz="1400" dirty="0">
                <a:latin typeface="Arial MT"/>
                <a:cs typeface="Arial MT"/>
              </a:rPr>
              <a:t>la</a:t>
            </a:r>
            <a:r>
              <a:rPr lang="es-MX" sz="1400" spc="270" dirty="0">
                <a:latin typeface="Arial MT"/>
                <a:cs typeface="Arial MT"/>
              </a:rPr>
              <a:t> </a:t>
            </a:r>
            <a:r>
              <a:rPr lang="es-MX" sz="1400" dirty="0">
                <a:latin typeface="Arial MT"/>
                <a:cs typeface="Arial MT"/>
              </a:rPr>
              <a:t>que</a:t>
            </a:r>
            <a:r>
              <a:rPr lang="es-MX" sz="1400" spc="265" dirty="0">
                <a:latin typeface="Arial MT"/>
                <a:cs typeface="Arial MT"/>
              </a:rPr>
              <a:t> </a:t>
            </a:r>
            <a:r>
              <a:rPr lang="es-MX" sz="1400" dirty="0">
                <a:latin typeface="Arial MT"/>
                <a:cs typeface="Arial MT"/>
              </a:rPr>
              <a:t>los</a:t>
            </a:r>
            <a:r>
              <a:rPr lang="es-MX" sz="1400" spc="270" dirty="0">
                <a:latin typeface="Arial MT"/>
                <a:cs typeface="Arial MT"/>
              </a:rPr>
              <a:t> </a:t>
            </a:r>
            <a:r>
              <a:rPr lang="es-MX" sz="1400" dirty="0">
                <a:latin typeface="Arial MT"/>
                <a:cs typeface="Arial MT"/>
              </a:rPr>
              <a:t>factores</a:t>
            </a:r>
            <a:r>
              <a:rPr lang="es-MX" sz="1400" spc="265" dirty="0">
                <a:latin typeface="Arial MT"/>
                <a:cs typeface="Arial MT"/>
              </a:rPr>
              <a:t> </a:t>
            </a:r>
            <a:r>
              <a:rPr lang="es-MX" sz="1400" dirty="0">
                <a:latin typeface="Arial MT"/>
                <a:cs typeface="Arial MT"/>
              </a:rPr>
              <a:t>sociales</a:t>
            </a:r>
            <a:r>
              <a:rPr lang="es-MX" sz="1400" spc="270" dirty="0">
                <a:latin typeface="Arial MT"/>
                <a:cs typeface="Arial MT"/>
              </a:rPr>
              <a:t> </a:t>
            </a:r>
            <a:r>
              <a:rPr lang="es-MX" sz="1400" dirty="0">
                <a:latin typeface="Arial MT"/>
                <a:cs typeface="Arial MT"/>
              </a:rPr>
              <a:t>y</a:t>
            </a:r>
            <a:r>
              <a:rPr lang="es-MX" sz="1400" spc="265" dirty="0">
                <a:latin typeface="Arial MT"/>
                <a:cs typeface="Arial MT"/>
              </a:rPr>
              <a:t> </a:t>
            </a:r>
            <a:r>
              <a:rPr lang="es-MX" sz="1400" dirty="0">
                <a:latin typeface="Arial MT"/>
                <a:cs typeface="Arial MT"/>
              </a:rPr>
              <a:t>culturales</a:t>
            </a:r>
            <a:r>
              <a:rPr lang="es-MX" sz="1400" spc="270" dirty="0">
                <a:latin typeface="Arial MT"/>
                <a:cs typeface="Arial MT"/>
              </a:rPr>
              <a:t> </a:t>
            </a:r>
            <a:r>
              <a:rPr lang="es-MX" sz="1400" dirty="0">
                <a:latin typeface="Arial MT"/>
                <a:cs typeface="Arial MT"/>
              </a:rPr>
              <a:t>condicionan</a:t>
            </a:r>
            <a:r>
              <a:rPr lang="es-MX" sz="1400" spc="265" dirty="0">
                <a:latin typeface="Arial MT"/>
                <a:cs typeface="Arial MT"/>
              </a:rPr>
              <a:t> </a:t>
            </a:r>
            <a:r>
              <a:rPr lang="es-MX" sz="1400" spc="-25" dirty="0">
                <a:latin typeface="Arial MT"/>
                <a:cs typeface="Arial MT"/>
              </a:rPr>
              <a:t>su </a:t>
            </a:r>
            <a:r>
              <a:rPr lang="es-MX" sz="1400" dirty="0">
                <a:latin typeface="Arial MT"/>
                <a:cs typeface="Arial MT"/>
              </a:rPr>
              <a:t>expresión,</a:t>
            </a:r>
            <a:r>
              <a:rPr lang="es-MX" sz="1400" spc="-10" dirty="0">
                <a:latin typeface="Arial MT"/>
                <a:cs typeface="Arial MT"/>
              </a:rPr>
              <a:t> </a:t>
            </a:r>
            <a:r>
              <a:rPr lang="es-MX" sz="1400" spc="10" dirty="0">
                <a:latin typeface="Arial MT"/>
                <a:cs typeface="Arial MT"/>
              </a:rPr>
              <a:t>principalmente</a:t>
            </a:r>
            <a:r>
              <a:rPr lang="es-MX" sz="1400" spc="-10" dirty="0">
                <a:latin typeface="Arial MT"/>
                <a:cs typeface="Arial MT"/>
              </a:rPr>
              <a:t> </a:t>
            </a:r>
            <a:r>
              <a:rPr lang="es-MX" sz="1400" spc="10" dirty="0">
                <a:latin typeface="Arial MT"/>
                <a:cs typeface="Arial MT"/>
              </a:rPr>
              <a:t>en</a:t>
            </a:r>
            <a:r>
              <a:rPr lang="es-MX" sz="1400" spc="-10" dirty="0">
                <a:latin typeface="Arial MT"/>
                <a:cs typeface="Arial MT"/>
              </a:rPr>
              <a:t> </a:t>
            </a:r>
            <a:r>
              <a:rPr lang="es-MX" sz="1400" spc="10" dirty="0">
                <a:latin typeface="Arial MT"/>
                <a:cs typeface="Arial MT"/>
              </a:rPr>
              <a:t>cuanto</a:t>
            </a:r>
            <a:r>
              <a:rPr lang="es-MX" sz="1400" spc="-10" dirty="0">
                <a:latin typeface="Arial MT"/>
                <a:cs typeface="Arial MT"/>
              </a:rPr>
              <a:t> </a:t>
            </a:r>
            <a:r>
              <a:rPr lang="es-MX" sz="1400" spc="10" dirty="0">
                <a:latin typeface="Arial MT"/>
                <a:cs typeface="Arial MT"/>
              </a:rPr>
              <a:t>a</a:t>
            </a:r>
            <a:r>
              <a:rPr lang="es-MX" sz="1400" spc="-10" dirty="0">
                <a:latin typeface="Arial MT"/>
                <a:cs typeface="Arial MT"/>
              </a:rPr>
              <a:t> </a:t>
            </a:r>
            <a:r>
              <a:rPr lang="es-MX" sz="1400" spc="10" dirty="0">
                <a:latin typeface="Arial MT"/>
                <a:cs typeface="Arial MT"/>
              </a:rPr>
              <a:t>la</a:t>
            </a:r>
            <a:r>
              <a:rPr lang="es-MX" sz="1400" spc="-10" dirty="0">
                <a:latin typeface="Arial MT"/>
                <a:cs typeface="Arial MT"/>
              </a:rPr>
              <a:t> </a:t>
            </a:r>
            <a:r>
              <a:rPr lang="es-MX" sz="1400" spc="10" dirty="0">
                <a:latin typeface="Arial MT"/>
                <a:cs typeface="Arial MT"/>
              </a:rPr>
              <a:t>diversidad</a:t>
            </a:r>
            <a:r>
              <a:rPr lang="es-MX" sz="1400" spc="-10" dirty="0">
                <a:latin typeface="Arial MT"/>
                <a:cs typeface="Arial MT"/>
              </a:rPr>
              <a:t> </a:t>
            </a:r>
            <a:r>
              <a:rPr lang="es-MX" sz="1400" dirty="0">
                <a:latin typeface="Arial MT"/>
                <a:cs typeface="Arial MT"/>
              </a:rPr>
              <a:t>sexual</a:t>
            </a:r>
            <a:r>
              <a:rPr lang="es-MX" sz="1400" spc="-10" dirty="0">
                <a:latin typeface="Arial MT"/>
                <a:cs typeface="Arial MT"/>
              </a:rPr>
              <a:t> </a:t>
            </a:r>
            <a:r>
              <a:rPr lang="es-MX" sz="1400" spc="10" dirty="0">
                <a:latin typeface="Arial MT"/>
                <a:cs typeface="Arial MT"/>
              </a:rPr>
              <a:t>y</a:t>
            </a:r>
            <a:r>
              <a:rPr lang="es-MX" sz="1400" spc="-10" dirty="0">
                <a:latin typeface="Arial MT"/>
                <a:cs typeface="Arial MT"/>
              </a:rPr>
              <a:t> </a:t>
            </a:r>
            <a:r>
              <a:rPr lang="es-MX" sz="1400" spc="10" dirty="0">
                <a:latin typeface="Arial MT"/>
                <a:cs typeface="Arial MT"/>
              </a:rPr>
              <a:t>de</a:t>
            </a:r>
            <a:r>
              <a:rPr lang="es-MX" sz="1400" spc="-10" dirty="0">
                <a:latin typeface="Arial MT"/>
                <a:cs typeface="Arial MT"/>
              </a:rPr>
              <a:t> género.</a:t>
            </a:r>
            <a:endParaRPr lang="es-MX" sz="1400" dirty="0">
              <a:latin typeface="Arial MT"/>
              <a:cs typeface="Arial MT"/>
            </a:endParaRPr>
          </a:p>
        </p:txBody>
      </p:sp>
      <p:pic>
        <p:nvPicPr>
          <p:cNvPr id="2" name="2020) (2) (video-converter.com)">
            <a:hlinkClick r:id="" action="ppaction://media"/>
            <a:extLst>
              <a:ext uri="{FF2B5EF4-FFF2-40B4-BE49-F238E27FC236}">
                <a16:creationId xmlns:a16="http://schemas.microsoft.com/office/drawing/2014/main" id="{C300107B-596D-4969-E6BD-3395DC21DCC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90913" y="2263589"/>
            <a:ext cx="5948156" cy="3343226"/>
          </a:xfrm>
          <a:prstGeom prst="rect">
            <a:avLst/>
          </a:prstGeom>
        </p:spPr>
      </p:pic>
    </p:spTree>
    <p:extLst>
      <p:ext uri="{BB962C8B-B14F-4D97-AF65-F5344CB8AC3E}">
        <p14:creationId xmlns:p14="http://schemas.microsoft.com/office/powerpoint/2010/main" val="101848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6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19E9F87F-CF90-6709-4BCD-7516FAD3FAA5}"/>
              </a:ext>
            </a:extLst>
          </p:cNvPr>
          <p:cNvGrpSpPr/>
          <p:nvPr/>
        </p:nvGrpSpPr>
        <p:grpSpPr>
          <a:xfrm>
            <a:off x="1211964" y="993599"/>
            <a:ext cx="5768835" cy="502411"/>
            <a:chOff x="1211964" y="993599"/>
            <a:chExt cx="5768835" cy="502411"/>
          </a:xfrm>
        </p:grpSpPr>
        <p:grpSp>
          <p:nvGrpSpPr>
            <p:cNvPr id="5" name="object 7">
              <a:extLst>
                <a:ext uri="{FF2B5EF4-FFF2-40B4-BE49-F238E27FC236}">
                  <a16:creationId xmlns:a16="http://schemas.microsoft.com/office/drawing/2014/main" id="{029B3E56-9BC6-CB73-4EE3-CA9B4EA0F7D6}"/>
                </a:ext>
              </a:extLst>
            </p:cNvPr>
            <p:cNvGrpSpPr/>
            <p:nvPr/>
          </p:nvGrpSpPr>
          <p:grpSpPr>
            <a:xfrm>
              <a:off x="1211964" y="1146760"/>
              <a:ext cx="5641975" cy="349250"/>
              <a:chOff x="1338840" y="1137599"/>
              <a:chExt cx="5641975" cy="349250"/>
            </a:xfrm>
          </p:grpSpPr>
          <p:sp>
            <p:nvSpPr>
              <p:cNvPr id="12" name="object 9">
                <a:extLst>
                  <a:ext uri="{FF2B5EF4-FFF2-40B4-BE49-F238E27FC236}">
                    <a16:creationId xmlns:a16="http://schemas.microsoft.com/office/drawing/2014/main" id="{D6A34DB0-5482-074C-11A0-DE4FCB401652}"/>
                  </a:ext>
                </a:extLst>
              </p:cNvPr>
              <p:cNvSpPr/>
              <p:nvPr/>
            </p:nvSpPr>
            <p:spPr>
              <a:xfrm>
                <a:off x="1338840" y="1137599"/>
                <a:ext cx="1049020" cy="349250"/>
              </a:xfrm>
              <a:custGeom>
                <a:avLst/>
                <a:gdLst/>
                <a:ahLst/>
                <a:cxnLst/>
                <a:rect l="l" t="t" r="r" b="b"/>
                <a:pathLst>
                  <a:path w="1049020" h="349250">
                    <a:moveTo>
                      <a:pt x="0" y="348754"/>
                    </a:moveTo>
                    <a:lnTo>
                      <a:pt x="0" y="152400"/>
                    </a:lnTo>
                    <a:lnTo>
                      <a:pt x="7769" y="104226"/>
                    </a:lnTo>
                    <a:lnTo>
                      <a:pt x="29405" y="62391"/>
                    </a:lnTo>
                    <a:lnTo>
                      <a:pt x="62396" y="29402"/>
                    </a:lnTo>
                    <a:lnTo>
                      <a:pt x="104231" y="7768"/>
                    </a:lnTo>
                    <a:lnTo>
                      <a:pt x="152400" y="0"/>
                    </a:lnTo>
                    <a:lnTo>
                      <a:pt x="1048435" y="0"/>
                    </a:lnTo>
                  </a:path>
                </a:pathLst>
              </a:custGeom>
              <a:ln w="6350">
                <a:solidFill>
                  <a:srgbClr val="B33F3F"/>
                </a:solidFill>
              </a:ln>
            </p:spPr>
            <p:txBody>
              <a:bodyPr wrap="square" lIns="0" tIns="0" rIns="0" bIns="0" rtlCol="0"/>
              <a:lstStyle/>
              <a:p>
                <a:endParaRPr/>
              </a:p>
            </p:txBody>
          </p:sp>
          <p:sp>
            <p:nvSpPr>
              <p:cNvPr id="13" name="object 10">
                <a:extLst>
                  <a:ext uri="{FF2B5EF4-FFF2-40B4-BE49-F238E27FC236}">
                    <a16:creationId xmlns:a16="http://schemas.microsoft.com/office/drawing/2014/main" id="{CA82DB49-A95E-E5D5-4245-2420A4528931}"/>
                  </a:ext>
                </a:extLst>
              </p:cNvPr>
              <p:cNvSpPr/>
              <p:nvPr/>
            </p:nvSpPr>
            <p:spPr>
              <a:xfrm>
                <a:off x="1338840" y="1439517"/>
                <a:ext cx="5641975" cy="0"/>
              </a:xfrm>
              <a:custGeom>
                <a:avLst/>
                <a:gdLst/>
                <a:ahLst/>
                <a:cxnLst/>
                <a:rect l="l" t="t" r="r" b="b"/>
                <a:pathLst>
                  <a:path w="5641975">
                    <a:moveTo>
                      <a:pt x="0" y="0"/>
                    </a:moveTo>
                    <a:lnTo>
                      <a:pt x="5641555" y="0"/>
                    </a:lnTo>
                  </a:path>
                </a:pathLst>
              </a:custGeom>
              <a:ln w="25400">
                <a:solidFill>
                  <a:srgbClr val="B33F3F"/>
                </a:solidFill>
              </a:ln>
            </p:spPr>
            <p:txBody>
              <a:bodyPr wrap="square" lIns="0" tIns="0" rIns="0" bIns="0" rtlCol="0"/>
              <a:lstStyle/>
              <a:p>
                <a:endParaRPr/>
              </a:p>
            </p:txBody>
          </p:sp>
        </p:grpSp>
        <p:grpSp>
          <p:nvGrpSpPr>
            <p:cNvPr id="6" name="object 32">
              <a:extLst>
                <a:ext uri="{FF2B5EF4-FFF2-40B4-BE49-F238E27FC236}">
                  <a16:creationId xmlns:a16="http://schemas.microsoft.com/office/drawing/2014/main" id="{68FC40C9-CE6A-D5F5-6343-933C63AAB50C}"/>
                </a:ext>
              </a:extLst>
            </p:cNvPr>
            <p:cNvGrpSpPr/>
            <p:nvPr/>
          </p:nvGrpSpPr>
          <p:grpSpPr>
            <a:xfrm>
              <a:off x="6540744" y="993599"/>
              <a:ext cx="440055" cy="429259"/>
              <a:chOff x="6540744" y="993599"/>
              <a:chExt cx="440055" cy="429259"/>
            </a:xfrm>
          </p:grpSpPr>
          <p:sp>
            <p:nvSpPr>
              <p:cNvPr id="7" name="object 33">
                <a:extLst>
                  <a:ext uri="{FF2B5EF4-FFF2-40B4-BE49-F238E27FC236}">
                    <a16:creationId xmlns:a16="http://schemas.microsoft.com/office/drawing/2014/main" id="{1264E608-DF67-008F-4FD1-65CAA8A45594}"/>
                  </a:ext>
                </a:extLst>
              </p:cNvPr>
              <p:cNvSpPr/>
              <p:nvPr/>
            </p:nvSpPr>
            <p:spPr>
              <a:xfrm>
                <a:off x="6708787" y="993609"/>
                <a:ext cx="140335" cy="124460"/>
              </a:xfrm>
              <a:custGeom>
                <a:avLst/>
                <a:gdLst/>
                <a:ahLst/>
                <a:cxnLst/>
                <a:rect l="l" t="t" r="r" b="b"/>
                <a:pathLst>
                  <a:path w="140334" h="124459">
                    <a:moveTo>
                      <a:pt x="76568" y="37617"/>
                    </a:moveTo>
                    <a:lnTo>
                      <a:pt x="72580" y="33629"/>
                    </a:lnTo>
                    <a:lnTo>
                      <a:pt x="62801" y="33629"/>
                    </a:lnTo>
                    <a:lnTo>
                      <a:pt x="58813" y="37617"/>
                    </a:lnTo>
                    <a:lnTo>
                      <a:pt x="58813" y="47396"/>
                    </a:lnTo>
                    <a:lnTo>
                      <a:pt x="62801" y="51384"/>
                    </a:lnTo>
                    <a:lnTo>
                      <a:pt x="67691" y="51384"/>
                    </a:lnTo>
                    <a:lnTo>
                      <a:pt x="72580" y="51384"/>
                    </a:lnTo>
                    <a:lnTo>
                      <a:pt x="76568" y="47396"/>
                    </a:lnTo>
                    <a:lnTo>
                      <a:pt x="76568" y="37617"/>
                    </a:lnTo>
                    <a:close/>
                  </a:path>
                  <a:path w="140334" h="124459">
                    <a:moveTo>
                      <a:pt x="140322" y="6807"/>
                    </a:moveTo>
                    <a:lnTo>
                      <a:pt x="133527" y="0"/>
                    </a:lnTo>
                    <a:lnTo>
                      <a:pt x="126136" y="0"/>
                    </a:lnTo>
                    <a:lnTo>
                      <a:pt x="126136" y="14630"/>
                    </a:lnTo>
                    <a:lnTo>
                      <a:pt x="126136" y="61785"/>
                    </a:lnTo>
                    <a:lnTo>
                      <a:pt x="126136" y="85496"/>
                    </a:lnTo>
                    <a:lnTo>
                      <a:pt x="126136" y="109550"/>
                    </a:lnTo>
                    <a:lnTo>
                      <a:pt x="125691" y="109994"/>
                    </a:lnTo>
                    <a:lnTo>
                      <a:pt x="14630" y="109994"/>
                    </a:lnTo>
                    <a:lnTo>
                      <a:pt x="14185" y="109550"/>
                    </a:lnTo>
                    <a:lnTo>
                      <a:pt x="14185" y="86664"/>
                    </a:lnTo>
                    <a:lnTo>
                      <a:pt x="37668" y="68872"/>
                    </a:lnTo>
                    <a:lnTo>
                      <a:pt x="43459" y="64477"/>
                    </a:lnTo>
                    <a:lnTo>
                      <a:pt x="57010" y="79768"/>
                    </a:lnTo>
                    <a:lnTo>
                      <a:pt x="47904" y="88074"/>
                    </a:lnTo>
                    <a:lnTo>
                      <a:pt x="47701" y="92557"/>
                    </a:lnTo>
                    <a:lnTo>
                      <a:pt x="51739" y="96989"/>
                    </a:lnTo>
                    <a:lnTo>
                      <a:pt x="53657" y="97764"/>
                    </a:lnTo>
                    <a:lnTo>
                      <a:pt x="57289" y="97764"/>
                    </a:lnTo>
                    <a:lnTo>
                      <a:pt x="59004" y="97155"/>
                    </a:lnTo>
                    <a:lnTo>
                      <a:pt x="88531" y="70205"/>
                    </a:lnTo>
                    <a:lnTo>
                      <a:pt x="104114" y="55981"/>
                    </a:lnTo>
                    <a:lnTo>
                      <a:pt x="126136" y="85496"/>
                    </a:lnTo>
                    <a:lnTo>
                      <a:pt x="126136" y="61785"/>
                    </a:lnTo>
                    <a:lnTo>
                      <a:pt x="121805" y="55981"/>
                    </a:lnTo>
                    <a:lnTo>
                      <a:pt x="109588" y="39624"/>
                    </a:lnTo>
                    <a:lnTo>
                      <a:pt x="107772" y="38608"/>
                    </a:lnTo>
                    <a:lnTo>
                      <a:pt x="103784" y="38227"/>
                    </a:lnTo>
                    <a:lnTo>
                      <a:pt x="101815" y="38887"/>
                    </a:lnTo>
                    <a:lnTo>
                      <a:pt x="67487" y="70205"/>
                    </a:lnTo>
                    <a:lnTo>
                      <a:pt x="62407" y="64477"/>
                    </a:lnTo>
                    <a:lnTo>
                      <a:pt x="47256" y="47383"/>
                    </a:lnTo>
                    <a:lnTo>
                      <a:pt x="43078" y="46964"/>
                    </a:lnTo>
                    <a:lnTo>
                      <a:pt x="14185" y="68872"/>
                    </a:lnTo>
                    <a:lnTo>
                      <a:pt x="14185" y="14630"/>
                    </a:lnTo>
                    <a:lnTo>
                      <a:pt x="14630" y="14185"/>
                    </a:lnTo>
                    <a:lnTo>
                      <a:pt x="125691" y="14185"/>
                    </a:lnTo>
                    <a:lnTo>
                      <a:pt x="126136" y="14630"/>
                    </a:lnTo>
                    <a:lnTo>
                      <a:pt x="126136" y="0"/>
                    </a:lnTo>
                    <a:lnTo>
                      <a:pt x="6807" y="0"/>
                    </a:lnTo>
                    <a:lnTo>
                      <a:pt x="0" y="6807"/>
                    </a:lnTo>
                    <a:lnTo>
                      <a:pt x="0" y="117373"/>
                    </a:lnTo>
                    <a:lnTo>
                      <a:pt x="6807" y="124180"/>
                    </a:lnTo>
                    <a:lnTo>
                      <a:pt x="133527" y="124180"/>
                    </a:lnTo>
                    <a:lnTo>
                      <a:pt x="140322" y="117373"/>
                    </a:lnTo>
                    <a:lnTo>
                      <a:pt x="140322" y="109994"/>
                    </a:lnTo>
                    <a:lnTo>
                      <a:pt x="140322" y="61785"/>
                    </a:lnTo>
                    <a:lnTo>
                      <a:pt x="140322" y="14185"/>
                    </a:lnTo>
                    <a:lnTo>
                      <a:pt x="140322" y="6807"/>
                    </a:lnTo>
                    <a:close/>
                  </a:path>
                </a:pathLst>
              </a:custGeom>
              <a:solidFill>
                <a:srgbClr val="B33F3F"/>
              </a:solidFill>
            </p:spPr>
            <p:txBody>
              <a:bodyPr wrap="square" lIns="0" tIns="0" rIns="0" bIns="0" rtlCol="0"/>
              <a:lstStyle/>
              <a:p>
                <a:endParaRPr/>
              </a:p>
            </p:txBody>
          </p:sp>
          <p:pic>
            <p:nvPicPr>
              <p:cNvPr id="8" name="object 34">
                <a:extLst>
                  <a:ext uri="{FF2B5EF4-FFF2-40B4-BE49-F238E27FC236}">
                    <a16:creationId xmlns:a16="http://schemas.microsoft.com/office/drawing/2014/main" id="{4A821639-6D55-9178-2904-EA222C03FDB1}"/>
                  </a:ext>
                </a:extLst>
              </p:cNvPr>
              <p:cNvPicPr/>
              <p:nvPr/>
            </p:nvPicPr>
            <p:blipFill>
              <a:blip r:embed="rId2" cstate="print"/>
              <a:stretch>
                <a:fillRect/>
              </a:stretch>
            </p:blipFill>
            <p:spPr>
              <a:xfrm>
                <a:off x="6872246" y="1020965"/>
                <a:ext cx="108153" cy="135267"/>
              </a:xfrm>
              <a:prstGeom prst="rect">
                <a:avLst/>
              </a:prstGeom>
            </p:spPr>
          </p:pic>
          <p:sp>
            <p:nvSpPr>
              <p:cNvPr id="9" name="object 35">
                <a:extLst>
                  <a:ext uri="{FF2B5EF4-FFF2-40B4-BE49-F238E27FC236}">
                    <a16:creationId xmlns:a16="http://schemas.microsoft.com/office/drawing/2014/main" id="{2EBABF77-4F91-4454-F213-B2EBF50CC875}"/>
                  </a:ext>
                </a:extLst>
              </p:cNvPr>
              <p:cNvSpPr/>
              <p:nvPr/>
            </p:nvSpPr>
            <p:spPr>
              <a:xfrm>
                <a:off x="6597243" y="1165110"/>
                <a:ext cx="340995" cy="257810"/>
              </a:xfrm>
              <a:custGeom>
                <a:avLst/>
                <a:gdLst/>
                <a:ahLst/>
                <a:cxnLst/>
                <a:rect l="l" t="t" r="r" b="b"/>
                <a:pathLst>
                  <a:path w="340995" h="257809">
                    <a:moveTo>
                      <a:pt x="219316" y="257378"/>
                    </a:moveTo>
                    <a:lnTo>
                      <a:pt x="207772" y="222732"/>
                    </a:lnTo>
                    <a:lnTo>
                      <a:pt x="132943" y="222732"/>
                    </a:lnTo>
                    <a:lnTo>
                      <a:pt x="121399" y="257378"/>
                    </a:lnTo>
                    <a:lnTo>
                      <a:pt x="219316" y="257378"/>
                    </a:lnTo>
                    <a:close/>
                  </a:path>
                  <a:path w="340995" h="257809">
                    <a:moveTo>
                      <a:pt x="340702" y="250012"/>
                    </a:moveTo>
                    <a:lnTo>
                      <a:pt x="332854" y="232359"/>
                    </a:lnTo>
                    <a:lnTo>
                      <a:pt x="326631" y="218351"/>
                    </a:lnTo>
                    <a:lnTo>
                      <a:pt x="305981" y="230098"/>
                    </a:lnTo>
                    <a:lnTo>
                      <a:pt x="303758" y="231495"/>
                    </a:lnTo>
                    <a:lnTo>
                      <a:pt x="300748" y="232359"/>
                    </a:lnTo>
                    <a:lnTo>
                      <a:pt x="296595" y="232359"/>
                    </a:lnTo>
                    <a:lnTo>
                      <a:pt x="283235" y="223672"/>
                    </a:lnTo>
                    <a:lnTo>
                      <a:pt x="277507" y="213753"/>
                    </a:lnTo>
                    <a:lnTo>
                      <a:pt x="268325" y="213753"/>
                    </a:lnTo>
                    <a:lnTo>
                      <a:pt x="259016" y="213042"/>
                    </a:lnTo>
                    <a:lnTo>
                      <a:pt x="225882" y="187286"/>
                    </a:lnTo>
                    <a:lnTo>
                      <a:pt x="224104" y="184454"/>
                    </a:lnTo>
                    <a:lnTo>
                      <a:pt x="219087" y="177063"/>
                    </a:lnTo>
                    <a:lnTo>
                      <a:pt x="216852" y="173062"/>
                    </a:lnTo>
                    <a:lnTo>
                      <a:pt x="215303" y="168656"/>
                    </a:lnTo>
                    <a:lnTo>
                      <a:pt x="214579" y="164084"/>
                    </a:lnTo>
                    <a:lnTo>
                      <a:pt x="213918" y="162026"/>
                    </a:lnTo>
                    <a:lnTo>
                      <a:pt x="212839" y="157657"/>
                    </a:lnTo>
                    <a:lnTo>
                      <a:pt x="213918" y="153111"/>
                    </a:lnTo>
                    <a:lnTo>
                      <a:pt x="215773" y="148488"/>
                    </a:lnTo>
                    <a:lnTo>
                      <a:pt x="61455" y="148488"/>
                    </a:lnTo>
                    <a:lnTo>
                      <a:pt x="61455" y="19799"/>
                    </a:lnTo>
                    <a:lnTo>
                      <a:pt x="279247" y="19799"/>
                    </a:lnTo>
                    <a:lnTo>
                      <a:pt x="279247" y="84531"/>
                    </a:lnTo>
                    <a:lnTo>
                      <a:pt x="280301" y="83680"/>
                    </a:lnTo>
                    <a:lnTo>
                      <a:pt x="285851" y="79451"/>
                    </a:lnTo>
                    <a:lnTo>
                      <a:pt x="292684" y="77825"/>
                    </a:lnTo>
                    <a:lnTo>
                      <a:pt x="299046" y="78638"/>
                    </a:lnTo>
                    <a:lnTo>
                      <a:pt x="299046" y="77825"/>
                    </a:lnTo>
                    <a:lnTo>
                      <a:pt x="299046" y="19799"/>
                    </a:lnTo>
                    <a:lnTo>
                      <a:pt x="297497" y="12090"/>
                    </a:lnTo>
                    <a:lnTo>
                      <a:pt x="293243" y="5803"/>
                    </a:lnTo>
                    <a:lnTo>
                      <a:pt x="286956" y="1562"/>
                    </a:lnTo>
                    <a:lnTo>
                      <a:pt x="279247" y="0"/>
                    </a:lnTo>
                    <a:lnTo>
                      <a:pt x="61455" y="0"/>
                    </a:lnTo>
                    <a:lnTo>
                      <a:pt x="53746" y="1562"/>
                    </a:lnTo>
                    <a:lnTo>
                      <a:pt x="47459" y="5803"/>
                    </a:lnTo>
                    <a:lnTo>
                      <a:pt x="43218" y="12090"/>
                    </a:lnTo>
                    <a:lnTo>
                      <a:pt x="41656" y="19799"/>
                    </a:lnTo>
                    <a:lnTo>
                      <a:pt x="41656" y="156286"/>
                    </a:lnTo>
                    <a:lnTo>
                      <a:pt x="0" y="250012"/>
                    </a:lnTo>
                    <a:lnTo>
                      <a:pt x="4787" y="257390"/>
                    </a:lnTo>
                    <a:lnTo>
                      <a:pt x="100520" y="257390"/>
                    </a:lnTo>
                    <a:lnTo>
                      <a:pt x="117754" y="205663"/>
                    </a:lnTo>
                    <a:lnTo>
                      <a:pt x="121539" y="202933"/>
                    </a:lnTo>
                    <a:lnTo>
                      <a:pt x="219163" y="202933"/>
                    </a:lnTo>
                    <a:lnTo>
                      <a:pt x="222948" y="205663"/>
                    </a:lnTo>
                    <a:lnTo>
                      <a:pt x="240182" y="257390"/>
                    </a:lnTo>
                    <a:lnTo>
                      <a:pt x="335915" y="257390"/>
                    </a:lnTo>
                    <a:lnTo>
                      <a:pt x="340702" y="250012"/>
                    </a:lnTo>
                    <a:close/>
                  </a:path>
                </a:pathLst>
              </a:custGeom>
              <a:solidFill>
                <a:srgbClr val="B33F3F"/>
              </a:solidFill>
            </p:spPr>
            <p:txBody>
              <a:bodyPr wrap="square" lIns="0" tIns="0" rIns="0" bIns="0" rtlCol="0"/>
              <a:lstStyle/>
              <a:p>
                <a:endParaRPr/>
              </a:p>
            </p:txBody>
          </p:sp>
          <p:pic>
            <p:nvPicPr>
              <p:cNvPr id="10" name="object 36">
                <a:extLst>
                  <a:ext uri="{FF2B5EF4-FFF2-40B4-BE49-F238E27FC236}">
                    <a16:creationId xmlns:a16="http://schemas.microsoft.com/office/drawing/2014/main" id="{7DD8862D-C54A-E63A-9175-B8781B8944C0}"/>
                  </a:ext>
                </a:extLst>
              </p:cNvPr>
              <p:cNvPicPr/>
              <p:nvPr/>
            </p:nvPicPr>
            <p:blipFill>
              <a:blip r:embed="rId3" cstate="print"/>
              <a:stretch>
                <a:fillRect/>
              </a:stretch>
            </p:blipFill>
            <p:spPr>
              <a:xfrm>
                <a:off x="6540744" y="1020169"/>
                <a:ext cx="144919" cy="144932"/>
              </a:xfrm>
              <a:prstGeom prst="rect">
                <a:avLst/>
              </a:prstGeom>
            </p:spPr>
          </p:pic>
          <p:pic>
            <p:nvPicPr>
              <p:cNvPr id="11" name="object 37">
                <a:extLst>
                  <a:ext uri="{FF2B5EF4-FFF2-40B4-BE49-F238E27FC236}">
                    <a16:creationId xmlns:a16="http://schemas.microsoft.com/office/drawing/2014/main" id="{D12B046F-6D57-2BE7-7FF1-C4F1ED948C06}"/>
                  </a:ext>
                </a:extLst>
              </p:cNvPr>
              <p:cNvPicPr/>
              <p:nvPr/>
            </p:nvPicPr>
            <p:blipFill>
              <a:blip r:embed="rId4" cstate="print"/>
              <a:stretch>
                <a:fillRect/>
              </a:stretch>
            </p:blipFill>
            <p:spPr>
              <a:xfrm>
                <a:off x="6782013" y="1199729"/>
                <a:ext cx="189279" cy="188213"/>
              </a:xfrm>
              <a:prstGeom prst="rect">
                <a:avLst/>
              </a:prstGeom>
            </p:spPr>
          </p:pic>
        </p:grpSp>
      </p:grpSp>
      <p:sp>
        <p:nvSpPr>
          <p:cNvPr id="15" name="CuadroTexto 14">
            <a:extLst>
              <a:ext uri="{FF2B5EF4-FFF2-40B4-BE49-F238E27FC236}">
                <a16:creationId xmlns:a16="http://schemas.microsoft.com/office/drawing/2014/main" id="{8303F086-9F94-F8B0-E28D-9A544E7B4CD7}"/>
              </a:ext>
            </a:extLst>
          </p:cNvPr>
          <p:cNvSpPr txBox="1"/>
          <p:nvPr/>
        </p:nvSpPr>
        <p:spPr>
          <a:xfrm>
            <a:off x="1354114" y="1118069"/>
            <a:ext cx="6093500" cy="369332"/>
          </a:xfrm>
          <a:prstGeom prst="rect">
            <a:avLst/>
          </a:prstGeom>
          <a:noFill/>
        </p:spPr>
        <p:txBody>
          <a:bodyPr wrap="square">
            <a:spAutoFit/>
          </a:bodyPr>
          <a:lstStyle/>
          <a:p>
            <a:pPr marL="12700">
              <a:lnSpc>
                <a:spcPct val="100000"/>
              </a:lnSpc>
              <a:spcBef>
                <a:spcPts val="100"/>
              </a:spcBef>
            </a:pPr>
            <a:r>
              <a:rPr lang="es-MX" sz="1800" spc="-35" dirty="0">
                <a:solidFill>
                  <a:srgbClr val="B33F3F"/>
                </a:solidFill>
                <a:latin typeface="Arial Black"/>
                <a:cs typeface="Arial Black"/>
              </a:rPr>
              <a:t>Insumos</a:t>
            </a:r>
            <a:endParaRPr lang="es-MX" sz="1800" dirty="0">
              <a:latin typeface="Arial Black"/>
              <a:cs typeface="Arial Black"/>
            </a:endParaRPr>
          </a:p>
        </p:txBody>
      </p:sp>
      <p:grpSp>
        <p:nvGrpSpPr>
          <p:cNvPr id="37" name="Grupo 36">
            <a:extLst>
              <a:ext uri="{FF2B5EF4-FFF2-40B4-BE49-F238E27FC236}">
                <a16:creationId xmlns:a16="http://schemas.microsoft.com/office/drawing/2014/main" id="{3AFA7F25-F477-1E04-D1F6-B7B68DF0F646}"/>
              </a:ext>
            </a:extLst>
          </p:cNvPr>
          <p:cNvGrpSpPr/>
          <p:nvPr/>
        </p:nvGrpSpPr>
        <p:grpSpPr>
          <a:xfrm>
            <a:off x="2034368" y="1843806"/>
            <a:ext cx="6209979" cy="4020585"/>
            <a:chOff x="1385440" y="1797260"/>
            <a:chExt cx="5609590" cy="3762832"/>
          </a:xfrm>
        </p:grpSpPr>
        <p:grpSp>
          <p:nvGrpSpPr>
            <p:cNvPr id="38" name="object 11">
              <a:extLst>
                <a:ext uri="{FF2B5EF4-FFF2-40B4-BE49-F238E27FC236}">
                  <a16:creationId xmlns:a16="http://schemas.microsoft.com/office/drawing/2014/main" id="{0B3E4C00-8C55-C658-A5CE-0ED9A16C0F13}"/>
                </a:ext>
              </a:extLst>
            </p:cNvPr>
            <p:cNvGrpSpPr/>
            <p:nvPr/>
          </p:nvGrpSpPr>
          <p:grpSpPr>
            <a:xfrm>
              <a:off x="1391790" y="1797260"/>
              <a:ext cx="5598160" cy="308610"/>
              <a:chOff x="1391790" y="1797260"/>
              <a:chExt cx="5598160" cy="308610"/>
            </a:xfrm>
          </p:grpSpPr>
          <p:sp>
            <p:nvSpPr>
              <p:cNvPr id="56" name="object 12">
                <a:extLst>
                  <a:ext uri="{FF2B5EF4-FFF2-40B4-BE49-F238E27FC236}">
                    <a16:creationId xmlns:a16="http://schemas.microsoft.com/office/drawing/2014/main" id="{56F8F474-00BE-C2E4-1CA2-8506E9E39539}"/>
                  </a:ext>
                </a:extLst>
              </p:cNvPr>
              <p:cNvSpPr/>
              <p:nvPr/>
            </p:nvSpPr>
            <p:spPr>
              <a:xfrm>
                <a:off x="1466039" y="1806784"/>
                <a:ext cx="704215" cy="226060"/>
              </a:xfrm>
              <a:custGeom>
                <a:avLst/>
                <a:gdLst/>
                <a:ahLst/>
                <a:cxnLst/>
                <a:rect l="l" t="t" r="r" b="b"/>
                <a:pathLst>
                  <a:path w="704214" h="226060">
                    <a:moveTo>
                      <a:pt x="631609" y="0"/>
                    </a:moveTo>
                    <a:lnTo>
                      <a:pt x="0" y="0"/>
                    </a:lnTo>
                    <a:lnTo>
                      <a:pt x="0" y="189572"/>
                    </a:lnTo>
                    <a:lnTo>
                      <a:pt x="2828" y="203581"/>
                    </a:lnTo>
                    <a:lnTo>
                      <a:pt x="10544" y="215022"/>
                    </a:lnTo>
                    <a:lnTo>
                      <a:pt x="21988" y="222735"/>
                    </a:lnTo>
                    <a:lnTo>
                      <a:pt x="36004" y="225564"/>
                    </a:lnTo>
                    <a:lnTo>
                      <a:pt x="703605" y="225564"/>
                    </a:lnTo>
                    <a:lnTo>
                      <a:pt x="703605" y="71996"/>
                    </a:lnTo>
                    <a:lnTo>
                      <a:pt x="697947" y="43971"/>
                    </a:lnTo>
                    <a:lnTo>
                      <a:pt x="682518" y="21086"/>
                    </a:lnTo>
                    <a:lnTo>
                      <a:pt x="659633" y="5657"/>
                    </a:lnTo>
                    <a:lnTo>
                      <a:pt x="631609" y="0"/>
                    </a:lnTo>
                    <a:close/>
                  </a:path>
                </a:pathLst>
              </a:custGeom>
              <a:solidFill>
                <a:srgbClr val="F4DDED"/>
              </a:solidFill>
            </p:spPr>
            <p:txBody>
              <a:bodyPr wrap="square" lIns="0" tIns="0" rIns="0" bIns="0" rtlCol="0"/>
              <a:lstStyle/>
              <a:p>
                <a:endParaRPr/>
              </a:p>
            </p:txBody>
          </p:sp>
          <p:sp>
            <p:nvSpPr>
              <p:cNvPr id="57" name="object 13">
                <a:extLst>
                  <a:ext uri="{FF2B5EF4-FFF2-40B4-BE49-F238E27FC236}">
                    <a16:creationId xmlns:a16="http://schemas.microsoft.com/office/drawing/2014/main" id="{B762B49B-E4EF-F059-0C4F-B9AE13B5C3DA}"/>
                  </a:ext>
                </a:extLst>
              </p:cNvPr>
              <p:cNvSpPr/>
              <p:nvPr/>
            </p:nvSpPr>
            <p:spPr>
              <a:xfrm>
                <a:off x="1401315" y="1806785"/>
                <a:ext cx="5579110" cy="289560"/>
              </a:xfrm>
              <a:custGeom>
                <a:avLst/>
                <a:gdLst/>
                <a:ahLst/>
                <a:cxnLst/>
                <a:rect l="l" t="t" r="r" b="b"/>
                <a:pathLst>
                  <a:path w="5579109" h="289560">
                    <a:moveTo>
                      <a:pt x="5579084" y="289090"/>
                    </a:moveTo>
                    <a:lnTo>
                      <a:pt x="81521" y="289090"/>
                    </a:lnTo>
                    <a:lnTo>
                      <a:pt x="49822" y="282672"/>
                    </a:lnTo>
                    <a:lnTo>
                      <a:pt x="23906" y="265183"/>
                    </a:lnTo>
                    <a:lnTo>
                      <a:pt x="6417" y="239267"/>
                    </a:lnTo>
                    <a:lnTo>
                      <a:pt x="0" y="207568"/>
                    </a:lnTo>
                    <a:lnTo>
                      <a:pt x="0" y="0"/>
                    </a:lnTo>
                  </a:path>
                </a:pathLst>
              </a:custGeom>
              <a:ln w="19050">
                <a:solidFill>
                  <a:srgbClr val="8B3B6C"/>
                </a:solidFill>
              </a:ln>
            </p:spPr>
            <p:txBody>
              <a:bodyPr wrap="square" lIns="0" tIns="0" rIns="0" bIns="0" rtlCol="0"/>
              <a:lstStyle/>
              <a:p>
                <a:endParaRPr/>
              </a:p>
            </p:txBody>
          </p:sp>
          <p:sp>
            <p:nvSpPr>
              <p:cNvPr id="58" name="object 14">
                <a:extLst>
                  <a:ext uri="{FF2B5EF4-FFF2-40B4-BE49-F238E27FC236}">
                    <a16:creationId xmlns:a16="http://schemas.microsoft.com/office/drawing/2014/main" id="{F0AD4F2A-AD09-6E32-E87B-9E66389DC371}"/>
                  </a:ext>
                </a:extLst>
              </p:cNvPr>
              <p:cNvSpPr/>
              <p:nvPr/>
            </p:nvSpPr>
            <p:spPr>
              <a:xfrm>
                <a:off x="1426715" y="1806779"/>
                <a:ext cx="5553710" cy="264160"/>
              </a:xfrm>
              <a:custGeom>
                <a:avLst/>
                <a:gdLst/>
                <a:ahLst/>
                <a:cxnLst/>
                <a:rect l="l" t="t" r="r" b="b"/>
                <a:pathLst>
                  <a:path w="5553709" h="264160">
                    <a:moveTo>
                      <a:pt x="5553684" y="263702"/>
                    </a:moveTo>
                    <a:lnTo>
                      <a:pt x="56121" y="263702"/>
                    </a:lnTo>
                    <a:lnTo>
                      <a:pt x="34295" y="259284"/>
                    </a:lnTo>
                    <a:lnTo>
                      <a:pt x="16454" y="247242"/>
                    </a:lnTo>
                    <a:lnTo>
                      <a:pt x="4416" y="229396"/>
                    </a:lnTo>
                    <a:lnTo>
                      <a:pt x="0" y="207568"/>
                    </a:lnTo>
                    <a:lnTo>
                      <a:pt x="0" y="0"/>
                    </a:lnTo>
                  </a:path>
                </a:pathLst>
              </a:custGeom>
              <a:ln w="6362">
                <a:solidFill>
                  <a:srgbClr val="8B3B6C"/>
                </a:solidFill>
              </a:ln>
            </p:spPr>
            <p:txBody>
              <a:bodyPr wrap="square" lIns="0" tIns="0" rIns="0" bIns="0" rtlCol="0"/>
              <a:lstStyle/>
              <a:p>
                <a:endParaRPr/>
              </a:p>
            </p:txBody>
          </p:sp>
        </p:grpSp>
        <p:sp>
          <p:nvSpPr>
            <p:cNvPr id="39" name="object 15">
              <a:extLst>
                <a:ext uri="{FF2B5EF4-FFF2-40B4-BE49-F238E27FC236}">
                  <a16:creationId xmlns:a16="http://schemas.microsoft.com/office/drawing/2014/main" id="{850EFCE3-4A08-85F3-1A4B-7F49F1E84037}"/>
                </a:ext>
              </a:extLst>
            </p:cNvPr>
            <p:cNvSpPr/>
            <p:nvPr/>
          </p:nvSpPr>
          <p:spPr>
            <a:xfrm>
              <a:off x="3264839" y="2319387"/>
              <a:ext cx="3716020" cy="0"/>
            </a:xfrm>
            <a:custGeom>
              <a:avLst/>
              <a:gdLst/>
              <a:ahLst/>
              <a:cxnLst/>
              <a:rect l="l" t="t" r="r" b="b"/>
              <a:pathLst>
                <a:path w="3716020">
                  <a:moveTo>
                    <a:pt x="0" y="0"/>
                  </a:moveTo>
                  <a:lnTo>
                    <a:pt x="3715562" y="0"/>
                  </a:lnTo>
                </a:path>
              </a:pathLst>
            </a:custGeom>
            <a:ln w="12700">
              <a:solidFill>
                <a:srgbClr val="8B3B6C"/>
              </a:solidFill>
            </a:ln>
          </p:spPr>
          <p:txBody>
            <a:bodyPr wrap="square" lIns="0" tIns="0" rIns="0" bIns="0" rtlCol="0"/>
            <a:lstStyle/>
            <a:p>
              <a:endParaRPr/>
            </a:p>
          </p:txBody>
        </p:sp>
        <p:grpSp>
          <p:nvGrpSpPr>
            <p:cNvPr id="40" name="object 16">
              <a:extLst>
                <a:ext uri="{FF2B5EF4-FFF2-40B4-BE49-F238E27FC236}">
                  <a16:creationId xmlns:a16="http://schemas.microsoft.com/office/drawing/2014/main" id="{B0E06CCC-73C0-E94E-14A5-2518E0FD920D}"/>
                </a:ext>
              </a:extLst>
            </p:cNvPr>
            <p:cNvGrpSpPr/>
            <p:nvPr/>
          </p:nvGrpSpPr>
          <p:grpSpPr>
            <a:xfrm>
              <a:off x="1391790" y="3587380"/>
              <a:ext cx="5598160" cy="308610"/>
              <a:chOff x="1391790" y="3587380"/>
              <a:chExt cx="5598160" cy="308610"/>
            </a:xfrm>
          </p:grpSpPr>
          <p:sp>
            <p:nvSpPr>
              <p:cNvPr id="53" name="object 17">
                <a:extLst>
                  <a:ext uri="{FF2B5EF4-FFF2-40B4-BE49-F238E27FC236}">
                    <a16:creationId xmlns:a16="http://schemas.microsoft.com/office/drawing/2014/main" id="{7881B146-9668-231E-0C0D-E95F04BF54F2}"/>
                  </a:ext>
                </a:extLst>
              </p:cNvPr>
              <p:cNvSpPr/>
              <p:nvPr/>
            </p:nvSpPr>
            <p:spPr>
              <a:xfrm>
                <a:off x="1466039" y="3596903"/>
                <a:ext cx="1042669" cy="226060"/>
              </a:xfrm>
              <a:custGeom>
                <a:avLst/>
                <a:gdLst/>
                <a:ahLst/>
                <a:cxnLst/>
                <a:rect l="l" t="t" r="r" b="b"/>
                <a:pathLst>
                  <a:path w="1042669" h="226060">
                    <a:moveTo>
                      <a:pt x="970089" y="0"/>
                    </a:moveTo>
                    <a:lnTo>
                      <a:pt x="0" y="0"/>
                    </a:lnTo>
                    <a:lnTo>
                      <a:pt x="0" y="189560"/>
                    </a:lnTo>
                    <a:lnTo>
                      <a:pt x="2828" y="203576"/>
                    </a:lnTo>
                    <a:lnTo>
                      <a:pt x="10544" y="215020"/>
                    </a:lnTo>
                    <a:lnTo>
                      <a:pt x="21988" y="222735"/>
                    </a:lnTo>
                    <a:lnTo>
                      <a:pt x="36004" y="225564"/>
                    </a:lnTo>
                    <a:lnTo>
                      <a:pt x="1042085" y="225564"/>
                    </a:lnTo>
                    <a:lnTo>
                      <a:pt x="1042085" y="71996"/>
                    </a:lnTo>
                    <a:lnTo>
                      <a:pt x="1036428" y="43971"/>
                    </a:lnTo>
                    <a:lnTo>
                      <a:pt x="1020999" y="21086"/>
                    </a:lnTo>
                    <a:lnTo>
                      <a:pt x="998114" y="5657"/>
                    </a:lnTo>
                    <a:lnTo>
                      <a:pt x="970089" y="0"/>
                    </a:lnTo>
                    <a:close/>
                  </a:path>
                </a:pathLst>
              </a:custGeom>
              <a:solidFill>
                <a:srgbClr val="F4DDED"/>
              </a:solidFill>
            </p:spPr>
            <p:txBody>
              <a:bodyPr wrap="square" lIns="0" tIns="0" rIns="0" bIns="0" rtlCol="0"/>
              <a:lstStyle/>
              <a:p>
                <a:endParaRPr/>
              </a:p>
            </p:txBody>
          </p:sp>
          <p:sp>
            <p:nvSpPr>
              <p:cNvPr id="54" name="object 18">
                <a:extLst>
                  <a:ext uri="{FF2B5EF4-FFF2-40B4-BE49-F238E27FC236}">
                    <a16:creationId xmlns:a16="http://schemas.microsoft.com/office/drawing/2014/main" id="{F8338A5E-B7B5-232A-026F-11C2EDCEB398}"/>
                  </a:ext>
                </a:extLst>
              </p:cNvPr>
              <p:cNvSpPr/>
              <p:nvPr/>
            </p:nvSpPr>
            <p:spPr>
              <a:xfrm>
                <a:off x="1401315" y="3596905"/>
                <a:ext cx="5579110" cy="289560"/>
              </a:xfrm>
              <a:custGeom>
                <a:avLst/>
                <a:gdLst/>
                <a:ahLst/>
                <a:cxnLst/>
                <a:rect l="l" t="t" r="r" b="b"/>
                <a:pathLst>
                  <a:path w="5579109" h="289560">
                    <a:moveTo>
                      <a:pt x="5579084" y="289090"/>
                    </a:moveTo>
                    <a:lnTo>
                      <a:pt x="81521" y="289090"/>
                    </a:lnTo>
                    <a:lnTo>
                      <a:pt x="49822" y="282672"/>
                    </a:lnTo>
                    <a:lnTo>
                      <a:pt x="23906" y="265183"/>
                    </a:lnTo>
                    <a:lnTo>
                      <a:pt x="6417" y="239267"/>
                    </a:lnTo>
                    <a:lnTo>
                      <a:pt x="0" y="207568"/>
                    </a:lnTo>
                    <a:lnTo>
                      <a:pt x="0" y="0"/>
                    </a:lnTo>
                  </a:path>
                </a:pathLst>
              </a:custGeom>
              <a:ln w="19050">
                <a:solidFill>
                  <a:srgbClr val="8B3B6C"/>
                </a:solidFill>
              </a:ln>
            </p:spPr>
            <p:txBody>
              <a:bodyPr wrap="square" lIns="0" tIns="0" rIns="0" bIns="0" rtlCol="0"/>
              <a:lstStyle/>
              <a:p>
                <a:endParaRPr/>
              </a:p>
            </p:txBody>
          </p:sp>
          <p:sp>
            <p:nvSpPr>
              <p:cNvPr id="55" name="object 19">
                <a:extLst>
                  <a:ext uri="{FF2B5EF4-FFF2-40B4-BE49-F238E27FC236}">
                    <a16:creationId xmlns:a16="http://schemas.microsoft.com/office/drawing/2014/main" id="{FBB40A7F-F116-1F98-5F85-506634976B26}"/>
                  </a:ext>
                </a:extLst>
              </p:cNvPr>
              <p:cNvSpPr/>
              <p:nvPr/>
            </p:nvSpPr>
            <p:spPr>
              <a:xfrm>
                <a:off x="1426715" y="3596898"/>
                <a:ext cx="5553710" cy="264160"/>
              </a:xfrm>
              <a:custGeom>
                <a:avLst/>
                <a:gdLst/>
                <a:ahLst/>
                <a:cxnLst/>
                <a:rect l="l" t="t" r="r" b="b"/>
                <a:pathLst>
                  <a:path w="5553709" h="264160">
                    <a:moveTo>
                      <a:pt x="5553684" y="263702"/>
                    </a:moveTo>
                    <a:lnTo>
                      <a:pt x="56121" y="263702"/>
                    </a:lnTo>
                    <a:lnTo>
                      <a:pt x="34295" y="259284"/>
                    </a:lnTo>
                    <a:lnTo>
                      <a:pt x="16454" y="247242"/>
                    </a:lnTo>
                    <a:lnTo>
                      <a:pt x="4416" y="229396"/>
                    </a:lnTo>
                    <a:lnTo>
                      <a:pt x="0" y="207568"/>
                    </a:lnTo>
                    <a:lnTo>
                      <a:pt x="0" y="0"/>
                    </a:lnTo>
                  </a:path>
                </a:pathLst>
              </a:custGeom>
              <a:ln w="6362">
                <a:solidFill>
                  <a:srgbClr val="8B3B6C"/>
                </a:solidFill>
              </a:ln>
            </p:spPr>
            <p:txBody>
              <a:bodyPr wrap="square" lIns="0" tIns="0" rIns="0" bIns="0" rtlCol="0"/>
              <a:lstStyle/>
              <a:p>
                <a:endParaRPr/>
              </a:p>
            </p:txBody>
          </p:sp>
        </p:grpSp>
        <p:sp>
          <p:nvSpPr>
            <p:cNvPr id="41" name="object 20">
              <a:extLst>
                <a:ext uri="{FF2B5EF4-FFF2-40B4-BE49-F238E27FC236}">
                  <a16:creationId xmlns:a16="http://schemas.microsoft.com/office/drawing/2014/main" id="{6453CE08-329A-0EA4-ABC5-FC99CF92196F}"/>
                </a:ext>
              </a:extLst>
            </p:cNvPr>
            <p:cNvSpPr/>
            <p:nvPr/>
          </p:nvSpPr>
          <p:spPr>
            <a:xfrm>
              <a:off x="3264839" y="4302547"/>
              <a:ext cx="3716020" cy="0"/>
            </a:xfrm>
            <a:custGeom>
              <a:avLst/>
              <a:gdLst/>
              <a:ahLst/>
              <a:cxnLst/>
              <a:rect l="l" t="t" r="r" b="b"/>
              <a:pathLst>
                <a:path w="3716020">
                  <a:moveTo>
                    <a:pt x="0" y="0"/>
                  </a:moveTo>
                  <a:lnTo>
                    <a:pt x="3715562" y="0"/>
                  </a:lnTo>
                </a:path>
              </a:pathLst>
            </a:custGeom>
            <a:ln w="12700">
              <a:solidFill>
                <a:srgbClr val="8B3B6C"/>
              </a:solidFill>
            </a:ln>
          </p:spPr>
          <p:txBody>
            <a:bodyPr wrap="square" lIns="0" tIns="0" rIns="0" bIns="0" rtlCol="0"/>
            <a:lstStyle/>
            <a:p>
              <a:endParaRPr/>
            </a:p>
          </p:txBody>
        </p:sp>
        <p:sp>
          <p:nvSpPr>
            <p:cNvPr id="42" name="object 27">
              <a:extLst>
                <a:ext uri="{FF2B5EF4-FFF2-40B4-BE49-F238E27FC236}">
                  <a16:creationId xmlns:a16="http://schemas.microsoft.com/office/drawing/2014/main" id="{8D245207-990B-BBC8-64CE-668AE06CE9D4}"/>
                </a:ext>
              </a:extLst>
            </p:cNvPr>
            <p:cNvSpPr txBox="1"/>
            <p:nvPr/>
          </p:nvSpPr>
          <p:spPr>
            <a:xfrm>
              <a:off x="3252340" y="2092937"/>
              <a:ext cx="3740785" cy="1306195"/>
            </a:xfrm>
            <a:prstGeom prst="rect">
              <a:avLst/>
            </a:prstGeom>
          </p:spPr>
          <p:txBody>
            <a:bodyPr vert="horz" wrap="square" lIns="0" tIns="12700" rIns="0" bIns="0" rtlCol="0">
              <a:spAutoFit/>
            </a:bodyPr>
            <a:lstStyle/>
            <a:p>
              <a:pPr marL="12700" algn="just">
                <a:lnSpc>
                  <a:spcPct val="100000"/>
                </a:lnSpc>
                <a:spcBef>
                  <a:spcPts val="100"/>
                </a:spcBef>
              </a:pPr>
              <a:r>
                <a:rPr sz="1100" spc="-70" dirty="0">
                  <a:solidFill>
                    <a:srgbClr val="8B3B6C"/>
                  </a:solidFill>
                  <a:latin typeface="Arial Black"/>
                  <a:cs typeface="Arial Black"/>
                  <a:hlinkClick r:id="rId5"/>
                </a:rPr>
                <a:t>Infancias</a:t>
              </a:r>
              <a:r>
                <a:rPr sz="1100" spc="-50" dirty="0">
                  <a:solidFill>
                    <a:srgbClr val="8B3B6C"/>
                  </a:solidFill>
                  <a:latin typeface="Arial Black"/>
                  <a:cs typeface="Arial Black"/>
                  <a:hlinkClick r:id="rId5"/>
                </a:rPr>
                <a:t> </a:t>
              </a:r>
              <a:r>
                <a:rPr sz="1100" spc="-55" dirty="0">
                  <a:solidFill>
                    <a:srgbClr val="8B3B6C"/>
                  </a:solidFill>
                  <a:latin typeface="Arial Black"/>
                  <a:cs typeface="Arial Black"/>
                  <a:hlinkClick r:id="rId5"/>
                </a:rPr>
                <a:t>y</a:t>
              </a:r>
              <a:r>
                <a:rPr sz="1100" spc="-45" dirty="0">
                  <a:solidFill>
                    <a:srgbClr val="8B3B6C"/>
                  </a:solidFill>
                  <a:latin typeface="Arial Black"/>
                  <a:cs typeface="Arial Black"/>
                  <a:hlinkClick r:id="rId5"/>
                </a:rPr>
                <a:t> </a:t>
              </a:r>
              <a:r>
                <a:rPr sz="1100" spc="-95" dirty="0">
                  <a:solidFill>
                    <a:srgbClr val="8B3B6C"/>
                  </a:solidFill>
                  <a:latin typeface="Arial Black"/>
                  <a:cs typeface="Arial Black"/>
                  <a:hlinkClick r:id="rId5"/>
                </a:rPr>
                <a:t>adolescencias</a:t>
              </a:r>
              <a:r>
                <a:rPr sz="1100" spc="-50" dirty="0">
                  <a:solidFill>
                    <a:srgbClr val="8B3B6C"/>
                  </a:solidFill>
                  <a:latin typeface="Arial Black"/>
                  <a:cs typeface="Arial Black"/>
                  <a:hlinkClick r:id="rId5"/>
                </a:rPr>
                <a:t> </a:t>
              </a:r>
              <a:r>
                <a:rPr sz="1100" spc="-60" dirty="0">
                  <a:solidFill>
                    <a:srgbClr val="8B3B6C"/>
                  </a:solidFill>
                  <a:latin typeface="Arial Black"/>
                  <a:cs typeface="Arial Black"/>
                  <a:hlinkClick r:id="rId5"/>
                </a:rPr>
                <a:t>trans</a:t>
              </a:r>
              <a:r>
                <a:rPr sz="1100" spc="-45" dirty="0">
                  <a:solidFill>
                    <a:srgbClr val="8B3B6C"/>
                  </a:solidFill>
                  <a:latin typeface="Arial Black"/>
                  <a:cs typeface="Arial Black"/>
                  <a:hlinkClick r:id="rId5"/>
                </a:rPr>
                <a:t> </a:t>
              </a:r>
              <a:r>
                <a:rPr sz="1100" spc="-55" dirty="0">
                  <a:solidFill>
                    <a:srgbClr val="8B3B6C"/>
                  </a:solidFill>
                  <a:latin typeface="Arial Black"/>
                  <a:cs typeface="Arial Black"/>
                  <a:hlinkClick r:id="rId5"/>
                </a:rPr>
                <a:t>y</a:t>
              </a:r>
              <a:r>
                <a:rPr sz="1100" spc="-50" dirty="0">
                  <a:solidFill>
                    <a:srgbClr val="8B3B6C"/>
                  </a:solidFill>
                  <a:latin typeface="Arial Black"/>
                  <a:cs typeface="Arial Black"/>
                  <a:hlinkClick r:id="rId5"/>
                </a:rPr>
                <a:t> </a:t>
              </a:r>
              <a:r>
                <a:rPr sz="1100" spc="-40" dirty="0">
                  <a:solidFill>
                    <a:srgbClr val="8B3B6C"/>
                  </a:solidFill>
                  <a:latin typeface="Arial Black"/>
                  <a:cs typeface="Arial Black"/>
                  <a:hlinkClick r:id="rId5"/>
                </a:rPr>
                <a:t>no</a:t>
              </a:r>
              <a:r>
                <a:rPr sz="1100" spc="-45" dirty="0">
                  <a:solidFill>
                    <a:srgbClr val="8B3B6C"/>
                  </a:solidFill>
                  <a:latin typeface="Arial Black"/>
                  <a:cs typeface="Arial Black"/>
                  <a:hlinkClick r:id="rId5"/>
                </a:rPr>
                <a:t> </a:t>
              </a:r>
              <a:r>
                <a:rPr sz="1100" spc="-10" dirty="0">
                  <a:solidFill>
                    <a:srgbClr val="8B3B6C"/>
                  </a:solidFill>
                  <a:latin typeface="Arial Black"/>
                  <a:cs typeface="Arial Black"/>
                  <a:hlinkClick r:id="rId5"/>
                </a:rPr>
                <a:t>binarias</a:t>
              </a:r>
              <a:endParaRPr sz="1100">
                <a:latin typeface="Arial Black"/>
                <a:cs typeface="Arial Black"/>
              </a:endParaRPr>
            </a:p>
            <a:p>
              <a:pPr marL="12700" algn="just">
                <a:lnSpc>
                  <a:spcPct val="100000"/>
                </a:lnSpc>
                <a:spcBef>
                  <a:spcPts val="830"/>
                </a:spcBef>
              </a:pPr>
              <a:r>
                <a:rPr sz="1000" spc="-100" dirty="0">
                  <a:solidFill>
                    <a:srgbClr val="8B3B6C"/>
                  </a:solidFill>
                  <a:latin typeface="Arial MT"/>
                  <a:cs typeface="Arial MT"/>
                </a:rPr>
                <a:t>SEP</a:t>
              </a:r>
              <a:r>
                <a:rPr sz="1000" spc="70" dirty="0">
                  <a:solidFill>
                    <a:srgbClr val="8B3B6C"/>
                  </a:solidFill>
                  <a:latin typeface="Arial MT"/>
                  <a:cs typeface="Arial MT"/>
                </a:rPr>
                <a:t> </a:t>
              </a:r>
              <a:r>
                <a:rPr sz="1000" spc="-10" dirty="0">
                  <a:solidFill>
                    <a:srgbClr val="8B3B6C"/>
                  </a:solidFill>
                  <a:latin typeface="Arial MT"/>
                  <a:cs typeface="Arial MT"/>
                </a:rPr>
                <a:t>Sala</a:t>
              </a:r>
              <a:r>
                <a:rPr sz="1000" spc="75" dirty="0">
                  <a:solidFill>
                    <a:srgbClr val="8B3B6C"/>
                  </a:solidFill>
                  <a:latin typeface="Arial MT"/>
                  <a:cs typeface="Arial MT"/>
                </a:rPr>
                <a:t> </a:t>
              </a:r>
              <a:r>
                <a:rPr sz="1000" dirty="0">
                  <a:solidFill>
                    <a:srgbClr val="8B3B6C"/>
                  </a:solidFill>
                  <a:latin typeface="Arial MT"/>
                  <a:cs typeface="Arial MT"/>
                </a:rPr>
                <a:t>de</a:t>
              </a:r>
              <a:r>
                <a:rPr sz="1000" spc="70" dirty="0">
                  <a:solidFill>
                    <a:srgbClr val="8B3B6C"/>
                  </a:solidFill>
                  <a:latin typeface="Arial MT"/>
                  <a:cs typeface="Arial MT"/>
                </a:rPr>
                <a:t> </a:t>
              </a:r>
              <a:r>
                <a:rPr sz="1000" dirty="0">
                  <a:solidFill>
                    <a:srgbClr val="8B3B6C"/>
                  </a:solidFill>
                  <a:latin typeface="Arial MT"/>
                  <a:cs typeface="Arial MT"/>
                </a:rPr>
                <a:t>Maestras</a:t>
              </a:r>
              <a:r>
                <a:rPr sz="1000" spc="75" dirty="0">
                  <a:solidFill>
                    <a:srgbClr val="8B3B6C"/>
                  </a:solidFill>
                  <a:latin typeface="Arial MT"/>
                  <a:cs typeface="Arial MT"/>
                </a:rPr>
                <a:t> </a:t>
              </a:r>
              <a:r>
                <a:rPr sz="1000" dirty="0">
                  <a:solidFill>
                    <a:srgbClr val="8B3B6C"/>
                  </a:solidFill>
                  <a:latin typeface="Arial MT"/>
                  <a:cs typeface="Arial MT"/>
                </a:rPr>
                <a:t>y</a:t>
              </a:r>
              <a:r>
                <a:rPr sz="1000" spc="70" dirty="0">
                  <a:solidFill>
                    <a:srgbClr val="8B3B6C"/>
                  </a:solidFill>
                  <a:latin typeface="Arial MT"/>
                  <a:cs typeface="Arial MT"/>
                </a:rPr>
                <a:t> </a:t>
              </a:r>
              <a:r>
                <a:rPr sz="1000" dirty="0">
                  <a:solidFill>
                    <a:srgbClr val="8B3B6C"/>
                  </a:solidFill>
                  <a:latin typeface="Arial MT"/>
                  <a:cs typeface="Arial MT"/>
                </a:rPr>
                <a:t>Maestros.</a:t>
              </a:r>
              <a:r>
                <a:rPr sz="1000" spc="75" dirty="0">
                  <a:solidFill>
                    <a:srgbClr val="8B3B6C"/>
                  </a:solidFill>
                  <a:latin typeface="Arial MT"/>
                  <a:cs typeface="Arial MT"/>
                </a:rPr>
                <a:t> </a:t>
              </a:r>
              <a:r>
                <a:rPr sz="1000" dirty="0">
                  <a:solidFill>
                    <a:srgbClr val="8B3B6C"/>
                  </a:solidFill>
                  <a:latin typeface="Arial MT"/>
                  <a:cs typeface="Arial MT"/>
                </a:rPr>
                <a:t>(18</a:t>
              </a:r>
              <a:r>
                <a:rPr sz="1000" spc="70" dirty="0">
                  <a:solidFill>
                    <a:srgbClr val="8B3B6C"/>
                  </a:solidFill>
                  <a:latin typeface="Arial MT"/>
                  <a:cs typeface="Arial MT"/>
                </a:rPr>
                <a:t> </a:t>
              </a:r>
              <a:r>
                <a:rPr sz="1000" dirty="0">
                  <a:solidFill>
                    <a:srgbClr val="8B3B6C"/>
                  </a:solidFill>
                  <a:latin typeface="Arial MT"/>
                  <a:cs typeface="Arial MT"/>
                </a:rPr>
                <a:t>de</a:t>
              </a:r>
              <a:r>
                <a:rPr sz="1000" spc="75" dirty="0">
                  <a:solidFill>
                    <a:srgbClr val="8B3B6C"/>
                  </a:solidFill>
                  <a:latin typeface="Arial MT"/>
                  <a:cs typeface="Arial MT"/>
                </a:rPr>
                <a:t> </a:t>
              </a:r>
              <a:r>
                <a:rPr sz="1000" dirty="0">
                  <a:solidFill>
                    <a:srgbClr val="8B3B6C"/>
                  </a:solidFill>
                  <a:latin typeface="Arial MT"/>
                  <a:cs typeface="Arial MT"/>
                </a:rPr>
                <a:t>octubre</a:t>
              </a:r>
              <a:r>
                <a:rPr sz="1000" spc="70" dirty="0">
                  <a:solidFill>
                    <a:srgbClr val="8B3B6C"/>
                  </a:solidFill>
                  <a:latin typeface="Arial MT"/>
                  <a:cs typeface="Arial MT"/>
                </a:rPr>
                <a:t> </a:t>
              </a:r>
              <a:r>
                <a:rPr sz="1000" dirty="0">
                  <a:solidFill>
                    <a:srgbClr val="8B3B6C"/>
                  </a:solidFill>
                  <a:latin typeface="Arial MT"/>
                  <a:cs typeface="Arial MT"/>
                </a:rPr>
                <a:t>de</a:t>
              </a:r>
              <a:r>
                <a:rPr sz="1000" spc="75" dirty="0">
                  <a:solidFill>
                    <a:srgbClr val="8B3B6C"/>
                  </a:solidFill>
                  <a:latin typeface="Arial MT"/>
                  <a:cs typeface="Arial MT"/>
                </a:rPr>
                <a:t> </a:t>
              </a:r>
              <a:r>
                <a:rPr sz="1000" spc="-20" dirty="0">
                  <a:solidFill>
                    <a:srgbClr val="8B3B6C"/>
                  </a:solidFill>
                  <a:latin typeface="Arial MT"/>
                  <a:cs typeface="Arial MT"/>
                </a:rPr>
                <a:t>2025)</a:t>
              </a:r>
              <a:endParaRPr sz="1000">
                <a:latin typeface="Arial MT"/>
                <a:cs typeface="Arial MT"/>
              </a:endParaRPr>
            </a:p>
            <a:p>
              <a:pPr marL="12700" marR="5080" algn="just">
                <a:lnSpc>
                  <a:spcPct val="116700"/>
                </a:lnSpc>
                <a:spcBef>
                  <a:spcPts val="1130"/>
                </a:spcBef>
              </a:pPr>
              <a:r>
                <a:rPr sz="1000" spc="-30" dirty="0">
                  <a:latin typeface="Arial MT"/>
                  <a:cs typeface="Arial MT"/>
                </a:rPr>
                <a:t>En</a:t>
              </a:r>
              <a:r>
                <a:rPr sz="1000" spc="145" dirty="0">
                  <a:latin typeface="Arial MT"/>
                  <a:cs typeface="Arial MT"/>
                </a:rPr>
                <a:t> </a:t>
              </a:r>
              <a:r>
                <a:rPr sz="1000" spc="15" dirty="0">
                  <a:latin typeface="Arial MT"/>
                  <a:cs typeface="Arial MT"/>
                </a:rPr>
                <a:t>este</a:t>
              </a:r>
              <a:r>
                <a:rPr sz="1000" spc="145" dirty="0">
                  <a:latin typeface="Arial MT"/>
                  <a:cs typeface="Arial MT"/>
                </a:rPr>
                <a:t> </a:t>
              </a:r>
              <a:r>
                <a:rPr sz="1000" spc="25" dirty="0">
                  <a:latin typeface="Arial MT"/>
                  <a:cs typeface="Arial MT"/>
                </a:rPr>
                <a:t>conversatorio</a:t>
              </a:r>
              <a:r>
                <a:rPr sz="1000" spc="145" dirty="0">
                  <a:latin typeface="Arial MT"/>
                  <a:cs typeface="Arial MT"/>
                </a:rPr>
                <a:t> </a:t>
              </a:r>
              <a:r>
                <a:rPr sz="1000" spc="-10" dirty="0">
                  <a:latin typeface="Arial MT"/>
                  <a:cs typeface="Arial MT"/>
                </a:rPr>
                <a:t>se</a:t>
              </a:r>
              <a:r>
                <a:rPr sz="1000" spc="145" dirty="0">
                  <a:latin typeface="Arial MT"/>
                  <a:cs typeface="Arial MT"/>
                </a:rPr>
                <a:t> </a:t>
              </a:r>
              <a:r>
                <a:rPr sz="1000" spc="35" dirty="0">
                  <a:latin typeface="Arial MT"/>
                  <a:cs typeface="Arial MT"/>
                </a:rPr>
                <a:t>comparten</a:t>
              </a:r>
              <a:r>
                <a:rPr sz="1000" spc="145" dirty="0">
                  <a:latin typeface="Arial MT"/>
                  <a:cs typeface="Arial MT"/>
                </a:rPr>
                <a:t> </a:t>
              </a:r>
              <a:r>
                <a:rPr sz="1000" spc="15" dirty="0">
                  <a:latin typeface="Arial MT"/>
                  <a:cs typeface="Arial MT"/>
                </a:rPr>
                <a:t>algunas</a:t>
              </a:r>
              <a:r>
                <a:rPr sz="1000" spc="145" dirty="0">
                  <a:latin typeface="Arial MT"/>
                  <a:cs typeface="Arial MT"/>
                </a:rPr>
                <a:t> </a:t>
              </a:r>
              <a:r>
                <a:rPr sz="1000" spc="15" dirty="0">
                  <a:latin typeface="Arial MT"/>
                  <a:cs typeface="Arial MT"/>
                </a:rPr>
                <a:t>experiencias</a:t>
              </a:r>
              <a:r>
                <a:rPr sz="1000" spc="145" dirty="0">
                  <a:latin typeface="Arial MT"/>
                  <a:cs typeface="Arial MT"/>
                </a:rPr>
                <a:t> </a:t>
              </a:r>
              <a:r>
                <a:rPr sz="1000" spc="30" dirty="0">
                  <a:latin typeface="Arial MT"/>
                  <a:cs typeface="Arial MT"/>
                </a:rPr>
                <a:t>de</a:t>
              </a:r>
              <a:r>
                <a:rPr sz="1000" spc="15" dirty="0">
                  <a:latin typeface="Arial MT"/>
                  <a:cs typeface="Arial MT"/>
                </a:rPr>
                <a:t> </a:t>
              </a:r>
              <a:r>
                <a:rPr sz="1000" dirty="0">
                  <a:latin typeface="Arial MT"/>
                  <a:cs typeface="Arial MT"/>
                </a:rPr>
                <a:t>familias</a:t>
              </a:r>
              <a:r>
                <a:rPr sz="1000" spc="20" dirty="0">
                  <a:latin typeface="Arial MT"/>
                  <a:cs typeface="Arial MT"/>
                </a:rPr>
                <a:t> </a:t>
              </a:r>
              <a:r>
                <a:rPr sz="1000" spc="-35" dirty="0">
                  <a:latin typeface="Arial MT"/>
                  <a:cs typeface="Arial MT"/>
                </a:rPr>
                <a:t>y</a:t>
              </a:r>
              <a:r>
                <a:rPr sz="1000" spc="25" dirty="0">
                  <a:latin typeface="Arial MT"/>
                  <a:cs typeface="Arial MT"/>
                </a:rPr>
                <a:t> </a:t>
              </a:r>
              <a:r>
                <a:rPr sz="1000" spc="15" dirty="0">
                  <a:latin typeface="Arial MT"/>
                  <a:cs typeface="Arial MT"/>
                </a:rPr>
                <a:t>docentes</a:t>
              </a:r>
              <a:r>
                <a:rPr sz="1000" spc="20" dirty="0">
                  <a:latin typeface="Arial MT"/>
                  <a:cs typeface="Arial MT"/>
                </a:rPr>
                <a:t> de </a:t>
              </a:r>
              <a:r>
                <a:rPr sz="1000" spc="10" dirty="0">
                  <a:latin typeface="Arial MT"/>
                  <a:cs typeface="Arial MT"/>
                </a:rPr>
                <a:t>educación</a:t>
              </a:r>
              <a:r>
                <a:rPr sz="1000" spc="20" dirty="0">
                  <a:latin typeface="Arial MT"/>
                  <a:cs typeface="Arial MT"/>
                </a:rPr>
                <a:t> </a:t>
              </a:r>
              <a:r>
                <a:rPr sz="1000" spc="-5" dirty="0">
                  <a:latin typeface="Arial MT"/>
                  <a:cs typeface="Arial MT"/>
                </a:rPr>
                <a:t>básica</a:t>
              </a:r>
              <a:r>
                <a:rPr sz="1000" spc="25" dirty="0">
                  <a:latin typeface="Arial MT"/>
                  <a:cs typeface="Arial MT"/>
                </a:rPr>
                <a:t> que</a:t>
              </a:r>
              <a:r>
                <a:rPr sz="1000" spc="20" dirty="0">
                  <a:latin typeface="Arial MT"/>
                  <a:cs typeface="Arial MT"/>
                </a:rPr>
                <a:t> han</a:t>
              </a:r>
              <a:r>
                <a:rPr sz="1000" spc="25" dirty="0">
                  <a:latin typeface="Arial MT"/>
                  <a:cs typeface="Arial MT"/>
                </a:rPr>
                <a:t> implementado</a:t>
              </a:r>
              <a:r>
                <a:rPr sz="1000" spc="10" dirty="0">
                  <a:latin typeface="Arial MT"/>
                  <a:cs typeface="Arial MT"/>
                </a:rPr>
                <a:t> </a:t>
              </a:r>
              <a:r>
                <a:rPr sz="1000" dirty="0">
                  <a:latin typeface="Arial MT"/>
                  <a:cs typeface="Arial MT"/>
                </a:rPr>
                <a:t>estrategias</a:t>
              </a:r>
              <a:r>
                <a:rPr sz="1000" spc="-65" dirty="0">
                  <a:latin typeface="Arial MT"/>
                  <a:cs typeface="Arial MT"/>
                </a:rPr>
                <a:t> </a:t>
              </a:r>
              <a:r>
                <a:rPr sz="1000" dirty="0">
                  <a:latin typeface="Arial MT"/>
                  <a:cs typeface="Arial MT"/>
                </a:rPr>
                <a:t>para</a:t>
              </a:r>
              <a:r>
                <a:rPr sz="1000" spc="-65" dirty="0">
                  <a:latin typeface="Arial MT"/>
                  <a:cs typeface="Arial MT"/>
                </a:rPr>
                <a:t> </a:t>
              </a:r>
              <a:r>
                <a:rPr sz="1000" spc="-5" dirty="0">
                  <a:latin typeface="Arial MT"/>
                  <a:cs typeface="Arial MT"/>
                </a:rPr>
                <a:t>favorecer</a:t>
              </a:r>
              <a:r>
                <a:rPr sz="1000" spc="-65" dirty="0">
                  <a:latin typeface="Arial MT"/>
                  <a:cs typeface="Arial MT"/>
                </a:rPr>
                <a:t> </a:t>
              </a:r>
              <a:r>
                <a:rPr sz="1000" spc="-15" dirty="0">
                  <a:latin typeface="Arial MT"/>
                  <a:cs typeface="Arial MT"/>
                </a:rPr>
                <a:t>la</a:t>
              </a:r>
              <a:r>
                <a:rPr sz="1000" spc="-65" dirty="0">
                  <a:latin typeface="Arial MT"/>
                  <a:cs typeface="Arial MT"/>
                </a:rPr>
                <a:t> </a:t>
              </a:r>
              <a:r>
                <a:rPr sz="1000" dirty="0">
                  <a:latin typeface="Arial MT"/>
                  <a:cs typeface="Arial MT"/>
                </a:rPr>
                <a:t>inclusión</a:t>
              </a:r>
              <a:r>
                <a:rPr sz="1000" spc="-65" dirty="0">
                  <a:latin typeface="Arial MT"/>
                  <a:cs typeface="Arial MT"/>
                </a:rPr>
                <a:t> </a:t>
              </a:r>
              <a:r>
                <a:rPr sz="1000" spc="10" dirty="0">
                  <a:latin typeface="Arial MT"/>
                  <a:cs typeface="Arial MT"/>
                </a:rPr>
                <a:t>de</a:t>
              </a:r>
              <a:r>
                <a:rPr sz="1000" spc="-65" dirty="0">
                  <a:latin typeface="Arial MT"/>
                  <a:cs typeface="Arial MT"/>
                </a:rPr>
                <a:t> </a:t>
              </a:r>
              <a:r>
                <a:rPr sz="1000" spc="-5" dirty="0">
                  <a:latin typeface="Arial MT"/>
                  <a:cs typeface="Arial MT"/>
                </a:rPr>
                <a:t>infancia</a:t>
              </a:r>
              <a:r>
                <a:rPr sz="1000" dirty="0">
                  <a:latin typeface="Arial MT"/>
                  <a:cs typeface="Arial MT"/>
                </a:rPr>
                <a:t>s</a:t>
              </a:r>
              <a:r>
                <a:rPr sz="1000" spc="-65" dirty="0">
                  <a:latin typeface="Arial MT"/>
                  <a:cs typeface="Arial MT"/>
                </a:rPr>
                <a:t> </a:t>
              </a:r>
              <a:r>
                <a:rPr sz="1000" spc="-40" dirty="0">
                  <a:latin typeface="Arial MT"/>
                  <a:cs typeface="Arial MT"/>
                </a:rPr>
                <a:t>y</a:t>
              </a:r>
              <a:r>
                <a:rPr sz="1000" spc="-65" dirty="0">
                  <a:latin typeface="Arial MT"/>
                  <a:cs typeface="Arial MT"/>
                </a:rPr>
                <a:t> </a:t>
              </a:r>
              <a:r>
                <a:rPr sz="1000" spc="-10" dirty="0">
                  <a:latin typeface="Arial MT"/>
                  <a:cs typeface="Arial MT"/>
                </a:rPr>
                <a:t>adolescencias </a:t>
              </a:r>
              <a:r>
                <a:rPr sz="1000" spc="15" dirty="0">
                  <a:latin typeface="Arial MT"/>
                  <a:cs typeface="Arial MT"/>
                </a:rPr>
                <a:t>trans</a:t>
              </a:r>
              <a:r>
                <a:rPr sz="1000" spc="-20" dirty="0">
                  <a:latin typeface="Arial MT"/>
                  <a:cs typeface="Arial MT"/>
                </a:rPr>
                <a:t> </a:t>
              </a:r>
              <a:r>
                <a:rPr sz="1000" spc="-35" dirty="0">
                  <a:latin typeface="Arial MT"/>
                  <a:cs typeface="Arial MT"/>
                </a:rPr>
                <a:t>y</a:t>
              </a:r>
              <a:r>
                <a:rPr sz="1000" spc="-20" dirty="0">
                  <a:latin typeface="Arial MT"/>
                  <a:cs typeface="Arial MT"/>
                </a:rPr>
                <a:t> </a:t>
              </a:r>
              <a:r>
                <a:rPr sz="1000" spc="35" dirty="0">
                  <a:latin typeface="Arial MT"/>
                  <a:cs typeface="Arial MT"/>
                </a:rPr>
                <a:t>no</a:t>
              </a:r>
              <a:r>
                <a:rPr sz="1000" spc="-20" dirty="0">
                  <a:latin typeface="Arial MT"/>
                  <a:cs typeface="Arial MT"/>
                </a:rPr>
                <a:t> </a:t>
              </a:r>
              <a:r>
                <a:rPr sz="1000" spc="10" dirty="0">
                  <a:latin typeface="Arial MT"/>
                  <a:cs typeface="Arial MT"/>
                </a:rPr>
                <a:t>binarias</a:t>
              </a:r>
              <a:r>
                <a:rPr sz="1000" spc="-20" dirty="0">
                  <a:latin typeface="Arial MT"/>
                  <a:cs typeface="Arial MT"/>
                </a:rPr>
                <a:t> </a:t>
              </a:r>
              <a:r>
                <a:rPr sz="1000" spc="20" dirty="0">
                  <a:latin typeface="Arial MT"/>
                  <a:cs typeface="Arial MT"/>
                </a:rPr>
                <a:t>en</a:t>
              </a:r>
              <a:r>
                <a:rPr sz="1000" spc="-20" dirty="0">
                  <a:latin typeface="Arial MT"/>
                  <a:cs typeface="Arial MT"/>
                </a:rPr>
                <a:t> </a:t>
              </a:r>
              <a:r>
                <a:rPr sz="1000" spc="-15" dirty="0">
                  <a:latin typeface="Arial MT"/>
                  <a:cs typeface="Arial MT"/>
                </a:rPr>
                <a:t>sus</a:t>
              </a:r>
              <a:r>
                <a:rPr sz="1000" spc="-20" dirty="0">
                  <a:latin typeface="Arial MT"/>
                  <a:cs typeface="Arial MT"/>
                </a:rPr>
                <a:t> </a:t>
              </a:r>
              <a:r>
                <a:rPr sz="1000" spc="-10" dirty="0">
                  <a:latin typeface="Arial MT"/>
                  <a:cs typeface="Arial MT"/>
                </a:rPr>
                <a:t>escuelas.</a:t>
              </a:r>
              <a:endParaRPr sz="1000">
                <a:latin typeface="Arial MT"/>
                <a:cs typeface="Arial MT"/>
              </a:endParaRPr>
            </a:p>
          </p:txBody>
        </p:sp>
        <p:sp>
          <p:nvSpPr>
            <p:cNvPr id="43" name="object 28">
              <a:extLst>
                <a:ext uri="{FF2B5EF4-FFF2-40B4-BE49-F238E27FC236}">
                  <a16:creationId xmlns:a16="http://schemas.microsoft.com/office/drawing/2014/main" id="{EDC3A4CE-0271-A00E-8EFF-E4C933BB1032}"/>
                </a:ext>
              </a:extLst>
            </p:cNvPr>
            <p:cNvSpPr txBox="1"/>
            <p:nvPr/>
          </p:nvSpPr>
          <p:spPr>
            <a:xfrm>
              <a:off x="1550540" y="3594717"/>
              <a:ext cx="790575" cy="208279"/>
            </a:xfrm>
            <a:prstGeom prst="rect">
              <a:avLst/>
            </a:prstGeom>
          </p:spPr>
          <p:txBody>
            <a:bodyPr vert="horz" wrap="square" lIns="0" tIns="12700" rIns="0" bIns="0" rtlCol="0">
              <a:spAutoFit/>
            </a:bodyPr>
            <a:lstStyle/>
            <a:p>
              <a:pPr marL="12700">
                <a:lnSpc>
                  <a:spcPct val="100000"/>
                </a:lnSpc>
                <a:spcBef>
                  <a:spcPts val="100"/>
                </a:spcBef>
              </a:pPr>
              <a:r>
                <a:rPr sz="1200" spc="-25" dirty="0">
                  <a:solidFill>
                    <a:srgbClr val="8B3B6C"/>
                  </a:solidFill>
                  <a:latin typeface="Arial Black"/>
                  <a:cs typeface="Arial Black"/>
                </a:rPr>
                <a:t>Infografía</a:t>
              </a:r>
              <a:endParaRPr sz="1200">
                <a:latin typeface="Arial Black"/>
                <a:cs typeface="Arial Black"/>
              </a:endParaRPr>
            </a:p>
          </p:txBody>
        </p:sp>
        <p:sp>
          <p:nvSpPr>
            <p:cNvPr id="44" name="object 29">
              <a:extLst>
                <a:ext uri="{FF2B5EF4-FFF2-40B4-BE49-F238E27FC236}">
                  <a16:creationId xmlns:a16="http://schemas.microsoft.com/office/drawing/2014/main" id="{442B7303-BCB7-2E7F-C802-78919CC5AF70}"/>
                </a:ext>
              </a:extLst>
            </p:cNvPr>
            <p:cNvSpPr txBox="1"/>
            <p:nvPr/>
          </p:nvSpPr>
          <p:spPr>
            <a:xfrm>
              <a:off x="3252340" y="3883057"/>
              <a:ext cx="3742690" cy="1677035"/>
            </a:xfrm>
            <a:prstGeom prst="rect">
              <a:avLst/>
            </a:prstGeom>
          </p:spPr>
          <p:txBody>
            <a:bodyPr vert="horz" wrap="square" lIns="0" tIns="12700" rIns="0" bIns="0" rtlCol="0">
              <a:spAutoFit/>
            </a:bodyPr>
            <a:lstStyle/>
            <a:p>
              <a:pPr marL="12700" marR="5080" algn="just">
                <a:lnSpc>
                  <a:spcPct val="100000"/>
                </a:lnSpc>
                <a:spcBef>
                  <a:spcPts val="100"/>
                </a:spcBef>
              </a:pPr>
              <a:r>
                <a:rPr sz="1100" spc="-135" dirty="0">
                  <a:solidFill>
                    <a:srgbClr val="8B3B6C"/>
                  </a:solidFill>
                  <a:latin typeface="Arial Black"/>
                  <a:cs typeface="Arial Black"/>
                  <a:hlinkClick r:id="rId6"/>
                </a:rPr>
                <a:t>ABC</a:t>
              </a:r>
              <a:r>
                <a:rPr sz="1100" spc="-120" dirty="0">
                  <a:solidFill>
                    <a:srgbClr val="8B3B6C"/>
                  </a:solidFill>
                  <a:latin typeface="Arial Black"/>
                  <a:cs typeface="Arial Black"/>
                  <a:hlinkClick r:id="rId6"/>
                </a:rPr>
                <a:t> </a:t>
              </a:r>
              <a:r>
                <a:rPr sz="1100" spc="-65" dirty="0">
                  <a:solidFill>
                    <a:srgbClr val="8B3B6C"/>
                  </a:solidFill>
                  <a:latin typeface="Arial Black"/>
                  <a:cs typeface="Arial Black"/>
                  <a:hlinkClick r:id="rId6"/>
                </a:rPr>
                <a:t>del</a:t>
              </a:r>
              <a:r>
                <a:rPr sz="1100" spc="-120" dirty="0">
                  <a:solidFill>
                    <a:srgbClr val="8B3B6C"/>
                  </a:solidFill>
                  <a:latin typeface="Arial Black"/>
                  <a:cs typeface="Arial Black"/>
                  <a:hlinkClick r:id="rId6"/>
                </a:rPr>
                <a:t> </a:t>
              </a:r>
              <a:r>
                <a:rPr sz="1100" spc="-75" dirty="0">
                  <a:solidFill>
                    <a:srgbClr val="8B3B6C"/>
                  </a:solidFill>
                  <a:latin typeface="Arial Black"/>
                  <a:cs typeface="Arial Black"/>
                  <a:hlinkClick r:id="rId6"/>
                </a:rPr>
                <a:t>cuidado</a:t>
              </a:r>
              <a:r>
                <a:rPr sz="1100" spc="-120" dirty="0">
                  <a:solidFill>
                    <a:srgbClr val="8B3B6C"/>
                  </a:solidFill>
                  <a:latin typeface="Arial Black"/>
                  <a:cs typeface="Arial Black"/>
                  <a:hlinkClick r:id="rId6"/>
                </a:rPr>
                <a:t> </a:t>
              </a:r>
              <a:r>
                <a:rPr sz="1100" spc="-65" dirty="0">
                  <a:solidFill>
                    <a:srgbClr val="8B3B6C"/>
                  </a:solidFill>
                  <a:latin typeface="Arial Black"/>
                  <a:cs typeface="Arial Black"/>
                  <a:hlinkClick r:id="rId6"/>
                </a:rPr>
                <a:t>y</a:t>
              </a:r>
              <a:r>
                <a:rPr sz="1100" spc="-120" dirty="0">
                  <a:solidFill>
                    <a:srgbClr val="8B3B6C"/>
                  </a:solidFill>
                  <a:latin typeface="Arial Black"/>
                  <a:cs typeface="Arial Black"/>
                  <a:hlinkClick r:id="rId6"/>
                </a:rPr>
                <a:t> </a:t>
              </a:r>
              <a:r>
                <a:rPr sz="1100" spc="-75" dirty="0">
                  <a:solidFill>
                    <a:srgbClr val="8B3B6C"/>
                  </a:solidFill>
                  <a:latin typeface="Arial Black"/>
                  <a:cs typeface="Arial Black"/>
                  <a:hlinkClick r:id="rId6"/>
                </a:rPr>
                <a:t>atención</a:t>
              </a:r>
              <a:r>
                <a:rPr sz="1100" spc="-120" dirty="0">
                  <a:solidFill>
                    <a:srgbClr val="8B3B6C"/>
                  </a:solidFill>
                  <a:latin typeface="Arial Black"/>
                  <a:cs typeface="Arial Black"/>
                  <a:hlinkClick r:id="rId6"/>
                </a:rPr>
                <a:t> </a:t>
              </a:r>
              <a:r>
                <a:rPr sz="1100" spc="-85" dirty="0">
                  <a:solidFill>
                    <a:srgbClr val="8B3B6C"/>
                  </a:solidFill>
                  <a:latin typeface="Arial Black"/>
                  <a:cs typeface="Arial Black"/>
                  <a:hlinkClick r:id="rId6"/>
                </a:rPr>
                <a:t>a</a:t>
              </a:r>
              <a:r>
                <a:rPr sz="1100" spc="-120" dirty="0">
                  <a:solidFill>
                    <a:srgbClr val="8B3B6C"/>
                  </a:solidFill>
                  <a:latin typeface="Arial Black"/>
                  <a:cs typeface="Arial Black"/>
                  <a:hlinkClick r:id="rId6"/>
                </a:rPr>
                <a:t> </a:t>
              </a:r>
              <a:r>
                <a:rPr sz="1100" spc="-75" dirty="0">
                  <a:solidFill>
                    <a:srgbClr val="8B3B6C"/>
                  </a:solidFill>
                  <a:latin typeface="Arial Black"/>
                  <a:cs typeface="Arial Black"/>
                  <a:hlinkClick r:id="rId6"/>
                </a:rPr>
                <a:t>infancias</a:t>
              </a:r>
              <a:r>
                <a:rPr sz="1100" spc="-120" dirty="0">
                  <a:solidFill>
                    <a:srgbClr val="8B3B6C"/>
                  </a:solidFill>
                  <a:latin typeface="Arial Black"/>
                  <a:cs typeface="Arial Black"/>
                  <a:hlinkClick r:id="rId6"/>
                </a:rPr>
                <a:t> </a:t>
              </a:r>
              <a:r>
                <a:rPr sz="1100" spc="-65" dirty="0">
                  <a:solidFill>
                    <a:srgbClr val="8B3B6C"/>
                  </a:solidFill>
                  <a:latin typeface="Arial Black"/>
                  <a:cs typeface="Arial Black"/>
                  <a:hlinkClick r:id="rId6"/>
                </a:rPr>
                <a:t>y</a:t>
              </a:r>
              <a:r>
                <a:rPr sz="1100" spc="-120" dirty="0">
                  <a:solidFill>
                    <a:srgbClr val="8B3B6C"/>
                  </a:solidFill>
                  <a:latin typeface="Arial Black"/>
                  <a:cs typeface="Arial Black"/>
                  <a:hlinkClick r:id="rId6"/>
                </a:rPr>
                <a:t> </a:t>
              </a:r>
              <a:r>
                <a:rPr sz="1100" spc="-100" dirty="0">
                  <a:solidFill>
                    <a:srgbClr val="8B3B6C"/>
                  </a:solidFill>
                  <a:latin typeface="Arial Black"/>
                  <a:cs typeface="Arial Black"/>
                  <a:hlinkClick r:id="rId6"/>
                </a:rPr>
                <a:t>adolescencias</a:t>
              </a:r>
              <a:r>
                <a:rPr sz="1100" spc="-60" dirty="0">
                  <a:solidFill>
                    <a:srgbClr val="8B3B6C"/>
                  </a:solidFill>
                  <a:latin typeface="Arial Black"/>
                  <a:cs typeface="Arial Black"/>
                </a:rPr>
                <a:t> </a:t>
              </a:r>
              <a:r>
                <a:rPr sz="1100" spc="-95" dirty="0">
                  <a:solidFill>
                    <a:srgbClr val="8B3B6C"/>
                  </a:solidFill>
                  <a:latin typeface="Arial Black"/>
                  <a:cs typeface="Arial Black"/>
                  <a:hlinkClick r:id="rId6"/>
                </a:rPr>
                <a:t>Trans</a:t>
              </a:r>
              <a:r>
                <a:rPr sz="1100" spc="-85" dirty="0">
                  <a:solidFill>
                    <a:srgbClr val="8B3B6C"/>
                  </a:solidFill>
                  <a:latin typeface="Arial Black"/>
                  <a:cs typeface="Arial Black"/>
                  <a:hlinkClick r:id="rId6"/>
                </a:rPr>
                <a:t> </a:t>
              </a:r>
              <a:r>
                <a:rPr sz="1100" spc="-55" dirty="0">
                  <a:solidFill>
                    <a:srgbClr val="8B3B6C"/>
                  </a:solidFill>
                  <a:latin typeface="Arial Black"/>
                  <a:cs typeface="Arial Black"/>
                  <a:hlinkClick r:id="rId6"/>
                </a:rPr>
                <a:t>y</a:t>
              </a:r>
              <a:r>
                <a:rPr sz="1100" spc="-85" dirty="0">
                  <a:solidFill>
                    <a:srgbClr val="8B3B6C"/>
                  </a:solidFill>
                  <a:latin typeface="Arial Black"/>
                  <a:cs typeface="Arial Black"/>
                  <a:hlinkClick r:id="rId6"/>
                </a:rPr>
                <a:t> </a:t>
              </a:r>
              <a:r>
                <a:rPr sz="1100" spc="-45" dirty="0">
                  <a:solidFill>
                    <a:srgbClr val="8B3B6C"/>
                  </a:solidFill>
                  <a:latin typeface="Arial Black"/>
                  <a:cs typeface="Arial Black"/>
                  <a:hlinkClick r:id="rId6"/>
                </a:rPr>
                <a:t>No</a:t>
              </a:r>
              <a:r>
                <a:rPr sz="1100" spc="-85" dirty="0">
                  <a:solidFill>
                    <a:srgbClr val="8B3B6C"/>
                  </a:solidFill>
                  <a:latin typeface="Arial Black"/>
                  <a:cs typeface="Arial Black"/>
                  <a:hlinkClick r:id="rId6"/>
                </a:rPr>
                <a:t> </a:t>
              </a:r>
              <a:r>
                <a:rPr sz="1100" spc="-60" dirty="0">
                  <a:solidFill>
                    <a:srgbClr val="8B3B6C"/>
                  </a:solidFill>
                  <a:latin typeface="Arial Black"/>
                  <a:cs typeface="Arial Black"/>
                  <a:hlinkClick r:id="rId6"/>
                </a:rPr>
                <a:t>Binarias</a:t>
              </a:r>
              <a:r>
                <a:rPr sz="1100" spc="-85" dirty="0">
                  <a:solidFill>
                    <a:srgbClr val="8B3B6C"/>
                  </a:solidFill>
                  <a:latin typeface="Arial Black"/>
                  <a:cs typeface="Arial Black"/>
                  <a:hlinkClick r:id="rId6"/>
                </a:rPr>
                <a:t> </a:t>
              </a:r>
              <a:r>
                <a:rPr sz="1100" spc="-55" dirty="0">
                  <a:solidFill>
                    <a:srgbClr val="8B3B6C"/>
                  </a:solidFill>
                  <a:latin typeface="Arial Black"/>
                  <a:cs typeface="Arial Black"/>
                  <a:hlinkClick r:id="rId6"/>
                </a:rPr>
                <a:t>en</a:t>
              </a:r>
              <a:r>
                <a:rPr sz="1100" spc="-85" dirty="0">
                  <a:solidFill>
                    <a:srgbClr val="8B3B6C"/>
                  </a:solidFill>
                  <a:latin typeface="Arial Black"/>
                  <a:cs typeface="Arial Black"/>
                  <a:hlinkClick r:id="rId6"/>
                </a:rPr>
                <a:t> </a:t>
              </a:r>
              <a:r>
                <a:rPr sz="1100" spc="-55" dirty="0">
                  <a:solidFill>
                    <a:srgbClr val="8B3B6C"/>
                  </a:solidFill>
                  <a:latin typeface="Arial Black"/>
                  <a:cs typeface="Arial Black"/>
                  <a:hlinkClick r:id="rId6"/>
                </a:rPr>
                <a:t>la</a:t>
              </a:r>
              <a:r>
                <a:rPr sz="1100" spc="-85" dirty="0">
                  <a:solidFill>
                    <a:srgbClr val="8B3B6C"/>
                  </a:solidFill>
                  <a:latin typeface="Arial Black"/>
                  <a:cs typeface="Arial Black"/>
                  <a:hlinkClick r:id="rId6"/>
                </a:rPr>
                <a:t> </a:t>
              </a:r>
              <a:r>
                <a:rPr sz="1100" spc="-90" dirty="0">
                  <a:solidFill>
                    <a:srgbClr val="8B3B6C"/>
                  </a:solidFill>
                  <a:latin typeface="Arial Black"/>
                  <a:cs typeface="Arial Black"/>
                  <a:hlinkClick r:id="rId6"/>
                </a:rPr>
                <a:t>escuela</a:t>
              </a:r>
              <a:endParaRPr sz="1100" dirty="0">
                <a:latin typeface="Arial Black"/>
                <a:cs typeface="Arial Black"/>
              </a:endParaRPr>
            </a:p>
            <a:p>
              <a:pPr marL="12700" algn="just">
                <a:lnSpc>
                  <a:spcPct val="100000"/>
                </a:lnSpc>
                <a:spcBef>
                  <a:spcPts val="1030"/>
                </a:spcBef>
              </a:pPr>
              <a:r>
                <a:rPr sz="1000" dirty="0">
                  <a:solidFill>
                    <a:srgbClr val="8B3B6C"/>
                  </a:solidFill>
                  <a:latin typeface="Arial MT"/>
                  <a:cs typeface="Arial MT"/>
                </a:rPr>
                <a:t>Secretaría</a:t>
              </a:r>
              <a:r>
                <a:rPr sz="1000" spc="80" dirty="0">
                  <a:solidFill>
                    <a:srgbClr val="8B3B6C"/>
                  </a:solidFill>
                  <a:latin typeface="Arial MT"/>
                  <a:cs typeface="Arial MT"/>
                </a:rPr>
                <a:t> </a:t>
              </a:r>
              <a:r>
                <a:rPr sz="1000" dirty="0">
                  <a:solidFill>
                    <a:srgbClr val="8B3B6C"/>
                  </a:solidFill>
                  <a:latin typeface="Arial MT"/>
                  <a:cs typeface="Arial MT"/>
                </a:rPr>
                <a:t>de</a:t>
              </a:r>
              <a:r>
                <a:rPr sz="1000" spc="85" dirty="0">
                  <a:solidFill>
                    <a:srgbClr val="8B3B6C"/>
                  </a:solidFill>
                  <a:latin typeface="Arial MT"/>
                  <a:cs typeface="Arial MT"/>
                </a:rPr>
                <a:t> </a:t>
              </a:r>
              <a:r>
                <a:rPr sz="1000" dirty="0">
                  <a:solidFill>
                    <a:srgbClr val="8B3B6C"/>
                  </a:solidFill>
                  <a:latin typeface="Arial MT"/>
                  <a:cs typeface="Arial MT"/>
                </a:rPr>
                <a:t>Educación</a:t>
              </a:r>
              <a:r>
                <a:rPr sz="1000" spc="85" dirty="0">
                  <a:solidFill>
                    <a:srgbClr val="8B3B6C"/>
                  </a:solidFill>
                  <a:latin typeface="Arial MT"/>
                  <a:cs typeface="Arial MT"/>
                </a:rPr>
                <a:t> </a:t>
              </a:r>
              <a:r>
                <a:rPr sz="1000" dirty="0">
                  <a:solidFill>
                    <a:srgbClr val="8B3B6C"/>
                  </a:solidFill>
                  <a:latin typeface="Arial MT"/>
                  <a:cs typeface="Arial MT"/>
                </a:rPr>
                <a:t>Pública.</a:t>
              </a:r>
              <a:r>
                <a:rPr sz="1000" spc="85" dirty="0">
                  <a:solidFill>
                    <a:srgbClr val="8B3B6C"/>
                  </a:solidFill>
                  <a:latin typeface="Arial MT"/>
                  <a:cs typeface="Arial MT"/>
                </a:rPr>
                <a:t> </a:t>
              </a:r>
              <a:r>
                <a:rPr sz="1000" spc="-10" dirty="0">
                  <a:solidFill>
                    <a:srgbClr val="8B3B6C"/>
                  </a:solidFill>
                  <a:latin typeface="Arial MT"/>
                  <a:cs typeface="Arial MT"/>
                </a:rPr>
                <a:t>(2025)</a:t>
              </a:r>
              <a:endParaRPr sz="1000" dirty="0">
                <a:latin typeface="Arial MT"/>
                <a:cs typeface="Arial MT"/>
              </a:endParaRPr>
            </a:p>
            <a:p>
              <a:pPr marL="12700" marR="5715" algn="just">
                <a:lnSpc>
                  <a:spcPct val="116700"/>
                </a:lnSpc>
                <a:spcBef>
                  <a:spcPts val="1130"/>
                </a:spcBef>
              </a:pPr>
              <a:r>
                <a:rPr sz="1000" spc="-60" dirty="0">
                  <a:latin typeface="Arial MT"/>
                  <a:cs typeface="Arial MT"/>
                </a:rPr>
                <a:t>En</a:t>
              </a:r>
              <a:r>
                <a:rPr sz="1000" dirty="0">
                  <a:latin typeface="Arial MT"/>
                  <a:cs typeface="Arial MT"/>
                </a:rPr>
                <a:t> esta</a:t>
              </a:r>
              <a:r>
                <a:rPr sz="1000" spc="5" dirty="0">
                  <a:latin typeface="Arial MT"/>
                  <a:cs typeface="Arial MT"/>
                </a:rPr>
                <a:t> </a:t>
              </a:r>
              <a:r>
                <a:rPr sz="1000" dirty="0">
                  <a:latin typeface="Arial MT"/>
                  <a:cs typeface="Arial MT"/>
                </a:rPr>
                <a:t>infografía </a:t>
              </a:r>
              <a:r>
                <a:rPr sz="1000" spc="-30" dirty="0">
                  <a:latin typeface="Arial MT"/>
                  <a:cs typeface="Arial MT"/>
                </a:rPr>
                <a:t>se</a:t>
              </a:r>
              <a:r>
                <a:rPr sz="1000" spc="5" dirty="0">
                  <a:latin typeface="Arial MT"/>
                  <a:cs typeface="Arial MT"/>
                </a:rPr>
                <a:t> </a:t>
              </a:r>
              <a:r>
                <a:rPr sz="1000" dirty="0">
                  <a:latin typeface="Arial MT"/>
                  <a:cs typeface="Arial MT"/>
                </a:rPr>
                <a:t>comparten</a:t>
              </a:r>
              <a:r>
                <a:rPr sz="1000" spc="5" dirty="0">
                  <a:latin typeface="Arial MT"/>
                  <a:cs typeface="Arial MT"/>
                </a:rPr>
                <a:t> </a:t>
              </a:r>
              <a:r>
                <a:rPr sz="1000" dirty="0">
                  <a:latin typeface="Arial MT"/>
                  <a:cs typeface="Arial MT"/>
                </a:rPr>
                <a:t>algunas </a:t>
              </a:r>
              <a:r>
                <a:rPr sz="1000" spc="-10" dirty="0">
                  <a:latin typeface="Arial MT"/>
                  <a:cs typeface="Arial MT"/>
                </a:rPr>
                <a:t>acciones</a:t>
              </a:r>
              <a:r>
                <a:rPr sz="1000" spc="5" dirty="0">
                  <a:latin typeface="Arial MT"/>
                  <a:cs typeface="Arial MT"/>
                </a:rPr>
                <a:t> </a:t>
              </a:r>
              <a:r>
                <a:rPr sz="1000" dirty="0">
                  <a:latin typeface="Arial MT"/>
                  <a:cs typeface="Arial MT"/>
                </a:rPr>
                <a:t>para </a:t>
              </a:r>
              <a:r>
                <a:rPr sz="1000" spc="-10" dirty="0">
                  <a:latin typeface="Arial MT"/>
                  <a:cs typeface="Arial MT"/>
                </a:rPr>
                <a:t>garantizar </a:t>
              </a:r>
              <a:r>
                <a:rPr sz="1000" dirty="0">
                  <a:latin typeface="Arial MT"/>
                  <a:cs typeface="Arial MT"/>
                </a:rPr>
                <a:t>el</a:t>
              </a:r>
              <a:r>
                <a:rPr sz="1000" spc="114" dirty="0">
                  <a:latin typeface="Arial MT"/>
                  <a:cs typeface="Arial MT"/>
                </a:rPr>
                <a:t> </a:t>
              </a:r>
              <a:r>
                <a:rPr sz="1000" dirty="0">
                  <a:latin typeface="Arial MT"/>
                  <a:cs typeface="Arial MT"/>
                </a:rPr>
                <a:t>derecho</a:t>
              </a:r>
              <a:r>
                <a:rPr sz="1000" spc="120" dirty="0">
                  <a:latin typeface="Arial MT"/>
                  <a:cs typeface="Arial MT"/>
                </a:rPr>
                <a:t> </a:t>
              </a:r>
              <a:r>
                <a:rPr sz="1000" dirty="0">
                  <a:latin typeface="Arial MT"/>
                  <a:cs typeface="Arial MT"/>
                </a:rPr>
                <a:t>a</a:t>
              </a:r>
              <a:r>
                <a:rPr sz="1000" spc="114" dirty="0">
                  <a:latin typeface="Arial MT"/>
                  <a:cs typeface="Arial MT"/>
                </a:rPr>
                <a:t> </a:t>
              </a:r>
              <a:r>
                <a:rPr sz="1000" dirty="0">
                  <a:latin typeface="Arial MT"/>
                  <a:cs typeface="Arial MT"/>
                </a:rPr>
                <a:t>la</a:t>
              </a:r>
              <a:r>
                <a:rPr sz="1000" spc="120" dirty="0">
                  <a:latin typeface="Arial MT"/>
                  <a:cs typeface="Arial MT"/>
                </a:rPr>
                <a:t> </a:t>
              </a:r>
              <a:r>
                <a:rPr sz="1000" dirty="0">
                  <a:latin typeface="Arial MT"/>
                  <a:cs typeface="Arial MT"/>
                </a:rPr>
                <a:t>educación</a:t>
              </a:r>
              <a:r>
                <a:rPr sz="1000" spc="120" dirty="0">
                  <a:latin typeface="Arial MT"/>
                  <a:cs typeface="Arial MT"/>
                </a:rPr>
                <a:t> </a:t>
              </a:r>
              <a:r>
                <a:rPr sz="1000" dirty="0">
                  <a:latin typeface="Arial MT"/>
                  <a:cs typeface="Arial MT"/>
                </a:rPr>
                <a:t>teniendo</a:t>
              </a:r>
              <a:r>
                <a:rPr sz="1000" spc="114" dirty="0">
                  <a:latin typeface="Arial MT"/>
                  <a:cs typeface="Arial MT"/>
                </a:rPr>
                <a:t> </a:t>
              </a:r>
              <a:r>
                <a:rPr sz="1000" dirty="0">
                  <a:latin typeface="Arial MT"/>
                  <a:cs typeface="Arial MT"/>
                </a:rPr>
                <a:t>como</a:t>
              </a:r>
              <a:r>
                <a:rPr sz="1000" spc="120" dirty="0">
                  <a:latin typeface="Arial MT"/>
                  <a:cs typeface="Arial MT"/>
                </a:rPr>
                <a:t> </a:t>
              </a:r>
              <a:r>
                <a:rPr sz="1000" dirty="0">
                  <a:latin typeface="Arial MT"/>
                  <a:cs typeface="Arial MT"/>
                </a:rPr>
                <a:t>principio</a:t>
              </a:r>
              <a:r>
                <a:rPr sz="1000" spc="120" dirty="0">
                  <a:latin typeface="Arial MT"/>
                  <a:cs typeface="Arial MT"/>
                </a:rPr>
                <a:t> </a:t>
              </a:r>
              <a:r>
                <a:rPr sz="1000" spc="-10" dirty="0">
                  <a:latin typeface="Arial MT"/>
                  <a:cs typeface="Arial MT"/>
                </a:rPr>
                <a:t>fundamental </a:t>
              </a:r>
              <a:r>
                <a:rPr sz="1000" dirty="0">
                  <a:latin typeface="Arial MT"/>
                  <a:cs typeface="Arial MT"/>
                </a:rPr>
                <a:t>el</a:t>
              </a:r>
              <a:r>
                <a:rPr sz="1000" spc="170" dirty="0">
                  <a:latin typeface="Arial MT"/>
                  <a:cs typeface="Arial MT"/>
                </a:rPr>
                <a:t> </a:t>
              </a:r>
              <a:r>
                <a:rPr sz="1000" dirty="0">
                  <a:latin typeface="Arial MT"/>
                  <a:cs typeface="Arial MT"/>
                </a:rPr>
                <a:t>respeto</a:t>
              </a:r>
              <a:r>
                <a:rPr sz="1000" spc="175" dirty="0">
                  <a:latin typeface="Arial MT"/>
                  <a:cs typeface="Arial MT"/>
                </a:rPr>
                <a:t> </a:t>
              </a:r>
              <a:r>
                <a:rPr sz="1000" dirty="0">
                  <a:latin typeface="Arial MT"/>
                  <a:cs typeface="Arial MT"/>
                </a:rPr>
                <a:t>a</a:t>
              </a:r>
              <a:r>
                <a:rPr sz="1000" spc="175" dirty="0">
                  <a:latin typeface="Arial MT"/>
                  <a:cs typeface="Arial MT"/>
                </a:rPr>
                <a:t> </a:t>
              </a:r>
              <a:r>
                <a:rPr sz="1000" dirty="0">
                  <a:latin typeface="Arial MT"/>
                  <a:cs typeface="Arial MT"/>
                </a:rPr>
                <a:t>la</a:t>
              </a:r>
              <a:r>
                <a:rPr sz="1000" spc="170" dirty="0">
                  <a:latin typeface="Arial MT"/>
                  <a:cs typeface="Arial MT"/>
                </a:rPr>
                <a:t> </a:t>
              </a:r>
              <a:r>
                <a:rPr sz="1000" dirty="0">
                  <a:latin typeface="Arial MT"/>
                  <a:cs typeface="Arial MT"/>
                </a:rPr>
                <a:t>dignidad</a:t>
              </a:r>
              <a:r>
                <a:rPr sz="1000" spc="175" dirty="0">
                  <a:latin typeface="Arial MT"/>
                  <a:cs typeface="Arial MT"/>
                </a:rPr>
                <a:t> </a:t>
              </a:r>
              <a:r>
                <a:rPr sz="1000" dirty="0">
                  <a:latin typeface="Arial MT"/>
                  <a:cs typeface="Arial MT"/>
                </a:rPr>
                <a:t>de</a:t>
              </a:r>
              <a:r>
                <a:rPr sz="1000" spc="175" dirty="0">
                  <a:latin typeface="Arial MT"/>
                  <a:cs typeface="Arial MT"/>
                </a:rPr>
                <a:t> </a:t>
              </a:r>
              <a:r>
                <a:rPr sz="1000" dirty="0">
                  <a:latin typeface="Arial MT"/>
                  <a:cs typeface="Arial MT"/>
                </a:rPr>
                <a:t>las</a:t>
              </a:r>
              <a:r>
                <a:rPr sz="1000" spc="170" dirty="0">
                  <a:latin typeface="Arial MT"/>
                  <a:cs typeface="Arial MT"/>
                </a:rPr>
                <a:t> </a:t>
              </a:r>
              <a:r>
                <a:rPr sz="1000" dirty="0">
                  <a:latin typeface="Arial MT"/>
                  <a:cs typeface="Arial MT"/>
                </a:rPr>
                <a:t>infancias</a:t>
              </a:r>
              <a:r>
                <a:rPr sz="1000" spc="175" dirty="0">
                  <a:latin typeface="Arial MT"/>
                  <a:cs typeface="Arial MT"/>
                </a:rPr>
                <a:t> </a:t>
              </a:r>
              <a:r>
                <a:rPr sz="1000" dirty="0">
                  <a:latin typeface="Arial MT"/>
                  <a:cs typeface="Arial MT"/>
                </a:rPr>
                <a:t>y</a:t>
              </a:r>
              <a:r>
                <a:rPr sz="1000" spc="175" dirty="0">
                  <a:latin typeface="Arial MT"/>
                  <a:cs typeface="Arial MT"/>
                </a:rPr>
                <a:t> </a:t>
              </a:r>
              <a:r>
                <a:rPr sz="1000" dirty="0">
                  <a:latin typeface="Arial MT"/>
                  <a:cs typeface="Arial MT"/>
                </a:rPr>
                <a:t>adolescencias</a:t>
              </a:r>
              <a:r>
                <a:rPr sz="1000" spc="170" dirty="0">
                  <a:latin typeface="Arial MT"/>
                  <a:cs typeface="Arial MT"/>
                </a:rPr>
                <a:t> </a:t>
              </a:r>
              <a:r>
                <a:rPr sz="1000" spc="-10" dirty="0">
                  <a:latin typeface="Arial MT"/>
                  <a:cs typeface="Arial MT"/>
                </a:rPr>
                <a:t>trans </a:t>
              </a:r>
              <a:r>
                <a:rPr sz="1000" dirty="0">
                  <a:latin typeface="Arial MT"/>
                  <a:cs typeface="Arial MT"/>
                </a:rPr>
                <a:t>y</a:t>
              </a:r>
              <a:r>
                <a:rPr sz="1000" spc="170" dirty="0">
                  <a:latin typeface="Arial MT"/>
                  <a:cs typeface="Arial MT"/>
                </a:rPr>
                <a:t> </a:t>
              </a:r>
              <a:r>
                <a:rPr sz="1000" dirty="0">
                  <a:latin typeface="Arial MT"/>
                  <a:cs typeface="Arial MT"/>
                </a:rPr>
                <a:t>no</a:t>
              </a:r>
              <a:r>
                <a:rPr sz="1000" spc="170" dirty="0">
                  <a:latin typeface="Arial MT"/>
                  <a:cs typeface="Arial MT"/>
                </a:rPr>
                <a:t> </a:t>
              </a:r>
              <a:r>
                <a:rPr sz="1000" dirty="0">
                  <a:latin typeface="Arial MT"/>
                  <a:cs typeface="Arial MT"/>
                </a:rPr>
                <a:t>binarias,</a:t>
              </a:r>
              <a:r>
                <a:rPr sz="1000" spc="170" dirty="0">
                  <a:latin typeface="Arial MT"/>
                  <a:cs typeface="Arial MT"/>
                </a:rPr>
                <a:t> </a:t>
              </a:r>
              <a:r>
                <a:rPr sz="1000" dirty="0">
                  <a:latin typeface="Arial MT"/>
                  <a:cs typeface="Arial MT"/>
                </a:rPr>
                <a:t>en</a:t>
              </a:r>
              <a:r>
                <a:rPr sz="1000" spc="160" dirty="0">
                  <a:latin typeface="Arial MT"/>
                  <a:cs typeface="Arial MT"/>
                </a:rPr>
                <a:t> </a:t>
              </a:r>
              <a:r>
                <a:rPr sz="1000" dirty="0">
                  <a:latin typeface="Arial MT"/>
                  <a:cs typeface="Arial MT"/>
                </a:rPr>
                <a:t>donde</a:t>
              </a:r>
              <a:r>
                <a:rPr sz="1000" spc="170" dirty="0">
                  <a:latin typeface="Arial MT"/>
                  <a:cs typeface="Arial MT"/>
                </a:rPr>
                <a:t> </a:t>
              </a:r>
              <a:r>
                <a:rPr sz="1000" dirty="0">
                  <a:latin typeface="Arial MT"/>
                  <a:cs typeface="Arial MT"/>
                </a:rPr>
                <a:t>las</a:t>
              </a:r>
              <a:r>
                <a:rPr sz="1000" spc="170" dirty="0">
                  <a:latin typeface="Arial MT"/>
                  <a:cs typeface="Arial MT"/>
                </a:rPr>
                <a:t> </a:t>
              </a:r>
              <a:r>
                <a:rPr sz="1000" dirty="0">
                  <a:latin typeface="Arial MT"/>
                  <a:cs typeface="Arial MT"/>
                </a:rPr>
                <a:t>escuelas</a:t>
              </a:r>
              <a:r>
                <a:rPr sz="1000" spc="165" dirty="0">
                  <a:latin typeface="Arial MT"/>
                  <a:cs typeface="Arial MT"/>
                </a:rPr>
                <a:t> </a:t>
              </a:r>
              <a:r>
                <a:rPr sz="1000" dirty="0">
                  <a:latin typeface="Arial MT"/>
                  <a:cs typeface="Arial MT"/>
                </a:rPr>
                <a:t>sean</a:t>
              </a:r>
              <a:r>
                <a:rPr sz="1000" spc="165" dirty="0">
                  <a:latin typeface="Arial MT"/>
                  <a:cs typeface="Arial MT"/>
                </a:rPr>
                <a:t> </a:t>
              </a:r>
              <a:r>
                <a:rPr sz="1000" dirty="0">
                  <a:latin typeface="Arial MT"/>
                  <a:cs typeface="Arial MT"/>
                </a:rPr>
                <a:t>espacios</a:t>
              </a:r>
              <a:r>
                <a:rPr sz="1000" spc="165" dirty="0">
                  <a:latin typeface="Arial MT"/>
                  <a:cs typeface="Arial MT"/>
                </a:rPr>
                <a:t> </a:t>
              </a:r>
              <a:r>
                <a:rPr sz="1000" dirty="0">
                  <a:latin typeface="Arial MT"/>
                  <a:cs typeface="Arial MT"/>
                </a:rPr>
                <a:t>seguros</a:t>
              </a:r>
              <a:r>
                <a:rPr sz="1000" spc="170" dirty="0">
                  <a:latin typeface="Arial MT"/>
                  <a:cs typeface="Arial MT"/>
                </a:rPr>
                <a:t> </a:t>
              </a:r>
              <a:r>
                <a:rPr sz="1000" spc="-50" dirty="0">
                  <a:latin typeface="Arial MT"/>
                  <a:cs typeface="Arial MT"/>
                </a:rPr>
                <a:t>e </a:t>
              </a:r>
              <a:r>
                <a:rPr sz="1000" spc="-10" dirty="0">
                  <a:latin typeface="Arial MT"/>
                  <a:cs typeface="Arial MT"/>
                </a:rPr>
                <a:t>incluyentes,</a:t>
              </a:r>
              <a:r>
                <a:rPr sz="1000" spc="-40" dirty="0">
                  <a:latin typeface="Arial MT"/>
                  <a:cs typeface="Arial MT"/>
                </a:rPr>
                <a:t> </a:t>
              </a:r>
              <a:r>
                <a:rPr sz="1000" dirty="0">
                  <a:latin typeface="Arial MT"/>
                  <a:cs typeface="Arial MT"/>
                </a:rPr>
                <a:t>libres</a:t>
              </a:r>
              <a:r>
                <a:rPr sz="1000" spc="-40" dirty="0">
                  <a:latin typeface="Arial MT"/>
                  <a:cs typeface="Arial MT"/>
                </a:rPr>
                <a:t> </a:t>
              </a:r>
              <a:r>
                <a:rPr sz="1000" dirty="0">
                  <a:latin typeface="Arial MT"/>
                  <a:cs typeface="Arial MT"/>
                </a:rPr>
                <a:t>de</a:t>
              </a:r>
              <a:r>
                <a:rPr sz="1000" spc="-40" dirty="0">
                  <a:latin typeface="Arial MT"/>
                  <a:cs typeface="Arial MT"/>
                </a:rPr>
                <a:t> </a:t>
              </a:r>
              <a:r>
                <a:rPr sz="1000" dirty="0">
                  <a:latin typeface="Arial MT"/>
                  <a:cs typeface="Arial MT"/>
                </a:rPr>
                <a:t>cualquier</a:t>
              </a:r>
              <a:r>
                <a:rPr sz="1000" spc="-40" dirty="0">
                  <a:latin typeface="Arial MT"/>
                  <a:cs typeface="Arial MT"/>
                </a:rPr>
                <a:t> </a:t>
              </a:r>
              <a:r>
                <a:rPr sz="1000" dirty="0">
                  <a:latin typeface="Arial MT"/>
                  <a:cs typeface="Arial MT"/>
                </a:rPr>
                <a:t>forma</a:t>
              </a:r>
              <a:r>
                <a:rPr sz="1000" spc="-40" dirty="0">
                  <a:latin typeface="Arial MT"/>
                  <a:cs typeface="Arial MT"/>
                </a:rPr>
                <a:t> </a:t>
              </a:r>
              <a:r>
                <a:rPr sz="1000" dirty="0">
                  <a:latin typeface="Arial MT"/>
                  <a:cs typeface="Arial MT"/>
                </a:rPr>
                <a:t>de</a:t>
              </a:r>
              <a:r>
                <a:rPr sz="1000" spc="-40" dirty="0">
                  <a:latin typeface="Arial MT"/>
                  <a:cs typeface="Arial MT"/>
                </a:rPr>
                <a:t> </a:t>
              </a:r>
              <a:r>
                <a:rPr sz="1000" spc="-10" dirty="0">
                  <a:latin typeface="Arial MT"/>
                  <a:cs typeface="Arial MT"/>
                </a:rPr>
                <a:t>violencia</a:t>
              </a:r>
              <a:r>
                <a:rPr sz="1000" spc="-35" dirty="0">
                  <a:latin typeface="Arial MT"/>
                  <a:cs typeface="Arial MT"/>
                </a:rPr>
                <a:t> </a:t>
              </a:r>
              <a:r>
                <a:rPr sz="1000" spc="-40" dirty="0">
                  <a:latin typeface="Arial MT"/>
                  <a:cs typeface="Arial MT"/>
                </a:rPr>
                <a:t>y </a:t>
              </a:r>
              <a:r>
                <a:rPr sz="1000" spc="-10" dirty="0">
                  <a:latin typeface="Arial MT"/>
                  <a:cs typeface="Arial MT"/>
                </a:rPr>
                <a:t>discriminación.</a:t>
              </a:r>
              <a:endParaRPr sz="1000" dirty="0">
                <a:latin typeface="Arial MT"/>
                <a:cs typeface="Arial MT"/>
              </a:endParaRPr>
            </a:p>
          </p:txBody>
        </p:sp>
        <p:grpSp>
          <p:nvGrpSpPr>
            <p:cNvPr id="45" name="object 38">
              <a:extLst>
                <a:ext uri="{FF2B5EF4-FFF2-40B4-BE49-F238E27FC236}">
                  <a16:creationId xmlns:a16="http://schemas.microsoft.com/office/drawing/2014/main" id="{8346149D-791F-55ED-7E6D-FA97F7CFBC91}"/>
                </a:ext>
              </a:extLst>
            </p:cNvPr>
            <p:cNvGrpSpPr/>
            <p:nvPr/>
          </p:nvGrpSpPr>
          <p:grpSpPr>
            <a:xfrm>
              <a:off x="1385440" y="2134599"/>
              <a:ext cx="1783080" cy="1014094"/>
              <a:chOff x="1385440" y="2134599"/>
              <a:chExt cx="1783080" cy="1014094"/>
            </a:xfrm>
          </p:grpSpPr>
          <p:pic>
            <p:nvPicPr>
              <p:cNvPr id="50" name="object 39">
                <a:extLst>
                  <a:ext uri="{FF2B5EF4-FFF2-40B4-BE49-F238E27FC236}">
                    <a16:creationId xmlns:a16="http://schemas.microsoft.com/office/drawing/2014/main" id="{E7EE2F85-0216-7841-0225-8FD556FF28C4}"/>
                  </a:ext>
                </a:extLst>
              </p:cNvPr>
              <p:cNvPicPr/>
              <p:nvPr/>
            </p:nvPicPr>
            <p:blipFill>
              <a:blip r:embed="rId7" cstate="print"/>
              <a:stretch>
                <a:fillRect/>
              </a:stretch>
            </p:blipFill>
            <p:spPr>
              <a:xfrm>
                <a:off x="1398140" y="2147299"/>
                <a:ext cx="1757160" cy="988402"/>
              </a:xfrm>
              <a:prstGeom prst="rect">
                <a:avLst/>
              </a:prstGeom>
            </p:spPr>
          </p:pic>
          <p:sp>
            <p:nvSpPr>
              <p:cNvPr id="51" name="object 40">
                <a:extLst>
                  <a:ext uri="{FF2B5EF4-FFF2-40B4-BE49-F238E27FC236}">
                    <a16:creationId xmlns:a16="http://schemas.microsoft.com/office/drawing/2014/main" id="{3C5FEB52-F7ED-2136-3AD0-6F332FCBE72A}"/>
                  </a:ext>
                </a:extLst>
              </p:cNvPr>
              <p:cNvSpPr/>
              <p:nvPr/>
            </p:nvSpPr>
            <p:spPr>
              <a:xfrm>
                <a:off x="1387561" y="2136720"/>
                <a:ext cx="1778635" cy="1009650"/>
              </a:xfrm>
              <a:custGeom>
                <a:avLst/>
                <a:gdLst/>
                <a:ahLst/>
                <a:cxnLst/>
                <a:rect l="l" t="t" r="r" b="b"/>
                <a:pathLst>
                  <a:path w="1778635" h="1009650">
                    <a:moveTo>
                      <a:pt x="0" y="10579"/>
                    </a:moveTo>
                    <a:lnTo>
                      <a:pt x="0" y="998981"/>
                    </a:lnTo>
                    <a:lnTo>
                      <a:pt x="0" y="1009561"/>
                    </a:lnTo>
                    <a:lnTo>
                      <a:pt x="10579" y="1009561"/>
                    </a:lnTo>
                    <a:lnTo>
                      <a:pt x="1767738" y="1009561"/>
                    </a:lnTo>
                    <a:lnTo>
                      <a:pt x="1778317" y="1009561"/>
                    </a:lnTo>
                    <a:lnTo>
                      <a:pt x="1778317" y="998981"/>
                    </a:lnTo>
                    <a:lnTo>
                      <a:pt x="1778317" y="10579"/>
                    </a:lnTo>
                    <a:lnTo>
                      <a:pt x="1778317" y="0"/>
                    </a:lnTo>
                    <a:lnTo>
                      <a:pt x="1767738" y="0"/>
                    </a:lnTo>
                    <a:lnTo>
                      <a:pt x="10579" y="0"/>
                    </a:lnTo>
                    <a:lnTo>
                      <a:pt x="0" y="0"/>
                    </a:lnTo>
                    <a:lnTo>
                      <a:pt x="0" y="10579"/>
                    </a:lnTo>
                    <a:close/>
                  </a:path>
                </a:pathLst>
              </a:custGeom>
              <a:ln w="4241">
                <a:solidFill>
                  <a:srgbClr val="F09C9D"/>
                </a:solidFill>
              </a:ln>
            </p:spPr>
            <p:txBody>
              <a:bodyPr wrap="square" lIns="0" tIns="0" rIns="0" bIns="0" rtlCol="0"/>
              <a:lstStyle/>
              <a:p>
                <a:endParaRPr/>
              </a:p>
            </p:txBody>
          </p:sp>
          <p:sp>
            <p:nvSpPr>
              <p:cNvPr id="52" name="object 41">
                <a:extLst>
                  <a:ext uri="{FF2B5EF4-FFF2-40B4-BE49-F238E27FC236}">
                    <a16:creationId xmlns:a16="http://schemas.microsoft.com/office/drawing/2014/main" id="{637EAAF1-16A2-AE56-DCA6-CC1916923F2F}"/>
                  </a:ext>
                </a:extLst>
              </p:cNvPr>
              <p:cNvSpPr/>
              <p:nvPr/>
            </p:nvSpPr>
            <p:spPr>
              <a:xfrm>
                <a:off x="1404492" y="2153653"/>
                <a:ext cx="1744980" cy="975994"/>
              </a:xfrm>
              <a:custGeom>
                <a:avLst/>
                <a:gdLst/>
                <a:ahLst/>
                <a:cxnLst/>
                <a:rect l="l" t="t" r="r" b="b"/>
                <a:pathLst>
                  <a:path w="1744980" h="975994">
                    <a:moveTo>
                      <a:pt x="0" y="975702"/>
                    </a:moveTo>
                    <a:lnTo>
                      <a:pt x="1744459" y="975702"/>
                    </a:lnTo>
                    <a:lnTo>
                      <a:pt x="1744459" y="0"/>
                    </a:lnTo>
                    <a:lnTo>
                      <a:pt x="0" y="0"/>
                    </a:lnTo>
                    <a:lnTo>
                      <a:pt x="0" y="975702"/>
                    </a:lnTo>
                    <a:close/>
                  </a:path>
                </a:pathLst>
              </a:custGeom>
              <a:ln w="12700">
                <a:solidFill>
                  <a:srgbClr val="F09C9D"/>
                </a:solidFill>
              </a:ln>
            </p:spPr>
            <p:txBody>
              <a:bodyPr wrap="square" lIns="0" tIns="0" rIns="0" bIns="0" rtlCol="0"/>
              <a:lstStyle/>
              <a:p>
                <a:endParaRPr/>
              </a:p>
            </p:txBody>
          </p:sp>
        </p:grpSp>
        <p:grpSp>
          <p:nvGrpSpPr>
            <p:cNvPr id="46" name="object 42">
              <a:extLst>
                <a:ext uri="{FF2B5EF4-FFF2-40B4-BE49-F238E27FC236}">
                  <a16:creationId xmlns:a16="http://schemas.microsoft.com/office/drawing/2014/main" id="{DF549E5E-0808-4C61-0A42-ECCC34BB2CB8}"/>
                </a:ext>
              </a:extLst>
            </p:cNvPr>
            <p:cNvGrpSpPr/>
            <p:nvPr/>
          </p:nvGrpSpPr>
          <p:grpSpPr>
            <a:xfrm>
              <a:off x="1385440" y="3945982"/>
              <a:ext cx="1789430" cy="1179830"/>
              <a:chOff x="1385440" y="3945982"/>
              <a:chExt cx="1789430" cy="1179830"/>
            </a:xfrm>
          </p:grpSpPr>
          <p:pic>
            <p:nvPicPr>
              <p:cNvPr id="47" name="object 43">
                <a:extLst>
                  <a:ext uri="{FF2B5EF4-FFF2-40B4-BE49-F238E27FC236}">
                    <a16:creationId xmlns:a16="http://schemas.microsoft.com/office/drawing/2014/main" id="{B1072C0F-C810-9EBB-EDE2-5CC60AC36097}"/>
                  </a:ext>
                </a:extLst>
              </p:cNvPr>
              <p:cNvPicPr/>
              <p:nvPr/>
            </p:nvPicPr>
            <p:blipFill>
              <a:blip r:embed="rId8" cstate="print"/>
              <a:stretch>
                <a:fillRect/>
              </a:stretch>
            </p:blipFill>
            <p:spPr>
              <a:xfrm>
                <a:off x="1398142" y="3994683"/>
                <a:ext cx="1763839" cy="1118412"/>
              </a:xfrm>
              <a:prstGeom prst="rect">
                <a:avLst/>
              </a:prstGeom>
            </p:spPr>
          </p:pic>
          <p:sp>
            <p:nvSpPr>
              <p:cNvPr id="48" name="object 44">
                <a:extLst>
                  <a:ext uri="{FF2B5EF4-FFF2-40B4-BE49-F238E27FC236}">
                    <a16:creationId xmlns:a16="http://schemas.microsoft.com/office/drawing/2014/main" id="{AA8C9D89-AFBC-BBA8-3008-BEFBDD8EBBE9}"/>
                  </a:ext>
                </a:extLst>
              </p:cNvPr>
              <p:cNvSpPr/>
              <p:nvPr/>
            </p:nvSpPr>
            <p:spPr>
              <a:xfrm>
                <a:off x="1387561" y="3948103"/>
                <a:ext cx="1785620" cy="1176020"/>
              </a:xfrm>
              <a:custGeom>
                <a:avLst/>
                <a:gdLst/>
                <a:ahLst/>
                <a:cxnLst/>
                <a:rect l="l" t="t" r="r" b="b"/>
                <a:pathLst>
                  <a:path w="1785620" h="1176020">
                    <a:moveTo>
                      <a:pt x="0" y="10579"/>
                    </a:moveTo>
                    <a:lnTo>
                      <a:pt x="0" y="1164983"/>
                    </a:lnTo>
                    <a:lnTo>
                      <a:pt x="0" y="1175562"/>
                    </a:lnTo>
                    <a:lnTo>
                      <a:pt x="10579" y="1175562"/>
                    </a:lnTo>
                    <a:lnTo>
                      <a:pt x="1774431" y="1175562"/>
                    </a:lnTo>
                    <a:lnTo>
                      <a:pt x="1785010" y="1175562"/>
                    </a:lnTo>
                    <a:lnTo>
                      <a:pt x="1785010" y="1164983"/>
                    </a:lnTo>
                    <a:lnTo>
                      <a:pt x="1785010" y="10579"/>
                    </a:lnTo>
                    <a:lnTo>
                      <a:pt x="1785010" y="0"/>
                    </a:lnTo>
                    <a:lnTo>
                      <a:pt x="1774431" y="0"/>
                    </a:lnTo>
                    <a:lnTo>
                      <a:pt x="10579" y="0"/>
                    </a:lnTo>
                    <a:lnTo>
                      <a:pt x="0" y="0"/>
                    </a:lnTo>
                    <a:lnTo>
                      <a:pt x="0" y="10579"/>
                    </a:lnTo>
                    <a:close/>
                  </a:path>
                </a:pathLst>
              </a:custGeom>
              <a:ln w="4241">
                <a:solidFill>
                  <a:srgbClr val="F09C9D"/>
                </a:solidFill>
              </a:ln>
            </p:spPr>
            <p:txBody>
              <a:bodyPr wrap="square" lIns="0" tIns="0" rIns="0" bIns="0" rtlCol="0"/>
              <a:lstStyle/>
              <a:p>
                <a:endParaRPr/>
              </a:p>
            </p:txBody>
          </p:sp>
          <p:sp>
            <p:nvSpPr>
              <p:cNvPr id="49" name="object 45">
                <a:extLst>
                  <a:ext uri="{FF2B5EF4-FFF2-40B4-BE49-F238E27FC236}">
                    <a16:creationId xmlns:a16="http://schemas.microsoft.com/office/drawing/2014/main" id="{BBAC6B2A-47E9-B89C-8CC7-21568624C571}"/>
                  </a:ext>
                </a:extLst>
              </p:cNvPr>
              <p:cNvSpPr/>
              <p:nvPr/>
            </p:nvSpPr>
            <p:spPr>
              <a:xfrm>
                <a:off x="1404492" y="3965041"/>
                <a:ext cx="1751330" cy="1141730"/>
              </a:xfrm>
              <a:custGeom>
                <a:avLst/>
                <a:gdLst/>
                <a:ahLst/>
                <a:cxnLst/>
                <a:rect l="l" t="t" r="r" b="b"/>
                <a:pathLst>
                  <a:path w="1751330" h="1141729">
                    <a:moveTo>
                      <a:pt x="0" y="1141704"/>
                    </a:moveTo>
                    <a:lnTo>
                      <a:pt x="1751152" y="1141704"/>
                    </a:lnTo>
                    <a:lnTo>
                      <a:pt x="1751152" y="0"/>
                    </a:lnTo>
                    <a:lnTo>
                      <a:pt x="0" y="0"/>
                    </a:lnTo>
                    <a:lnTo>
                      <a:pt x="0" y="1141704"/>
                    </a:lnTo>
                    <a:close/>
                  </a:path>
                </a:pathLst>
              </a:custGeom>
              <a:ln w="12700">
                <a:solidFill>
                  <a:srgbClr val="F09C9D"/>
                </a:solidFill>
              </a:ln>
            </p:spPr>
            <p:txBody>
              <a:bodyPr wrap="square" lIns="0" tIns="0" rIns="0" bIns="0" rtlCol="0"/>
              <a:lstStyle/>
              <a:p>
                <a:endParaRPr/>
              </a:p>
            </p:txBody>
          </p:sp>
        </p:grpSp>
      </p:grpSp>
      <p:sp>
        <p:nvSpPr>
          <p:cNvPr id="60" name="CuadroTexto 59">
            <a:extLst>
              <a:ext uri="{FF2B5EF4-FFF2-40B4-BE49-F238E27FC236}">
                <a16:creationId xmlns:a16="http://schemas.microsoft.com/office/drawing/2014/main" id="{ECED13A6-7F4C-24D5-1256-424252545457}"/>
              </a:ext>
            </a:extLst>
          </p:cNvPr>
          <p:cNvSpPr txBox="1"/>
          <p:nvPr/>
        </p:nvSpPr>
        <p:spPr>
          <a:xfrm>
            <a:off x="1983807" y="1767222"/>
            <a:ext cx="4059284" cy="369332"/>
          </a:xfrm>
          <a:prstGeom prst="rect">
            <a:avLst/>
          </a:prstGeom>
          <a:noFill/>
        </p:spPr>
        <p:txBody>
          <a:bodyPr wrap="square">
            <a:spAutoFit/>
          </a:bodyPr>
          <a:lstStyle/>
          <a:p>
            <a:pPr marL="165100">
              <a:lnSpc>
                <a:spcPct val="100000"/>
              </a:lnSpc>
            </a:pPr>
            <a:r>
              <a:rPr lang="es-MX" sz="1800" spc="-10" dirty="0">
                <a:solidFill>
                  <a:srgbClr val="8B3B6C"/>
                </a:solidFill>
                <a:latin typeface="Arial Black"/>
                <a:cs typeface="Arial Black"/>
              </a:rPr>
              <a:t>Video</a:t>
            </a:r>
            <a:endParaRPr lang="es-MX" sz="1800" dirty="0">
              <a:latin typeface="Arial Black"/>
              <a:cs typeface="Arial Black"/>
            </a:endParaRPr>
          </a:p>
        </p:txBody>
      </p:sp>
    </p:spTree>
    <p:extLst>
      <p:ext uri="{BB962C8B-B14F-4D97-AF65-F5344CB8AC3E}">
        <p14:creationId xmlns:p14="http://schemas.microsoft.com/office/powerpoint/2010/main" val="2987336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0546ED1-ACCE-8A48-3FEB-59E496B05BCE}"/>
              </a:ext>
            </a:extLst>
          </p:cNvPr>
          <p:cNvSpPr txBox="1"/>
          <p:nvPr/>
        </p:nvSpPr>
        <p:spPr>
          <a:xfrm>
            <a:off x="1354114" y="1118069"/>
            <a:ext cx="6093500" cy="369332"/>
          </a:xfrm>
          <a:prstGeom prst="rect">
            <a:avLst/>
          </a:prstGeom>
          <a:noFill/>
        </p:spPr>
        <p:txBody>
          <a:bodyPr wrap="square">
            <a:spAutoFit/>
          </a:bodyPr>
          <a:lstStyle/>
          <a:p>
            <a:pPr marL="12700">
              <a:lnSpc>
                <a:spcPct val="100000"/>
              </a:lnSpc>
              <a:spcBef>
                <a:spcPts val="100"/>
              </a:spcBef>
            </a:pPr>
            <a:r>
              <a:rPr lang="es-MX" sz="1800" spc="-35" dirty="0">
                <a:solidFill>
                  <a:srgbClr val="B33F3F"/>
                </a:solidFill>
                <a:latin typeface="Arial Black"/>
                <a:cs typeface="Arial Black"/>
              </a:rPr>
              <a:t>Insumos</a:t>
            </a:r>
            <a:endParaRPr lang="es-MX" sz="1800" dirty="0">
              <a:latin typeface="Arial Black"/>
              <a:cs typeface="Arial Black"/>
            </a:endParaRPr>
          </a:p>
        </p:txBody>
      </p:sp>
      <p:grpSp>
        <p:nvGrpSpPr>
          <p:cNvPr id="4" name="Grupo 3">
            <a:extLst>
              <a:ext uri="{FF2B5EF4-FFF2-40B4-BE49-F238E27FC236}">
                <a16:creationId xmlns:a16="http://schemas.microsoft.com/office/drawing/2014/main" id="{B2669962-5422-78CC-952A-8743625DDC16}"/>
              </a:ext>
            </a:extLst>
          </p:cNvPr>
          <p:cNvGrpSpPr/>
          <p:nvPr/>
        </p:nvGrpSpPr>
        <p:grpSpPr>
          <a:xfrm>
            <a:off x="1863738" y="1760667"/>
            <a:ext cx="8179914" cy="3336666"/>
            <a:chOff x="1391790" y="5748340"/>
            <a:chExt cx="5602604" cy="2541738"/>
          </a:xfrm>
        </p:grpSpPr>
        <p:grpSp>
          <p:nvGrpSpPr>
            <p:cNvPr id="5" name="object 21">
              <a:extLst>
                <a:ext uri="{FF2B5EF4-FFF2-40B4-BE49-F238E27FC236}">
                  <a16:creationId xmlns:a16="http://schemas.microsoft.com/office/drawing/2014/main" id="{520B8147-B551-8A32-78ED-AB713655F2FD}"/>
                </a:ext>
              </a:extLst>
            </p:cNvPr>
            <p:cNvGrpSpPr/>
            <p:nvPr/>
          </p:nvGrpSpPr>
          <p:grpSpPr>
            <a:xfrm>
              <a:off x="1391790" y="5748340"/>
              <a:ext cx="5598160" cy="308610"/>
              <a:chOff x="1391790" y="5748340"/>
              <a:chExt cx="5598160" cy="308610"/>
            </a:xfrm>
          </p:grpSpPr>
          <p:sp>
            <p:nvSpPr>
              <p:cNvPr id="13" name="object 22">
                <a:extLst>
                  <a:ext uri="{FF2B5EF4-FFF2-40B4-BE49-F238E27FC236}">
                    <a16:creationId xmlns:a16="http://schemas.microsoft.com/office/drawing/2014/main" id="{A252F620-C964-7650-D7A7-F93114BF6F49}"/>
                  </a:ext>
                </a:extLst>
              </p:cNvPr>
              <p:cNvSpPr/>
              <p:nvPr/>
            </p:nvSpPr>
            <p:spPr>
              <a:xfrm>
                <a:off x="1466039" y="5757863"/>
                <a:ext cx="906144" cy="226060"/>
              </a:xfrm>
              <a:custGeom>
                <a:avLst/>
                <a:gdLst/>
                <a:ahLst/>
                <a:cxnLst/>
                <a:rect l="l" t="t" r="r" b="b"/>
                <a:pathLst>
                  <a:path w="906144" h="226060">
                    <a:moveTo>
                      <a:pt x="834148" y="0"/>
                    </a:moveTo>
                    <a:lnTo>
                      <a:pt x="0" y="0"/>
                    </a:lnTo>
                    <a:lnTo>
                      <a:pt x="0" y="189560"/>
                    </a:lnTo>
                    <a:lnTo>
                      <a:pt x="2828" y="203576"/>
                    </a:lnTo>
                    <a:lnTo>
                      <a:pt x="10544" y="215020"/>
                    </a:lnTo>
                    <a:lnTo>
                      <a:pt x="21988" y="222735"/>
                    </a:lnTo>
                    <a:lnTo>
                      <a:pt x="36004" y="225564"/>
                    </a:lnTo>
                    <a:lnTo>
                      <a:pt x="906144" y="225564"/>
                    </a:lnTo>
                    <a:lnTo>
                      <a:pt x="906144" y="71996"/>
                    </a:lnTo>
                    <a:lnTo>
                      <a:pt x="900487" y="43971"/>
                    </a:lnTo>
                    <a:lnTo>
                      <a:pt x="885058" y="21086"/>
                    </a:lnTo>
                    <a:lnTo>
                      <a:pt x="862173" y="5657"/>
                    </a:lnTo>
                    <a:lnTo>
                      <a:pt x="834148" y="0"/>
                    </a:lnTo>
                    <a:close/>
                  </a:path>
                </a:pathLst>
              </a:custGeom>
              <a:solidFill>
                <a:srgbClr val="F4DDED"/>
              </a:solidFill>
            </p:spPr>
            <p:txBody>
              <a:bodyPr wrap="square" lIns="0" tIns="0" rIns="0" bIns="0" rtlCol="0"/>
              <a:lstStyle/>
              <a:p>
                <a:endParaRPr/>
              </a:p>
            </p:txBody>
          </p:sp>
          <p:sp>
            <p:nvSpPr>
              <p:cNvPr id="14" name="object 23">
                <a:extLst>
                  <a:ext uri="{FF2B5EF4-FFF2-40B4-BE49-F238E27FC236}">
                    <a16:creationId xmlns:a16="http://schemas.microsoft.com/office/drawing/2014/main" id="{25B96D33-2D04-F2CA-F992-A42D848D20EE}"/>
                  </a:ext>
                </a:extLst>
              </p:cNvPr>
              <p:cNvSpPr/>
              <p:nvPr/>
            </p:nvSpPr>
            <p:spPr>
              <a:xfrm>
                <a:off x="1401315" y="5757865"/>
                <a:ext cx="5579110" cy="289560"/>
              </a:xfrm>
              <a:custGeom>
                <a:avLst/>
                <a:gdLst/>
                <a:ahLst/>
                <a:cxnLst/>
                <a:rect l="l" t="t" r="r" b="b"/>
                <a:pathLst>
                  <a:path w="5579109" h="289560">
                    <a:moveTo>
                      <a:pt x="5579084" y="289090"/>
                    </a:moveTo>
                    <a:lnTo>
                      <a:pt x="81521" y="289090"/>
                    </a:lnTo>
                    <a:lnTo>
                      <a:pt x="49822" y="282672"/>
                    </a:lnTo>
                    <a:lnTo>
                      <a:pt x="23906" y="265183"/>
                    </a:lnTo>
                    <a:lnTo>
                      <a:pt x="6417" y="239267"/>
                    </a:lnTo>
                    <a:lnTo>
                      <a:pt x="0" y="207568"/>
                    </a:lnTo>
                    <a:lnTo>
                      <a:pt x="0" y="0"/>
                    </a:lnTo>
                  </a:path>
                </a:pathLst>
              </a:custGeom>
              <a:ln w="19050">
                <a:solidFill>
                  <a:srgbClr val="8B3B6C"/>
                </a:solidFill>
              </a:ln>
            </p:spPr>
            <p:txBody>
              <a:bodyPr wrap="square" lIns="0" tIns="0" rIns="0" bIns="0" rtlCol="0"/>
              <a:lstStyle/>
              <a:p>
                <a:endParaRPr/>
              </a:p>
            </p:txBody>
          </p:sp>
          <p:sp>
            <p:nvSpPr>
              <p:cNvPr id="15" name="object 24">
                <a:extLst>
                  <a:ext uri="{FF2B5EF4-FFF2-40B4-BE49-F238E27FC236}">
                    <a16:creationId xmlns:a16="http://schemas.microsoft.com/office/drawing/2014/main" id="{685301D9-ABF7-14BD-F8EF-90A208E28FEE}"/>
                  </a:ext>
                </a:extLst>
              </p:cNvPr>
              <p:cNvSpPr/>
              <p:nvPr/>
            </p:nvSpPr>
            <p:spPr>
              <a:xfrm>
                <a:off x="1426715" y="5757858"/>
                <a:ext cx="5553710" cy="264160"/>
              </a:xfrm>
              <a:custGeom>
                <a:avLst/>
                <a:gdLst/>
                <a:ahLst/>
                <a:cxnLst/>
                <a:rect l="l" t="t" r="r" b="b"/>
                <a:pathLst>
                  <a:path w="5553709" h="264160">
                    <a:moveTo>
                      <a:pt x="5553684" y="263702"/>
                    </a:moveTo>
                    <a:lnTo>
                      <a:pt x="56121" y="263702"/>
                    </a:lnTo>
                    <a:lnTo>
                      <a:pt x="34295" y="259284"/>
                    </a:lnTo>
                    <a:lnTo>
                      <a:pt x="16454" y="247242"/>
                    </a:lnTo>
                    <a:lnTo>
                      <a:pt x="4416" y="229396"/>
                    </a:lnTo>
                    <a:lnTo>
                      <a:pt x="0" y="207568"/>
                    </a:lnTo>
                    <a:lnTo>
                      <a:pt x="0" y="0"/>
                    </a:lnTo>
                  </a:path>
                </a:pathLst>
              </a:custGeom>
              <a:ln w="6362">
                <a:solidFill>
                  <a:srgbClr val="8B3B6C"/>
                </a:solidFill>
              </a:ln>
            </p:spPr>
            <p:txBody>
              <a:bodyPr wrap="square" lIns="0" tIns="0" rIns="0" bIns="0" rtlCol="0"/>
              <a:lstStyle/>
              <a:p>
                <a:endParaRPr/>
              </a:p>
            </p:txBody>
          </p:sp>
        </p:grpSp>
        <p:sp>
          <p:nvSpPr>
            <p:cNvPr id="6" name="object 25">
              <a:extLst>
                <a:ext uri="{FF2B5EF4-FFF2-40B4-BE49-F238E27FC236}">
                  <a16:creationId xmlns:a16="http://schemas.microsoft.com/office/drawing/2014/main" id="{212975C8-3DDD-F0C6-0253-FFA446BF8DA2}"/>
                </a:ext>
              </a:extLst>
            </p:cNvPr>
            <p:cNvSpPr/>
            <p:nvPr/>
          </p:nvSpPr>
          <p:spPr>
            <a:xfrm>
              <a:off x="3264839" y="6438107"/>
              <a:ext cx="3716020" cy="0"/>
            </a:xfrm>
            <a:custGeom>
              <a:avLst/>
              <a:gdLst/>
              <a:ahLst/>
              <a:cxnLst/>
              <a:rect l="l" t="t" r="r" b="b"/>
              <a:pathLst>
                <a:path w="3716020">
                  <a:moveTo>
                    <a:pt x="0" y="0"/>
                  </a:moveTo>
                  <a:lnTo>
                    <a:pt x="3715562" y="0"/>
                  </a:lnTo>
                </a:path>
              </a:pathLst>
            </a:custGeom>
            <a:ln w="12700">
              <a:solidFill>
                <a:srgbClr val="8B3B6C"/>
              </a:solidFill>
            </a:ln>
          </p:spPr>
          <p:txBody>
            <a:bodyPr wrap="square" lIns="0" tIns="0" rIns="0" bIns="0" rtlCol="0"/>
            <a:lstStyle/>
            <a:p>
              <a:endParaRPr/>
            </a:p>
          </p:txBody>
        </p:sp>
        <p:sp>
          <p:nvSpPr>
            <p:cNvPr id="7" name="object 30">
              <a:extLst>
                <a:ext uri="{FF2B5EF4-FFF2-40B4-BE49-F238E27FC236}">
                  <a16:creationId xmlns:a16="http://schemas.microsoft.com/office/drawing/2014/main" id="{2910E9BD-1557-7F4B-DC8B-C2ACB3B2DB3C}"/>
                </a:ext>
              </a:extLst>
            </p:cNvPr>
            <p:cNvSpPr txBox="1"/>
            <p:nvPr/>
          </p:nvSpPr>
          <p:spPr>
            <a:xfrm>
              <a:off x="1550540" y="5755676"/>
              <a:ext cx="654685" cy="208279"/>
            </a:xfrm>
            <a:prstGeom prst="rect">
              <a:avLst/>
            </a:prstGeom>
          </p:spPr>
          <p:txBody>
            <a:bodyPr vert="horz" wrap="square" lIns="0" tIns="12700" rIns="0" bIns="0" rtlCol="0">
              <a:spAutoFit/>
            </a:bodyPr>
            <a:lstStyle/>
            <a:p>
              <a:pPr marL="12700">
                <a:lnSpc>
                  <a:spcPct val="100000"/>
                </a:lnSpc>
                <a:spcBef>
                  <a:spcPts val="100"/>
                </a:spcBef>
              </a:pPr>
              <a:r>
                <a:rPr sz="1200" spc="-65" dirty="0">
                  <a:solidFill>
                    <a:srgbClr val="8B3B6C"/>
                  </a:solidFill>
                  <a:latin typeface="Arial Black"/>
                  <a:cs typeface="Arial Black"/>
                </a:rPr>
                <a:t>Glosario</a:t>
              </a:r>
              <a:endParaRPr sz="1200">
                <a:latin typeface="Arial Black"/>
                <a:cs typeface="Arial Black"/>
              </a:endParaRPr>
            </a:p>
          </p:txBody>
        </p:sp>
        <p:sp>
          <p:nvSpPr>
            <p:cNvPr id="8" name="object 31">
              <a:extLst>
                <a:ext uri="{FF2B5EF4-FFF2-40B4-BE49-F238E27FC236}">
                  <a16:creationId xmlns:a16="http://schemas.microsoft.com/office/drawing/2014/main" id="{CADE7CD1-C76C-9B05-ECD9-2386A831BFB5}"/>
                </a:ext>
              </a:extLst>
            </p:cNvPr>
            <p:cNvSpPr txBox="1"/>
            <p:nvPr/>
          </p:nvSpPr>
          <p:spPr>
            <a:xfrm>
              <a:off x="3252340" y="6044017"/>
              <a:ext cx="3742054" cy="1296035"/>
            </a:xfrm>
            <a:prstGeom prst="rect">
              <a:avLst/>
            </a:prstGeom>
          </p:spPr>
          <p:txBody>
            <a:bodyPr vert="horz" wrap="square" lIns="0" tIns="12700" rIns="0" bIns="0" rtlCol="0">
              <a:spAutoFit/>
            </a:bodyPr>
            <a:lstStyle/>
            <a:p>
              <a:pPr marL="12700" marR="5080" algn="just">
                <a:lnSpc>
                  <a:spcPct val="100000"/>
                </a:lnSpc>
                <a:spcBef>
                  <a:spcPts val="100"/>
                </a:spcBef>
              </a:pPr>
              <a:r>
                <a:rPr sz="1100" dirty="0">
                  <a:solidFill>
                    <a:srgbClr val="8B3B6C"/>
                  </a:solidFill>
                  <a:latin typeface="Arial Black"/>
                  <a:cs typeface="Arial Black"/>
                  <a:hlinkClick r:id="rId2"/>
                </a:rPr>
                <a:t>Glosario</a:t>
              </a:r>
              <a:r>
                <a:rPr sz="1100" spc="285" dirty="0">
                  <a:solidFill>
                    <a:srgbClr val="8B3B6C"/>
                  </a:solidFill>
                  <a:latin typeface="Arial Black"/>
                  <a:cs typeface="Arial Black"/>
                  <a:hlinkClick r:id="rId2"/>
                </a:rPr>
                <a:t> </a:t>
              </a:r>
              <a:r>
                <a:rPr sz="1100" dirty="0">
                  <a:solidFill>
                    <a:srgbClr val="8B3B6C"/>
                  </a:solidFill>
                  <a:latin typeface="Arial Black"/>
                  <a:cs typeface="Arial Black"/>
                  <a:hlinkClick r:id="rId2"/>
                </a:rPr>
                <a:t>de</a:t>
              </a:r>
              <a:r>
                <a:rPr sz="1100" spc="285" dirty="0">
                  <a:solidFill>
                    <a:srgbClr val="8B3B6C"/>
                  </a:solidFill>
                  <a:latin typeface="Arial Black"/>
                  <a:cs typeface="Arial Black"/>
                  <a:hlinkClick r:id="rId2"/>
                </a:rPr>
                <a:t> </a:t>
              </a:r>
              <a:r>
                <a:rPr sz="1100" dirty="0">
                  <a:solidFill>
                    <a:srgbClr val="8B3B6C"/>
                  </a:solidFill>
                  <a:latin typeface="Arial Black"/>
                  <a:cs typeface="Arial Black"/>
                  <a:hlinkClick r:id="rId2"/>
                </a:rPr>
                <a:t>la</a:t>
              </a:r>
              <a:r>
                <a:rPr sz="1100" spc="285" dirty="0">
                  <a:solidFill>
                    <a:srgbClr val="8B3B6C"/>
                  </a:solidFill>
                  <a:latin typeface="Arial Black"/>
                  <a:cs typeface="Arial Black"/>
                  <a:hlinkClick r:id="rId2"/>
                </a:rPr>
                <a:t> </a:t>
              </a:r>
              <a:r>
                <a:rPr sz="1100" dirty="0">
                  <a:solidFill>
                    <a:srgbClr val="8B3B6C"/>
                  </a:solidFill>
                  <a:latin typeface="Arial Black"/>
                  <a:cs typeface="Arial Black"/>
                  <a:hlinkClick r:id="rId2"/>
                </a:rPr>
                <a:t>diversidad</a:t>
              </a:r>
              <a:r>
                <a:rPr sz="1100" spc="290" dirty="0">
                  <a:solidFill>
                    <a:srgbClr val="8B3B6C"/>
                  </a:solidFill>
                  <a:latin typeface="Arial Black"/>
                  <a:cs typeface="Arial Black"/>
                  <a:hlinkClick r:id="rId2"/>
                </a:rPr>
                <a:t> </a:t>
              </a:r>
              <a:r>
                <a:rPr sz="1100" dirty="0">
                  <a:solidFill>
                    <a:srgbClr val="8B3B6C"/>
                  </a:solidFill>
                  <a:latin typeface="Arial Black"/>
                  <a:cs typeface="Arial Black"/>
                  <a:hlinkClick r:id="rId2"/>
                </a:rPr>
                <a:t>sexual,</a:t>
              </a:r>
              <a:r>
                <a:rPr sz="1100" spc="285" dirty="0">
                  <a:solidFill>
                    <a:srgbClr val="8B3B6C"/>
                  </a:solidFill>
                  <a:latin typeface="Arial Black"/>
                  <a:cs typeface="Arial Black"/>
                  <a:hlinkClick r:id="rId2"/>
                </a:rPr>
                <a:t> </a:t>
              </a:r>
              <a:r>
                <a:rPr sz="1100" dirty="0">
                  <a:solidFill>
                    <a:srgbClr val="8B3B6C"/>
                  </a:solidFill>
                  <a:latin typeface="Arial Black"/>
                  <a:cs typeface="Arial Black"/>
                  <a:hlinkClick r:id="rId2"/>
                </a:rPr>
                <a:t>de</a:t>
              </a:r>
              <a:r>
                <a:rPr sz="1100" spc="285" dirty="0">
                  <a:solidFill>
                    <a:srgbClr val="8B3B6C"/>
                  </a:solidFill>
                  <a:latin typeface="Arial Black"/>
                  <a:cs typeface="Arial Black"/>
                  <a:hlinkClick r:id="rId2"/>
                </a:rPr>
                <a:t> </a:t>
              </a:r>
              <a:r>
                <a:rPr sz="1100" dirty="0">
                  <a:solidFill>
                    <a:srgbClr val="8B3B6C"/>
                  </a:solidFill>
                  <a:latin typeface="Arial Black"/>
                  <a:cs typeface="Arial Black"/>
                  <a:hlinkClick r:id="rId2"/>
                </a:rPr>
                <a:t>género</a:t>
              </a:r>
              <a:r>
                <a:rPr sz="1100" spc="285" dirty="0">
                  <a:solidFill>
                    <a:srgbClr val="8B3B6C"/>
                  </a:solidFill>
                  <a:latin typeface="Arial Black"/>
                  <a:cs typeface="Arial Black"/>
                  <a:hlinkClick r:id="rId2"/>
                </a:rPr>
                <a:t> </a:t>
              </a:r>
              <a:r>
                <a:rPr sz="1100" spc="-50" dirty="0">
                  <a:solidFill>
                    <a:srgbClr val="8B3B6C"/>
                  </a:solidFill>
                  <a:latin typeface="Arial Black"/>
                  <a:cs typeface="Arial Black"/>
                  <a:hlinkClick r:id="rId2"/>
                </a:rPr>
                <a:t>y</a:t>
              </a:r>
              <a:r>
                <a:rPr sz="1100" spc="-50" dirty="0">
                  <a:solidFill>
                    <a:srgbClr val="8B3B6C"/>
                  </a:solidFill>
                  <a:latin typeface="Arial Black"/>
                  <a:cs typeface="Arial Black"/>
                </a:rPr>
                <a:t> </a:t>
              </a:r>
              <a:r>
                <a:rPr sz="1100" spc="-85" dirty="0">
                  <a:solidFill>
                    <a:srgbClr val="8B3B6C"/>
                  </a:solidFill>
                  <a:latin typeface="Arial Black"/>
                  <a:cs typeface="Arial Black"/>
                  <a:hlinkClick r:id="rId2"/>
                </a:rPr>
                <a:t>características</a:t>
              </a:r>
              <a:r>
                <a:rPr sz="1100" spc="-10" dirty="0">
                  <a:solidFill>
                    <a:srgbClr val="8B3B6C"/>
                  </a:solidFill>
                  <a:latin typeface="Arial Black"/>
                  <a:cs typeface="Arial Black"/>
                  <a:hlinkClick r:id="rId2"/>
                </a:rPr>
                <a:t> sexuales</a:t>
              </a:r>
              <a:endParaRPr sz="1100" dirty="0">
                <a:latin typeface="Arial Black"/>
                <a:cs typeface="Arial Black"/>
              </a:endParaRPr>
            </a:p>
            <a:p>
              <a:pPr marL="12700" algn="just">
                <a:lnSpc>
                  <a:spcPct val="100000"/>
                </a:lnSpc>
                <a:spcBef>
                  <a:spcPts val="830"/>
                </a:spcBef>
              </a:pPr>
              <a:r>
                <a:rPr sz="1000" spc="20" dirty="0">
                  <a:solidFill>
                    <a:srgbClr val="8B3B6C"/>
                  </a:solidFill>
                  <a:latin typeface="Arial MT"/>
                  <a:cs typeface="Arial MT"/>
                </a:rPr>
                <a:t>Consejo</a:t>
              </a:r>
              <a:r>
                <a:rPr sz="1000" spc="5" dirty="0">
                  <a:solidFill>
                    <a:srgbClr val="8B3B6C"/>
                  </a:solidFill>
                  <a:latin typeface="Arial MT"/>
                  <a:cs typeface="Arial MT"/>
                </a:rPr>
                <a:t> </a:t>
              </a:r>
              <a:r>
                <a:rPr sz="1000" spc="20" dirty="0">
                  <a:solidFill>
                    <a:srgbClr val="8B3B6C"/>
                  </a:solidFill>
                  <a:latin typeface="Arial MT"/>
                  <a:cs typeface="Arial MT"/>
                </a:rPr>
                <a:t>Nacional</a:t>
              </a:r>
              <a:r>
                <a:rPr sz="1000" spc="10" dirty="0">
                  <a:solidFill>
                    <a:srgbClr val="8B3B6C"/>
                  </a:solidFill>
                  <a:latin typeface="Arial MT"/>
                  <a:cs typeface="Arial MT"/>
                </a:rPr>
                <a:t> </a:t>
              </a:r>
              <a:r>
                <a:rPr sz="1000" spc="20" dirty="0">
                  <a:solidFill>
                    <a:srgbClr val="8B3B6C"/>
                  </a:solidFill>
                  <a:latin typeface="Arial MT"/>
                  <a:cs typeface="Arial MT"/>
                </a:rPr>
                <a:t>para</a:t>
              </a:r>
              <a:r>
                <a:rPr sz="1000" spc="10" dirty="0">
                  <a:solidFill>
                    <a:srgbClr val="8B3B6C"/>
                  </a:solidFill>
                  <a:latin typeface="Arial MT"/>
                  <a:cs typeface="Arial MT"/>
                </a:rPr>
                <a:t> </a:t>
              </a:r>
              <a:r>
                <a:rPr sz="1000" spc="20" dirty="0">
                  <a:solidFill>
                    <a:srgbClr val="8B3B6C"/>
                  </a:solidFill>
                  <a:latin typeface="Arial MT"/>
                  <a:cs typeface="Arial MT"/>
                </a:rPr>
                <a:t>Prevenir</a:t>
              </a:r>
              <a:r>
                <a:rPr sz="1000" spc="10" dirty="0">
                  <a:solidFill>
                    <a:srgbClr val="8B3B6C"/>
                  </a:solidFill>
                  <a:latin typeface="Arial MT"/>
                  <a:cs typeface="Arial MT"/>
                </a:rPr>
                <a:t> </a:t>
              </a:r>
              <a:r>
                <a:rPr sz="1000" spc="20" dirty="0">
                  <a:solidFill>
                    <a:srgbClr val="8B3B6C"/>
                  </a:solidFill>
                  <a:latin typeface="Arial MT"/>
                  <a:cs typeface="Arial MT"/>
                </a:rPr>
                <a:t>la</a:t>
              </a:r>
              <a:r>
                <a:rPr sz="1000" spc="5" dirty="0">
                  <a:solidFill>
                    <a:srgbClr val="8B3B6C"/>
                  </a:solidFill>
                  <a:latin typeface="Arial MT"/>
                  <a:cs typeface="Arial MT"/>
                </a:rPr>
                <a:t> </a:t>
              </a:r>
              <a:r>
                <a:rPr sz="1000" spc="20" dirty="0">
                  <a:solidFill>
                    <a:srgbClr val="8B3B6C"/>
                  </a:solidFill>
                  <a:latin typeface="Arial MT"/>
                  <a:cs typeface="Arial MT"/>
                </a:rPr>
                <a:t>Discriminación.</a:t>
              </a:r>
              <a:r>
                <a:rPr sz="1000" spc="10" dirty="0">
                  <a:solidFill>
                    <a:srgbClr val="8B3B6C"/>
                  </a:solidFill>
                  <a:latin typeface="Arial MT"/>
                  <a:cs typeface="Arial MT"/>
                </a:rPr>
                <a:t> </a:t>
              </a:r>
              <a:r>
                <a:rPr sz="1000" spc="-10" dirty="0">
                  <a:solidFill>
                    <a:srgbClr val="8B3B6C"/>
                  </a:solidFill>
                  <a:latin typeface="Arial MT"/>
                  <a:cs typeface="Arial MT"/>
                </a:rPr>
                <a:t>(2016)</a:t>
              </a:r>
              <a:endParaRPr sz="1000" dirty="0">
                <a:latin typeface="Arial MT"/>
                <a:cs typeface="Arial MT"/>
              </a:endParaRPr>
            </a:p>
            <a:p>
              <a:pPr marL="12700" marR="5080" algn="just">
                <a:lnSpc>
                  <a:spcPct val="116700"/>
                </a:lnSpc>
                <a:spcBef>
                  <a:spcPts val="1130"/>
                </a:spcBef>
              </a:pPr>
              <a:r>
                <a:rPr sz="1000" dirty="0">
                  <a:latin typeface="Arial MT"/>
                  <a:cs typeface="Arial MT"/>
                </a:rPr>
                <a:t>En</a:t>
              </a:r>
              <a:r>
                <a:rPr sz="1000" spc="395" dirty="0">
                  <a:latin typeface="Arial MT"/>
                  <a:cs typeface="Arial MT"/>
                </a:rPr>
                <a:t> </a:t>
              </a:r>
              <a:r>
                <a:rPr sz="1000" dirty="0">
                  <a:latin typeface="Arial MT"/>
                  <a:cs typeface="Arial MT"/>
                </a:rPr>
                <a:t>este</a:t>
              </a:r>
              <a:r>
                <a:rPr sz="1000" spc="395" dirty="0">
                  <a:latin typeface="Arial MT"/>
                  <a:cs typeface="Arial MT"/>
                </a:rPr>
                <a:t> </a:t>
              </a:r>
              <a:r>
                <a:rPr sz="1000" dirty="0">
                  <a:latin typeface="Arial MT"/>
                  <a:cs typeface="Arial MT"/>
                </a:rPr>
                <a:t>Glosario</a:t>
              </a:r>
              <a:r>
                <a:rPr sz="1000" spc="395" dirty="0">
                  <a:latin typeface="Arial MT"/>
                  <a:cs typeface="Arial MT"/>
                </a:rPr>
                <a:t> </a:t>
              </a:r>
              <a:r>
                <a:rPr sz="1000" dirty="0">
                  <a:latin typeface="Arial MT"/>
                  <a:cs typeface="Arial MT"/>
                </a:rPr>
                <a:t>se</a:t>
              </a:r>
              <a:r>
                <a:rPr sz="1000" spc="400" dirty="0">
                  <a:latin typeface="Arial MT"/>
                  <a:cs typeface="Arial MT"/>
                </a:rPr>
                <a:t> </a:t>
              </a:r>
              <a:r>
                <a:rPr sz="1000" dirty="0">
                  <a:latin typeface="Arial MT"/>
                  <a:cs typeface="Arial MT"/>
                </a:rPr>
                <a:t>presentan</a:t>
              </a:r>
              <a:r>
                <a:rPr sz="1000" spc="395" dirty="0">
                  <a:latin typeface="Arial MT"/>
                  <a:cs typeface="Arial MT"/>
                </a:rPr>
                <a:t> </a:t>
              </a:r>
              <a:r>
                <a:rPr sz="1000" dirty="0">
                  <a:latin typeface="Arial MT"/>
                  <a:cs typeface="Arial MT"/>
                </a:rPr>
                <a:t>los</a:t>
              </a:r>
              <a:r>
                <a:rPr sz="1000" spc="395" dirty="0">
                  <a:latin typeface="Arial MT"/>
                  <a:cs typeface="Arial MT"/>
                </a:rPr>
                <a:t> </a:t>
              </a:r>
              <a:r>
                <a:rPr sz="1000" dirty="0">
                  <a:latin typeface="Arial MT"/>
                  <a:cs typeface="Arial MT"/>
                </a:rPr>
                <a:t>conceptos</a:t>
              </a:r>
              <a:r>
                <a:rPr sz="1000" spc="400" dirty="0">
                  <a:latin typeface="Arial MT"/>
                  <a:cs typeface="Arial MT"/>
                </a:rPr>
                <a:t> </a:t>
              </a:r>
              <a:r>
                <a:rPr sz="1000" dirty="0">
                  <a:latin typeface="Arial MT"/>
                  <a:cs typeface="Arial MT"/>
                </a:rPr>
                <a:t>básicos</a:t>
              </a:r>
              <a:r>
                <a:rPr sz="1000" spc="395" dirty="0">
                  <a:latin typeface="Arial MT"/>
                  <a:cs typeface="Arial MT"/>
                </a:rPr>
                <a:t> </a:t>
              </a:r>
              <a:r>
                <a:rPr sz="1000" spc="-20" dirty="0">
                  <a:latin typeface="Arial MT"/>
                  <a:cs typeface="Arial MT"/>
                </a:rPr>
                <a:t>para </a:t>
              </a:r>
              <a:r>
                <a:rPr sz="1000" dirty="0">
                  <a:latin typeface="Arial MT"/>
                  <a:cs typeface="Arial MT"/>
                </a:rPr>
                <a:t>favorecer</a:t>
              </a:r>
              <a:r>
                <a:rPr sz="1000" spc="465" dirty="0">
                  <a:latin typeface="Arial MT"/>
                  <a:cs typeface="Arial MT"/>
                </a:rPr>
                <a:t> </a:t>
              </a:r>
              <a:r>
                <a:rPr sz="1000" dirty="0">
                  <a:latin typeface="Arial MT"/>
                  <a:cs typeface="Arial MT"/>
                </a:rPr>
                <a:t>la</a:t>
              </a:r>
              <a:r>
                <a:rPr sz="1000" spc="465" dirty="0">
                  <a:latin typeface="Arial MT"/>
                  <a:cs typeface="Arial MT"/>
                </a:rPr>
                <a:t> </a:t>
              </a:r>
              <a:r>
                <a:rPr sz="1000" dirty="0">
                  <a:latin typeface="Arial MT"/>
                  <a:cs typeface="Arial MT"/>
                </a:rPr>
                <a:t>comprensión</a:t>
              </a:r>
              <a:r>
                <a:rPr sz="1000" spc="465" dirty="0">
                  <a:latin typeface="Arial MT"/>
                  <a:cs typeface="Arial MT"/>
                </a:rPr>
                <a:t> </a:t>
              </a:r>
              <a:r>
                <a:rPr sz="1000" dirty="0">
                  <a:latin typeface="Arial MT"/>
                  <a:cs typeface="Arial MT"/>
                </a:rPr>
                <a:t>de</a:t>
              </a:r>
              <a:r>
                <a:rPr sz="1000" spc="465" dirty="0">
                  <a:latin typeface="Arial MT"/>
                  <a:cs typeface="Arial MT"/>
                </a:rPr>
                <a:t> </a:t>
              </a:r>
              <a:r>
                <a:rPr sz="1000" dirty="0">
                  <a:latin typeface="Arial MT"/>
                  <a:cs typeface="Arial MT"/>
                </a:rPr>
                <a:t>aspectos</a:t>
              </a:r>
              <a:r>
                <a:rPr sz="1000" spc="465" dirty="0">
                  <a:latin typeface="Arial MT"/>
                  <a:cs typeface="Arial MT"/>
                </a:rPr>
                <a:t> </a:t>
              </a:r>
              <a:r>
                <a:rPr sz="1000" dirty="0">
                  <a:latin typeface="Arial MT"/>
                  <a:cs typeface="Arial MT"/>
                </a:rPr>
                <a:t>relacionados</a:t>
              </a:r>
              <a:r>
                <a:rPr sz="1000" spc="465" dirty="0">
                  <a:latin typeface="Arial MT"/>
                  <a:cs typeface="Arial MT"/>
                </a:rPr>
                <a:t> </a:t>
              </a:r>
              <a:r>
                <a:rPr sz="1000" dirty="0">
                  <a:latin typeface="Arial MT"/>
                  <a:cs typeface="Arial MT"/>
                </a:rPr>
                <a:t>con</a:t>
              </a:r>
              <a:r>
                <a:rPr sz="1000" spc="465" dirty="0">
                  <a:latin typeface="Arial MT"/>
                  <a:cs typeface="Arial MT"/>
                </a:rPr>
                <a:t> </a:t>
              </a:r>
              <a:r>
                <a:rPr sz="1000" spc="-25" dirty="0">
                  <a:latin typeface="Arial MT"/>
                  <a:cs typeface="Arial MT"/>
                </a:rPr>
                <a:t>la </a:t>
              </a:r>
              <a:r>
                <a:rPr sz="1000" dirty="0">
                  <a:latin typeface="Arial MT"/>
                  <a:cs typeface="Arial MT"/>
                </a:rPr>
                <a:t>orientación</a:t>
              </a:r>
              <a:r>
                <a:rPr sz="1000" spc="50" dirty="0">
                  <a:latin typeface="Arial MT"/>
                  <a:cs typeface="Arial MT"/>
                </a:rPr>
                <a:t> </a:t>
              </a:r>
              <a:r>
                <a:rPr sz="1000" spc="-10" dirty="0">
                  <a:latin typeface="Arial MT"/>
                  <a:cs typeface="Arial MT"/>
                </a:rPr>
                <a:t>sexual,</a:t>
              </a:r>
              <a:r>
                <a:rPr sz="1000" spc="50" dirty="0">
                  <a:latin typeface="Arial MT"/>
                  <a:cs typeface="Arial MT"/>
                </a:rPr>
                <a:t> </a:t>
              </a:r>
              <a:r>
                <a:rPr sz="1000" dirty="0">
                  <a:latin typeface="Arial MT"/>
                  <a:cs typeface="Arial MT"/>
                </a:rPr>
                <a:t>la</a:t>
              </a:r>
              <a:r>
                <a:rPr sz="1000" spc="50" dirty="0">
                  <a:latin typeface="Arial MT"/>
                  <a:cs typeface="Arial MT"/>
                </a:rPr>
                <a:t> </a:t>
              </a:r>
              <a:r>
                <a:rPr sz="1000" dirty="0">
                  <a:latin typeface="Arial MT"/>
                  <a:cs typeface="Arial MT"/>
                </a:rPr>
                <a:t>identidad</a:t>
              </a:r>
              <a:r>
                <a:rPr sz="1000" spc="55" dirty="0">
                  <a:latin typeface="Arial MT"/>
                  <a:cs typeface="Arial MT"/>
                </a:rPr>
                <a:t> </a:t>
              </a:r>
              <a:r>
                <a:rPr sz="1000" dirty="0">
                  <a:latin typeface="Arial MT"/>
                  <a:cs typeface="Arial MT"/>
                </a:rPr>
                <a:t>y</a:t>
              </a:r>
              <a:r>
                <a:rPr sz="1000" spc="50" dirty="0">
                  <a:latin typeface="Arial MT"/>
                  <a:cs typeface="Arial MT"/>
                </a:rPr>
                <a:t> </a:t>
              </a:r>
              <a:r>
                <a:rPr sz="1000" dirty="0">
                  <a:latin typeface="Arial MT"/>
                  <a:cs typeface="Arial MT"/>
                </a:rPr>
                <a:t>la</a:t>
              </a:r>
              <a:r>
                <a:rPr sz="1000" spc="50" dirty="0">
                  <a:latin typeface="Arial MT"/>
                  <a:cs typeface="Arial MT"/>
                </a:rPr>
                <a:t> </a:t>
              </a:r>
              <a:r>
                <a:rPr sz="1000" dirty="0">
                  <a:latin typeface="Arial MT"/>
                  <a:cs typeface="Arial MT"/>
                </a:rPr>
                <a:t>expresión</a:t>
              </a:r>
              <a:r>
                <a:rPr sz="1000" spc="50" dirty="0">
                  <a:latin typeface="Arial MT"/>
                  <a:cs typeface="Arial MT"/>
                </a:rPr>
                <a:t> </a:t>
              </a:r>
              <a:r>
                <a:rPr sz="1000" dirty="0">
                  <a:latin typeface="Arial MT"/>
                  <a:cs typeface="Arial MT"/>
                </a:rPr>
                <a:t>de</a:t>
              </a:r>
              <a:r>
                <a:rPr sz="1000" spc="55" dirty="0">
                  <a:latin typeface="Arial MT"/>
                  <a:cs typeface="Arial MT"/>
                </a:rPr>
                <a:t> </a:t>
              </a:r>
              <a:r>
                <a:rPr sz="1000" spc="-10" dirty="0">
                  <a:latin typeface="Arial MT"/>
                  <a:cs typeface="Arial MT"/>
                </a:rPr>
                <a:t>género.</a:t>
              </a:r>
              <a:endParaRPr sz="1000" dirty="0">
                <a:latin typeface="Arial MT"/>
                <a:cs typeface="Arial MT"/>
              </a:endParaRPr>
            </a:p>
          </p:txBody>
        </p:sp>
        <p:grpSp>
          <p:nvGrpSpPr>
            <p:cNvPr id="9" name="object 46">
              <a:extLst>
                <a:ext uri="{FF2B5EF4-FFF2-40B4-BE49-F238E27FC236}">
                  <a16:creationId xmlns:a16="http://schemas.microsoft.com/office/drawing/2014/main" id="{AD51366C-8AA2-B8BC-FC1E-4A58F81B9243}"/>
                </a:ext>
              </a:extLst>
            </p:cNvPr>
            <p:cNvGrpSpPr/>
            <p:nvPr/>
          </p:nvGrpSpPr>
          <p:grpSpPr>
            <a:xfrm>
              <a:off x="1410840" y="6105678"/>
              <a:ext cx="1785620" cy="2184400"/>
              <a:chOff x="1410840" y="6105678"/>
              <a:chExt cx="1785620" cy="2184400"/>
            </a:xfrm>
          </p:grpSpPr>
          <p:pic>
            <p:nvPicPr>
              <p:cNvPr id="10" name="object 47">
                <a:extLst>
                  <a:ext uri="{FF2B5EF4-FFF2-40B4-BE49-F238E27FC236}">
                    <a16:creationId xmlns:a16="http://schemas.microsoft.com/office/drawing/2014/main" id="{B87DC00C-89C6-B210-CDAC-5BB866BB11F8}"/>
                  </a:ext>
                </a:extLst>
              </p:cNvPr>
              <p:cNvPicPr/>
              <p:nvPr/>
            </p:nvPicPr>
            <p:blipFill>
              <a:blip r:embed="rId3" cstate="print"/>
              <a:stretch>
                <a:fillRect/>
              </a:stretch>
            </p:blipFill>
            <p:spPr>
              <a:xfrm>
                <a:off x="1423542" y="6319236"/>
                <a:ext cx="1760217" cy="1927687"/>
              </a:xfrm>
              <a:prstGeom prst="rect">
                <a:avLst/>
              </a:prstGeom>
            </p:spPr>
          </p:pic>
          <p:sp>
            <p:nvSpPr>
              <p:cNvPr id="11" name="object 48">
                <a:extLst>
                  <a:ext uri="{FF2B5EF4-FFF2-40B4-BE49-F238E27FC236}">
                    <a16:creationId xmlns:a16="http://schemas.microsoft.com/office/drawing/2014/main" id="{A1CEE0C1-BB2F-EBF0-CA8F-2683E8FB88C1}"/>
                  </a:ext>
                </a:extLst>
              </p:cNvPr>
              <p:cNvSpPr/>
              <p:nvPr/>
            </p:nvSpPr>
            <p:spPr>
              <a:xfrm>
                <a:off x="1412961" y="6107799"/>
                <a:ext cx="1781810" cy="2180590"/>
              </a:xfrm>
              <a:custGeom>
                <a:avLst/>
                <a:gdLst/>
                <a:ahLst/>
                <a:cxnLst/>
                <a:rect l="l" t="t" r="r" b="b"/>
                <a:pathLst>
                  <a:path w="1781810" h="2180590">
                    <a:moveTo>
                      <a:pt x="0" y="10579"/>
                    </a:moveTo>
                    <a:lnTo>
                      <a:pt x="0" y="2169579"/>
                    </a:lnTo>
                    <a:lnTo>
                      <a:pt x="0" y="2180158"/>
                    </a:lnTo>
                    <a:lnTo>
                      <a:pt x="10579" y="2180158"/>
                    </a:lnTo>
                    <a:lnTo>
                      <a:pt x="1770799" y="2180158"/>
                    </a:lnTo>
                    <a:lnTo>
                      <a:pt x="1781378" y="2180158"/>
                    </a:lnTo>
                    <a:lnTo>
                      <a:pt x="1781378" y="2169579"/>
                    </a:lnTo>
                    <a:lnTo>
                      <a:pt x="1781378" y="10579"/>
                    </a:lnTo>
                    <a:lnTo>
                      <a:pt x="1781378" y="0"/>
                    </a:lnTo>
                    <a:lnTo>
                      <a:pt x="1770799" y="0"/>
                    </a:lnTo>
                    <a:lnTo>
                      <a:pt x="10579" y="0"/>
                    </a:lnTo>
                    <a:lnTo>
                      <a:pt x="0" y="0"/>
                    </a:lnTo>
                    <a:lnTo>
                      <a:pt x="0" y="10579"/>
                    </a:lnTo>
                    <a:close/>
                  </a:path>
                </a:pathLst>
              </a:custGeom>
              <a:ln w="4241">
                <a:solidFill>
                  <a:srgbClr val="F09C9D"/>
                </a:solidFill>
              </a:ln>
            </p:spPr>
            <p:txBody>
              <a:bodyPr wrap="square" lIns="0" tIns="0" rIns="0" bIns="0" rtlCol="0"/>
              <a:lstStyle/>
              <a:p>
                <a:endParaRPr/>
              </a:p>
            </p:txBody>
          </p:sp>
          <p:sp>
            <p:nvSpPr>
              <p:cNvPr id="12" name="object 49">
                <a:extLst>
                  <a:ext uri="{FF2B5EF4-FFF2-40B4-BE49-F238E27FC236}">
                    <a16:creationId xmlns:a16="http://schemas.microsoft.com/office/drawing/2014/main" id="{0C6042E7-1CD1-71F3-7DE1-030BD40C09B2}"/>
                  </a:ext>
                </a:extLst>
              </p:cNvPr>
              <p:cNvSpPr/>
              <p:nvPr/>
            </p:nvSpPr>
            <p:spPr>
              <a:xfrm>
                <a:off x="1429892" y="6124727"/>
                <a:ext cx="1747520" cy="2146300"/>
              </a:xfrm>
              <a:custGeom>
                <a:avLst/>
                <a:gdLst/>
                <a:ahLst/>
                <a:cxnLst/>
                <a:rect l="l" t="t" r="r" b="b"/>
                <a:pathLst>
                  <a:path w="1747520" h="2146300">
                    <a:moveTo>
                      <a:pt x="0" y="2146300"/>
                    </a:moveTo>
                    <a:lnTo>
                      <a:pt x="1747520" y="2146300"/>
                    </a:lnTo>
                    <a:lnTo>
                      <a:pt x="1747520" y="0"/>
                    </a:lnTo>
                    <a:lnTo>
                      <a:pt x="0" y="0"/>
                    </a:lnTo>
                    <a:lnTo>
                      <a:pt x="0" y="2146300"/>
                    </a:lnTo>
                    <a:close/>
                  </a:path>
                </a:pathLst>
              </a:custGeom>
              <a:ln w="12700">
                <a:solidFill>
                  <a:srgbClr val="F09C9D"/>
                </a:solidFill>
              </a:ln>
            </p:spPr>
            <p:txBody>
              <a:bodyPr wrap="square" lIns="0" tIns="0" rIns="0" bIns="0" rtlCol="0"/>
              <a:lstStyle/>
              <a:p>
                <a:endParaRPr/>
              </a:p>
            </p:txBody>
          </p:sp>
        </p:grpSp>
      </p:grpSp>
    </p:spTree>
    <p:extLst>
      <p:ext uri="{BB962C8B-B14F-4D97-AF65-F5344CB8AC3E}">
        <p14:creationId xmlns:p14="http://schemas.microsoft.com/office/powerpoint/2010/main" val="2843349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o 13">
            <a:extLst>
              <a:ext uri="{FF2B5EF4-FFF2-40B4-BE49-F238E27FC236}">
                <a16:creationId xmlns:a16="http://schemas.microsoft.com/office/drawing/2014/main" id="{F503BD04-DFE9-58C9-D3F3-CD3CD3222F5E}"/>
              </a:ext>
            </a:extLst>
          </p:cNvPr>
          <p:cNvGrpSpPr/>
          <p:nvPr/>
        </p:nvGrpSpPr>
        <p:grpSpPr>
          <a:xfrm>
            <a:off x="811513" y="1361379"/>
            <a:ext cx="5760586" cy="4518699"/>
            <a:chOff x="772949" y="1203675"/>
            <a:chExt cx="5627961" cy="4252663"/>
          </a:xfrm>
        </p:grpSpPr>
        <p:grpSp>
          <p:nvGrpSpPr>
            <p:cNvPr id="15" name="object 8">
              <a:extLst>
                <a:ext uri="{FF2B5EF4-FFF2-40B4-BE49-F238E27FC236}">
                  <a16:creationId xmlns:a16="http://schemas.microsoft.com/office/drawing/2014/main" id="{3355BEF5-A20C-A30A-4137-07EC69DA68EE}"/>
                </a:ext>
              </a:extLst>
            </p:cNvPr>
            <p:cNvGrpSpPr/>
            <p:nvPr/>
          </p:nvGrpSpPr>
          <p:grpSpPr>
            <a:xfrm>
              <a:off x="772949" y="1203675"/>
              <a:ext cx="5598160" cy="308610"/>
              <a:chOff x="772949" y="1203675"/>
              <a:chExt cx="5598160" cy="308610"/>
            </a:xfrm>
          </p:grpSpPr>
          <p:sp>
            <p:nvSpPr>
              <p:cNvPr id="28" name="object 9">
                <a:extLst>
                  <a:ext uri="{FF2B5EF4-FFF2-40B4-BE49-F238E27FC236}">
                    <a16:creationId xmlns:a16="http://schemas.microsoft.com/office/drawing/2014/main" id="{4F771C1A-0001-1D06-5E0B-047F8E80EF48}"/>
                  </a:ext>
                </a:extLst>
              </p:cNvPr>
              <p:cNvSpPr/>
              <p:nvPr/>
            </p:nvSpPr>
            <p:spPr>
              <a:xfrm>
                <a:off x="847200" y="1213199"/>
                <a:ext cx="1609725" cy="226060"/>
              </a:xfrm>
              <a:custGeom>
                <a:avLst/>
                <a:gdLst/>
                <a:ahLst/>
                <a:cxnLst/>
                <a:rect l="l" t="t" r="r" b="b"/>
                <a:pathLst>
                  <a:path w="1609725" h="226059">
                    <a:moveTo>
                      <a:pt x="1537614" y="0"/>
                    </a:moveTo>
                    <a:lnTo>
                      <a:pt x="0" y="0"/>
                    </a:lnTo>
                    <a:lnTo>
                      <a:pt x="0" y="189572"/>
                    </a:lnTo>
                    <a:lnTo>
                      <a:pt x="2828" y="203581"/>
                    </a:lnTo>
                    <a:lnTo>
                      <a:pt x="10544" y="215022"/>
                    </a:lnTo>
                    <a:lnTo>
                      <a:pt x="21988" y="222735"/>
                    </a:lnTo>
                    <a:lnTo>
                      <a:pt x="36004" y="225564"/>
                    </a:lnTo>
                    <a:lnTo>
                      <a:pt x="1609610" y="225564"/>
                    </a:lnTo>
                    <a:lnTo>
                      <a:pt x="1609610" y="71996"/>
                    </a:lnTo>
                    <a:lnTo>
                      <a:pt x="1603953" y="43971"/>
                    </a:lnTo>
                    <a:lnTo>
                      <a:pt x="1588523" y="21086"/>
                    </a:lnTo>
                    <a:lnTo>
                      <a:pt x="1565639" y="5657"/>
                    </a:lnTo>
                    <a:lnTo>
                      <a:pt x="1537614" y="0"/>
                    </a:lnTo>
                    <a:close/>
                  </a:path>
                </a:pathLst>
              </a:custGeom>
              <a:solidFill>
                <a:srgbClr val="F4DDED"/>
              </a:solidFill>
            </p:spPr>
            <p:txBody>
              <a:bodyPr wrap="square" lIns="0" tIns="0" rIns="0" bIns="0" rtlCol="0"/>
              <a:lstStyle/>
              <a:p>
                <a:endParaRPr/>
              </a:p>
            </p:txBody>
          </p:sp>
          <p:sp>
            <p:nvSpPr>
              <p:cNvPr id="29" name="object 10">
                <a:extLst>
                  <a:ext uri="{FF2B5EF4-FFF2-40B4-BE49-F238E27FC236}">
                    <a16:creationId xmlns:a16="http://schemas.microsoft.com/office/drawing/2014/main" id="{EAE94D67-03D3-52D6-3FBD-ADCB9C11AE8C}"/>
                  </a:ext>
                </a:extLst>
              </p:cNvPr>
              <p:cNvSpPr/>
              <p:nvPr/>
            </p:nvSpPr>
            <p:spPr>
              <a:xfrm>
                <a:off x="782474" y="1213200"/>
                <a:ext cx="5579110" cy="289560"/>
              </a:xfrm>
              <a:custGeom>
                <a:avLst/>
                <a:gdLst/>
                <a:ahLst/>
                <a:cxnLst/>
                <a:rect l="l" t="t" r="r" b="b"/>
                <a:pathLst>
                  <a:path w="5579110" h="289559">
                    <a:moveTo>
                      <a:pt x="5579084" y="289090"/>
                    </a:moveTo>
                    <a:lnTo>
                      <a:pt x="81521" y="289090"/>
                    </a:lnTo>
                    <a:lnTo>
                      <a:pt x="49822" y="282672"/>
                    </a:lnTo>
                    <a:lnTo>
                      <a:pt x="23906" y="265183"/>
                    </a:lnTo>
                    <a:lnTo>
                      <a:pt x="6417" y="239267"/>
                    </a:lnTo>
                    <a:lnTo>
                      <a:pt x="0" y="207568"/>
                    </a:lnTo>
                    <a:lnTo>
                      <a:pt x="0" y="0"/>
                    </a:lnTo>
                  </a:path>
                </a:pathLst>
              </a:custGeom>
              <a:ln w="19050">
                <a:solidFill>
                  <a:srgbClr val="8B3B6C"/>
                </a:solidFill>
              </a:ln>
            </p:spPr>
            <p:txBody>
              <a:bodyPr wrap="square" lIns="0" tIns="0" rIns="0" bIns="0" rtlCol="0"/>
              <a:lstStyle/>
              <a:p>
                <a:endParaRPr/>
              </a:p>
            </p:txBody>
          </p:sp>
          <p:sp>
            <p:nvSpPr>
              <p:cNvPr id="30" name="object 11">
                <a:extLst>
                  <a:ext uri="{FF2B5EF4-FFF2-40B4-BE49-F238E27FC236}">
                    <a16:creationId xmlns:a16="http://schemas.microsoft.com/office/drawing/2014/main" id="{2E57E536-F914-CD27-DCBD-C09D18D65260}"/>
                  </a:ext>
                </a:extLst>
              </p:cNvPr>
              <p:cNvSpPr/>
              <p:nvPr/>
            </p:nvSpPr>
            <p:spPr>
              <a:xfrm>
                <a:off x="807874" y="1213194"/>
                <a:ext cx="5553710" cy="264160"/>
              </a:xfrm>
              <a:custGeom>
                <a:avLst/>
                <a:gdLst/>
                <a:ahLst/>
                <a:cxnLst/>
                <a:rect l="l" t="t" r="r" b="b"/>
                <a:pathLst>
                  <a:path w="5553710" h="264159">
                    <a:moveTo>
                      <a:pt x="5553684" y="263702"/>
                    </a:moveTo>
                    <a:lnTo>
                      <a:pt x="56121" y="263702"/>
                    </a:lnTo>
                    <a:lnTo>
                      <a:pt x="34295" y="259284"/>
                    </a:lnTo>
                    <a:lnTo>
                      <a:pt x="16454" y="247242"/>
                    </a:lnTo>
                    <a:lnTo>
                      <a:pt x="4416" y="229396"/>
                    </a:lnTo>
                    <a:lnTo>
                      <a:pt x="0" y="207568"/>
                    </a:lnTo>
                    <a:lnTo>
                      <a:pt x="0" y="0"/>
                    </a:lnTo>
                  </a:path>
                </a:pathLst>
              </a:custGeom>
              <a:ln w="6362">
                <a:solidFill>
                  <a:srgbClr val="8B3B6C"/>
                </a:solidFill>
              </a:ln>
            </p:spPr>
            <p:txBody>
              <a:bodyPr wrap="square" lIns="0" tIns="0" rIns="0" bIns="0" rtlCol="0"/>
              <a:lstStyle/>
              <a:p>
                <a:endParaRPr/>
              </a:p>
            </p:txBody>
          </p:sp>
        </p:grpSp>
        <p:sp>
          <p:nvSpPr>
            <p:cNvPr id="16" name="object 12">
              <a:extLst>
                <a:ext uri="{FF2B5EF4-FFF2-40B4-BE49-F238E27FC236}">
                  <a16:creationId xmlns:a16="http://schemas.microsoft.com/office/drawing/2014/main" id="{8E7AAC02-E359-B4FF-275E-A5523FFC8AA6}"/>
                </a:ext>
              </a:extLst>
            </p:cNvPr>
            <p:cNvSpPr/>
            <p:nvPr/>
          </p:nvSpPr>
          <p:spPr>
            <a:xfrm>
              <a:off x="2646000" y="1893442"/>
              <a:ext cx="3716020" cy="0"/>
            </a:xfrm>
            <a:custGeom>
              <a:avLst/>
              <a:gdLst/>
              <a:ahLst/>
              <a:cxnLst/>
              <a:rect l="l" t="t" r="r" b="b"/>
              <a:pathLst>
                <a:path w="3716020">
                  <a:moveTo>
                    <a:pt x="0" y="0"/>
                  </a:moveTo>
                  <a:lnTo>
                    <a:pt x="3715562" y="0"/>
                  </a:lnTo>
                </a:path>
              </a:pathLst>
            </a:custGeom>
            <a:ln w="12700">
              <a:solidFill>
                <a:srgbClr val="8B3B6C"/>
              </a:solidFill>
            </a:ln>
          </p:spPr>
          <p:txBody>
            <a:bodyPr wrap="square" lIns="0" tIns="0" rIns="0" bIns="0" rtlCol="0"/>
            <a:lstStyle/>
            <a:p>
              <a:endParaRPr/>
            </a:p>
          </p:txBody>
        </p:sp>
        <p:grpSp>
          <p:nvGrpSpPr>
            <p:cNvPr id="17" name="object 13">
              <a:extLst>
                <a:ext uri="{FF2B5EF4-FFF2-40B4-BE49-F238E27FC236}">
                  <a16:creationId xmlns:a16="http://schemas.microsoft.com/office/drawing/2014/main" id="{AEFE96FF-BE92-0A6B-84A8-E30E45F84779}"/>
                </a:ext>
              </a:extLst>
            </p:cNvPr>
            <p:cNvGrpSpPr/>
            <p:nvPr/>
          </p:nvGrpSpPr>
          <p:grpSpPr>
            <a:xfrm>
              <a:off x="772949" y="3697037"/>
              <a:ext cx="5598160" cy="308610"/>
              <a:chOff x="772949" y="3697037"/>
              <a:chExt cx="5598160" cy="308610"/>
            </a:xfrm>
          </p:grpSpPr>
          <p:sp>
            <p:nvSpPr>
              <p:cNvPr id="25" name="object 14">
                <a:extLst>
                  <a:ext uri="{FF2B5EF4-FFF2-40B4-BE49-F238E27FC236}">
                    <a16:creationId xmlns:a16="http://schemas.microsoft.com/office/drawing/2014/main" id="{ACD3A4EE-00DF-8BFF-F3D0-A2EB68406B05}"/>
                  </a:ext>
                </a:extLst>
              </p:cNvPr>
              <p:cNvSpPr/>
              <p:nvPr/>
            </p:nvSpPr>
            <p:spPr>
              <a:xfrm>
                <a:off x="847200" y="3706560"/>
                <a:ext cx="1152525" cy="226060"/>
              </a:xfrm>
              <a:custGeom>
                <a:avLst/>
                <a:gdLst/>
                <a:ahLst/>
                <a:cxnLst/>
                <a:rect l="l" t="t" r="r" b="b"/>
                <a:pathLst>
                  <a:path w="1152525" h="226060">
                    <a:moveTo>
                      <a:pt x="1080122" y="0"/>
                    </a:moveTo>
                    <a:lnTo>
                      <a:pt x="0" y="0"/>
                    </a:lnTo>
                    <a:lnTo>
                      <a:pt x="0" y="189560"/>
                    </a:lnTo>
                    <a:lnTo>
                      <a:pt x="2828" y="203576"/>
                    </a:lnTo>
                    <a:lnTo>
                      <a:pt x="10544" y="215020"/>
                    </a:lnTo>
                    <a:lnTo>
                      <a:pt x="21988" y="222735"/>
                    </a:lnTo>
                    <a:lnTo>
                      <a:pt x="36004" y="225564"/>
                    </a:lnTo>
                    <a:lnTo>
                      <a:pt x="1152118" y="225564"/>
                    </a:lnTo>
                    <a:lnTo>
                      <a:pt x="1152118" y="71996"/>
                    </a:lnTo>
                    <a:lnTo>
                      <a:pt x="1146460" y="43971"/>
                    </a:lnTo>
                    <a:lnTo>
                      <a:pt x="1131031" y="21086"/>
                    </a:lnTo>
                    <a:lnTo>
                      <a:pt x="1108147" y="5657"/>
                    </a:lnTo>
                    <a:lnTo>
                      <a:pt x="1080122" y="0"/>
                    </a:lnTo>
                    <a:close/>
                  </a:path>
                </a:pathLst>
              </a:custGeom>
              <a:solidFill>
                <a:srgbClr val="F4DDED"/>
              </a:solidFill>
            </p:spPr>
            <p:txBody>
              <a:bodyPr wrap="square" lIns="0" tIns="0" rIns="0" bIns="0" rtlCol="0"/>
              <a:lstStyle/>
              <a:p>
                <a:endParaRPr/>
              </a:p>
            </p:txBody>
          </p:sp>
          <p:sp>
            <p:nvSpPr>
              <p:cNvPr id="26" name="object 15">
                <a:extLst>
                  <a:ext uri="{FF2B5EF4-FFF2-40B4-BE49-F238E27FC236}">
                    <a16:creationId xmlns:a16="http://schemas.microsoft.com/office/drawing/2014/main" id="{5488952D-BB9F-DD7E-15A3-A7421502DE93}"/>
                  </a:ext>
                </a:extLst>
              </p:cNvPr>
              <p:cNvSpPr/>
              <p:nvPr/>
            </p:nvSpPr>
            <p:spPr>
              <a:xfrm>
                <a:off x="782474" y="3706562"/>
                <a:ext cx="5579110" cy="289560"/>
              </a:xfrm>
              <a:custGeom>
                <a:avLst/>
                <a:gdLst/>
                <a:ahLst/>
                <a:cxnLst/>
                <a:rect l="l" t="t" r="r" b="b"/>
                <a:pathLst>
                  <a:path w="5579110" h="289560">
                    <a:moveTo>
                      <a:pt x="5579084" y="289090"/>
                    </a:moveTo>
                    <a:lnTo>
                      <a:pt x="81521" y="289090"/>
                    </a:lnTo>
                    <a:lnTo>
                      <a:pt x="49822" y="282672"/>
                    </a:lnTo>
                    <a:lnTo>
                      <a:pt x="23906" y="265183"/>
                    </a:lnTo>
                    <a:lnTo>
                      <a:pt x="6417" y="239267"/>
                    </a:lnTo>
                    <a:lnTo>
                      <a:pt x="0" y="207568"/>
                    </a:lnTo>
                    <a:lnTo>
                      <a:pt x="0" y="0"/>
                    </a:lnTo>
                  </a:path>
                </a:pathLst>
              </a:custGeom>
              <a:ln w="19050">
                <a:solidFill>
                  <a:srgbClr val="8B3B6C"/>
                </a:solidFill>
              </a:ln>
            </p:spPr>
            <p:txBody>
              <a:bodyPr wrap="square" lIns="0" tIns="0" rIns="0" bIns="0" rtlCol="0"/>
              <a:lstStyle/>
              <a:p>
                <a:endParaRPr/>
              </a:p>
            </p:txBody>
          </p:sp>
          <p:sp>
            <p:nvSpPr>
              <p:cNvPr id="27" name="object 16">
                <a:extLst>
                  <a:ext uri="{FF2B5EF4-FFF2-40B4-BE49-F238E27FC236}">
                    <a16:creationId xmlns:a16="http://schemas.microsoft.com/office/drawing/2014/main" id="{76DC9900-2DA6-95B6-3703-DB081F248889}"/>
                  </a:ext>
                </a:extLst>
              </p:cNvPr>
              <p:cNvSpPr/>
              <p:nvPr/>
            </p:nvSpPr>
            <p:spPr>
              <a:xfrm>
                <a:off x="807874" y="3706555"/>
                <a:ext cx="5553710" cy="264160"/>
              </a:xfrm>
              <a:custGeom>
                <a:avLst/>
                <a:gdLst/>
                <a:ahLst/>
                <a:cxnLst/>
                <a:rect l="l" t="t" r="r" b="b"/>
                <a:pathLst>
                  <a:path w="5553710" h="264160">
                    <a:moveTo>
                      <a:pt x="5553684" y="263702"/>
                    </a:moveTo>
                    <a:lnTo>
                      <a:pt x="56121" y="263702"/>
                    </a:lnTo>
                    <a:lnTo>
                      <a:pt x="34295" y="259284"/>
                    </a:lnTo>
                    <a:lnTo>
                      <a:pt x="16454" y="247242"/>
                    </a:lnTo>
                    <a:lnTo>
                      <a:pt x="4416" y="229396"/>
                    </a:lnTo>
                    <a:lnTo>
                      <a:pt x="0" y="207568"/>
                    </a:lnTo>
                    <a:lnTo>
                      <a:pt x="0" y="0"/>
                    </a:lnTo>
                  </a:path>
                </a:pathLst>
              </a:custGeom>
              <a:ln w="6362">
                <a:solidFill>
                  <a:srgbClr val="8B3B6C"/>
                </a:solidFill>
              </a:ln>
            </p:spPr>
            <p:txBody>
              <a:bodyPr wrap="square" lIns="0" tIns="0" rIns="0" bIns="0" rtlCol="0"/>
              <a:lstStyle/>
              <a:p>
                <a:endParaRPr/>
              </a:p>
            </p:txBody>
          </p:sp>
        </p:grpSp>
        <p:sp>
          <p:nvSpPr>
            <p:cNvPr id="18" name="object 17">
              <a:extLst>
                <a:ext uri="{FF2B5EF4-FFF2-40B4-BE49-F238E27FC236}">
                  <a16:creationId xmlns:a16="http://schemas.microsoft.com/office/drawing/2014/main" id="{266BD1EC-CD96-F021-D6D6-9187D15E766A}"/>
                </a:ext>
              </a:extLst>
            </p:cNvPr>
            <p:cNvSpPr/>
            <p:nvPr/>
          </p:nvSpPr>
          <p:spPr>
            <a:xfrm>
              <a:off x="2646000" y="4554443"/>
              <a:ext cx="3716020" cy="0"/>
            </a:xfrm>
            <a:custGeom>
              <a:avLst/>
              <a:gdLst/>
              <a:ahLst/>
              <a:cxnLst/>
              <a:rect l="l" t="t" r="r" b="b"/>
              <a:pathLst>
                <a:path w="3716020">
                  <a:moveTo>
                    <a:pt x="0" y="0"/>
                  </a:moveTo>
                  <a:lnTo>
                    <a:pt x="3715562" y="0"/>
                  </a:lnTo>
                </a:path>
              </a:pathLst>
            </a:custGeom>
            <a:ln w="12700">
              <a:solidFill>
                <a:srgbClr val="8B3B6C"/>
              </a:solidFill>
            </a:ln>
          </p:spPr>
          <p:txBody>
            <a:bodyPr wrap="square" lIns="0" tIns="0" rIns="0" bIns="0" rtlCol="0"/>
            <a:lstStyle/>
            <a:p>
              <a:endParaRPr/>
            </a:p>
          </p:txBody>
        </p:sp>
        <p:sp>
          <p:nvSpPr>
            <p:cNvPr id="19" name="object 23">
              <a:extLst>
                <a:ext uri="{FF2B5EF4-FFF2-40B4-BE49-F238E27FC236}">
                  <a16:creationId xmlns:a16="http://schemas.microsoft.com/office/drawing/2014/main" id="{023B4253-3634-DF47-2A26-481F157A557E}"/>
                </a:ext>
              </a:extLst>
            </p:cNvPr>
            <p:cNvSpPr txBox="1"/>
            <p:nvPr/>
          </p:nvSpPr>
          <p:spPr>
            <a:xfrm>
              <a:off x="955785" y="1210795"/>
              <a:ext cx="5445125" cy="1654265"/>
            </a:xfrm>
            <a:prstGeom prst="rect">
              <a:avLst/>
            </a:prstGeom>
          </p:spPr>
          <p:txBody>
            <a:bodyPr vert="horz" wrap="square" lIns="0" tIns="12700" rIns="0" bIns="0" rtlCol="0">
              <a:spAutoFit/>
            </a:bodyPr>
            <a:lstStyle/>
            <a:p>
              <a:pPr marL="12700">
                <a:lnSpc>
                  <a:spcPct val="100000"/>
                </a:lnSpc>
                <a:spcBef>
                  <a:spcPts val="100"/>
                </a:spcBef>
              </a:pPr>
              <a:r>
                <a:rPr sz="1200" spc="-65" dirty="0">
                  <a:solidFill>
                    <a:srgbClr val="8B3B6C"/>
                  </a:solidFill>
                  <a:latin typeface="Arial Black"/>
                  <a:cs typeface="Arial Black"/>
                </a:rPr>
                <a:t>Boletín</a:t>
              </a:r>
              <a:r>
                <a:rPr sz="1200" spc="-70" dirty="0">
                  <a:solidFill>
                    <a:srgbClr val="8B3B6C"/>
                  </a:solidFill>
                  <a:latin typeface="Arial Black"/>
                  <a:cs typeface="Arial Black"/>
                </a:rPr>
                <a:t> </a:t>
              </a:r>
              <a:r>
                <a:rPr sz="1200" spc="-75" dirty="0">
                  <a:solidFill>
                    <a:srgbClr val="8B3B6C"/>
                  </a:solidFill>
                  <a:latin typeface="Arial Black"/>
                  <a:cs typeface="Arial Black"/>
                </a:rPr>
                <a:t>de</a:t>
              </a:r>
              <a:r>
                <a:rPr sz="1200" spc="-70" dirty="0">
                  <a:solidFill>
                    <a:srgbClr val="8B3B6C"/>
                  </a:solidFill>
                  <a:latin typeface="Arial Black"/>
                  <a:cs typeface="Arial Black"/>
                </a:rPr>
                <a:t> </a:t>
              </a:r>
              <a:r>
                <a:rPr sz="1200" spc="-10" dirty="0">
                  <a:solidFill>
                    <a:srgbClr val="8B3B6C"/>
                  </a:solidFill>
                  <a:latin typeface="Arial Black"/>
                  <a:cs typeface="Arial Black"/>
                </a:rPr>
                <a:t>prensa</a:t>
              </a:r>
              <a:endParaRPr sz="1200" dirty="0">
                <a:latin typeface="Arial Black"/>
                <a:cs typeface="Arial Black"/>
              </a:endParaRPr>
            </a:p>
            <a:p>
              <a:pPr marL="1714500" marR="5080" algn="just">
                <a:lnSpc>
                  <a:spcPct val="100000"/>
                </a:lnSpc>
                <a:spcBef>
                  <a:spcPts val="830"/>
                </a:spcBef>
              </a:pPr>
              <a:r>
                <a:rPr sz="1100" dirty="0">
                  <a:solidFill>
                    <a:srgbClr val="8B3B6C"/>
                  </a:solidFill>
                  <a:latin typeface="Arial Black"/>
                  <a:cs typeface="Arial Black"/>
                  <a:hlinkClick r:id="rId2"/>
                </a:rPr>
                <a:t>El</a:t>
              </a:r>
              <a:r>
                <a:rPr sz="1100" spc="450" dirty="0">
                  <a:solidFill>
                    <a:srgbClr val="8B3B6C"/>
                  </a:solidFill>
                  <a:latin typeface="Arial Black"/>
                  <a:cs typeface="Arial Black"/>
                  <a:hlinkClick r:id="rId2"/>
                </a:rPr>
                <a:t> </a:t>
              </a:r>
              <a:r>
                <a:rPr sz="1100" dirty="0">
                  <a:solidFill>
                    <a:srgbClr val="8B3B6C"/>
                  </a:solidFill>
                  <a:latin typeface="Arial Black"/>
                  <a:cs typeface="Arial Black"/>
                  <a:hlinkClick r:id="rId2"/>
                </a:rPr>
                <a:t>uniforme</a:t>
              </a:r>
              <a:r>
                <a:rPr sz="1100" spc="455" dirty="0">
                  <a:solidFill>
                    <a:srgbClr val="8B3B6C"/>
                  </a:solidFill>
                  <a:latin typeface="Arial Black"/>
                  <a:cs typeface="Arial Black"/>
                  <a:hlinkClick r:id="rId2"/>
                </a:rPr>
                <a:t> </a:t>
              </a:r>
              <a:r>
                <a:rPr sz="1100" dirty="0">
                  <a:solidFill>
                    <a:srgbClr val="8B3B6C"/>
                  </a:solidFill>
                  <a:latin typeface="Arial Black"/>
                  <a:cs typeface="Arial Black"/>
                  <a:hlinkClick r:id="rId2"/>
                </a:rPr>
                <a:t>neutro</a:t>
              </a:r>
              <a:r>
                <a:rPr sz="1100" spc="450" dirty="0">
                  <a:solidFill>
                    <a:srgbClr val="8B3B6C"/>
                  </a:solidFill>
                  <a:latin typeface="Arial Black"/>
                  <a:cs typeface="Arial Black"/>
                  <a:hlinkClick r:id="rId2"/>
                </a:rPr>
                <a:t> </a:t>
              </a:r>
              <a:r>
                <a:rPr sz="1100" dirty="0">
                  <a:solidFill>
                    <a:srgbClr val="8B3B6C"/>
                  </a:solidFill>
                  <a:latin typeface="Arial Black"/>
                  <a:cs typeface="Arial Black"/>
                  <a:hlinkClick r:id="rId2"/>
                </a:rPr>
                <a:t>contribuye</a:t>
              </a:r>
              <a:r>
                <a:rPr sz="1100" spc="455" dirty="0">
                  <a:solidFill>
                    <a:srgbClr val="8B3B6C"/>
                  </a:solidFill>
                  <a:latin typeface="Arial Black"/>
                  <a:cs typeface="Arial Black"/>
                  <a:hlinkClick r:id="rId2"/>
                </a:rPr>
                <a:t> </a:t>
              </a:r>
              <a:r>
                <a:rPr sz="1100" dirty="0">
                  <a:solidFill>
                    <a:srgbClr val="8B3B6C"/>
                  </a:solidFill>
                  <a:latin typeface="Arial Black"/>
                  <a:cs typeface="Arial Black"/>
                  <a:hlinkClick r:id="rId2"/>
                </a:rPr>
                <a:t>a</a:t>
              </a:r>
              <a:r>
                <a:rPr sz="1100" spc="450" dirty="0">
                  <a:solidFill>
                    <a:srgbClr val="8B3B6C"/>
                  </a:solidFill>
                  <a:latin typeface="Arial Black"/>
                  <a:cs typeface="Arial Black"/>
                  <a:hlinkClick r:id="rId2"/>
                </a:rPr>
                <a:t> </a:t>
              </a:r>
              <a:r>
                <a:rPr sz="1100" spc="-10" dirty="0">
                  <a:solidFill>
                    <a:srgbClr val="8B3B6C"/>
                  </a:solidFill>
                  <a:latin typeface="Arial Black"/>
                  <a:cs typeface="Arial Black"/>
                  <a:hlinkClick r:id="rId2"/>
                </a:rPr>
                <a:t>desmantelar</a:t>
              </a:r>
              <a:r>
                <a:rPr sz="1100" spc="-10" dirty="0">
                  <a:solidFill>
                    <a:srgbClr val="8B3B6C"/>
                  </a:solidFill>
                  <a:latin typeface="Arial Black"/>
                  <a:cs typeface="Arial Black"/>
                </a:rPr>
                <a:t> </a:t>
              </a:r>
              <a:r>
                <a:rPr sz="1100" spc="-70" dirty="0">
                  <a:solidFill>
                    <a:srgbClr val="8B3B6C"/>
                  </a:solidFill>
                  <a:latin typeface="Arial Black"/>
                  <a:cs typeface="Arial Black"/>
                  <a:hlinkClick r:id="rId2"/>
                </a:rPr>
                <a:t>estereotipos</a:t>
              </a:r>
              <a:r>
                <a:rPr sz="1100" spc="-55" dirty="0">
                  <a:solidFill>
                    <a:srgbClr val="8B3B6C"/>
                  </a:solidFill>
                  <a:latin typeface="Arial Black"/>
                  <a:cs typeface="Arial Black"/>
                  <a:hlinkClick r:id="rId2"/>
                </a:rPr>
                <a:t> </a:t>
              </a:r>
              <a:r>
                <a:rPr sz="1100" spc="-70" dirty="0">
                  <a:solidFill>
                    <a:srgbClr val="8B3B6C"/>
                  </a:solidFill>
                  <a:latin typeface="Arial Black"/>
                  <a:cs typeface="Arial Black"/>
                  <a:hlinkClick r:id="rId2"/>
                </a:rPr>
                <a:t>de</a:t>
              </a:r>
              <a:r>
                <a:rPr sz="1100" spc="-55" dirty="0">
                  <a:solidFill>
                    <a:srgbClr val="8B3B6C"/>
                  </a:solidFill>
                  <a:latin typeface="Arial Black"/>
                  <a:cs typeface="Arial Black"/>
                  <a:hlinkClick r:id="rId2"/>
                </a:rPr>
                <a:t> </a:t>
              </a:r>
              <a:r>
                <a:rPr sz="1100" spc="-10" dirty="0">
                  <a:solidFill>
                    <a:srgbClr val="8B3B6C"/>
                  </a:solidFill>
                  <a:latin typeface="Arial Black"/>
                  <a:cs typeface="Arial Black"/>
                  <a:hlinkClick r:id="rId2"/>
                </a:rPr>
                <a:t>género</a:t>
              </a:r>
              <a:endParaRPr sz="1100" dirty="0">
                <a:latin typeface="Arial Black"/>
                <a:cs typeface="Arial Black"/>
              </a:endParaRPr>
            </a:p>
            <a:p>
              <a:pPr marL="1714500" algn="just">
                <a:lnSpc>
                  <a:spcPct val="100000"/>
                </a:lnSpc>
                <a:spcBef>
                  <a:spcPts val="830"/>
                </a:spcBef>
              </a:pPr>
              <a:r>
                <a:rPr sz="1000" spc="20" dirty="0">
                  <a:solidFill>
                    <a:srgbClr val="8B3B6C"/>
                  </a:solidFill>
                  <a:latin typeface="Arial MT"/>
                  <a:cs typeface="Arial MT"/>
                </a:rPr>
                <a:t>Consejo</a:t>
              </a:r>
              <a:r>
                <a:rPr sz="1000" spc="5" dirty="0">
                  <a:solidFill>
                    <a:srgbClr val="8B3B6C"/>
                  </a:solidFill>
                  <a:latin typeface="Arial MT"/>
                  <a:cs typeface="Arial MT"/>
                </a:rPr>
                <a:t> </a:t>
              </a:r>
              <a:r>
                <a:rPr sz="1000" spc="20" dirty="0">
                  <a:solidFill>
                    <a:srgbClr val="8B3B6C"/>
                  </a:solidFill>
                  <a:latin typeface="Arial MT"/>
                  <a:cs typeface="Arial MT"/>
                </a:rPr>
                <a:t>Nacional</a:t>
              </a:r>
              <a:r>
                <a:rPr sz="1000" spc="10" dirty="0">
                  <a:solidFill>
                    <a:srgbClr val="8B3B6C"/>
                  </a:solidFill>
                  <a:latin typeface="Arial MT"/>
                  <a:cs typeface="Arial MT"/>
                </a:rPr>
                <a:t> </a:t>
              </a:r>
              <a:r>
                <a:rPr sz="1000" spc="20" dirty="0">
                  <a:solidFill>
                    <a:srgbClr val="8B3B6C"/>
                  </a:solidFill>
                  <a:latin typeface="Arial MT"/>
                  <a:cs typeface="Arial MT"/>
                </a:rPr>
                <a:t>para</a:t>
              </a:r>
              <a:r>
                <a:rPr sz="1000" spc="10" dirty="0">
                  <a:solidFill>
                    <a:srgbClr val="8B3B6C"/>
                  </a:solidFill>
                  <a:latin typeface="Arial MT"/>
                  <a:cs typeface="Arial MT"/>
                </a:rPr>
                <a:t> </a:t>
              </a:r>
              <a:r>
                <a:rPr sz="1000" spc="20" dirty="0">
                  <a:solidFill>
                    <a:srgbClr val="8B3B6C"/>
                  </a:solidFill>
                  <a:latin typeface="Arial MT"/>
                  <a:cs typeface="Arial MT"/>
                </a:rPr>
                <a:t>Prevenir</a:t>
              </a:r>
              <a:r>
                <a:rPr sz="1000" spc="10" dirty="0">
                  <a:solidFill>
                    <a:srgbClr val="8B3B6C"/>
                  </a:solidFill>
                  <a:latin typeface="Arial MT"/>
                  <a:cs typeface="Arial MT"/>
                </a:rPr>
                <a:t> </a:t>
              </a:r>
              <a:r>
                <a:rPr sz="1000" spc="20" dirty="0">
                  <a:solidFill>
                    <a:srgbClr val="8B3B6C"/>
                  </a:solidFill>
                  <a:latin typeface="Arial MT"/>
                  <a:cs typeface="Arial MT"/>
                </a:rPr>
                <a:t>la</a:t>
              </a:r>
              <a:r>
                <a:rPr sz="1000" spc="5" dirty="0">
                  <a:solidFill>
                    <a:srgbClr val="8B3B6C"/>
                  </a:solidFill>
                  <a:latin typeface="Arial MT"/>
                  <a:cs typeface="Arial MT"/>
                </a:rPr>
                <a:t> </a:t>
              </a:r>
              <a:r>
                <a:rPr sz="1000" spc="20" dirty="0">
                  <a:solidFill>
                    <a:srgbClr val="8B3B6C"/>
                  </a:solidFill>
                  <a:latin typeface="Arial MT"/>
                  <a:cs typeface="Arial MT"/>
                </a:rPr>
                <a:t>Discriminación.</a:t>
              </a:r>
              <a:r>
                <a:rPr sz="1000" spc="10" dirty="0">
                  <a:solidFill>
                    <a:srgbClr val="8B3B6C"/>
                  </a:solidFill>
                  <a:latin typeface="Arial MT"/>
                  <a:cs typeface="Arial MT"/>
                </a:rPr>
                <a:t> </a:t>
              </a:r>
              <a:r>
                <a:rPr sz="1000" spc="-10" dirty="0">
                  <a:solidFill>
                    <a:srgbClr val="8B3B6C"/>
                  </a:solidFill>
                  <a:latin typeface="Arial MT"/>
                  <a:cs typeface="Arial MT"/>
                </a:rPr>
                <a:t>(2019)</a:t>
              </a:r>
              <a:endParaRPr sz="1000" dirty="0">
                <a:latin typeface="Arial MT"/>
                <a:cs typeface="Arial MT"/>
              </a:endParaRPr>
            </a:p>
            <a:p>
              <a:pPr marL="1714500" marR="5080" algn="just">
                <a:lnSpc>
                  <a:spcPct val="116700"/>
                </a:lnSpc>
                <a:spcBef>
                  <a:spcPts val="1135"/>
                </a:spcBef>
              </a:pPr>
              <a:r>
                <a:rPr sz="1000" dirty="0">
                  <a:latin typeface="Arial MT"/>
                  <a:cs typeface="Arial MT"/>
                </a:rPr>
                <a:t>Posicionamiento</a:t>
              </a:r>
              <a:r>
                <a:rPr sz="1000" spc="260" dirty="0">
                  <a:latin typeface="Arial MT"/>
                  <a:cs typeface="Arial MT"/>
                </a:rPr>
                <a:t>  </a:t>
              </a:r>
              <a:r>
                <a:rPr sz="1000" dirty="0">
                  <a:latin typeface="Arial MT"/>
                  <a:cs typeface="Arial MT"/>
                </a:rPr>
                <a:t>del</a:t>
              </a:r>
              <a:r>
                <a:rPr sz="1000" spc="260" dirty="0">
                  <a:latin typeface="Arial MT"/>
                  <a:cs typeface="Arial MT"/>
                </a:rPr>
                <a:t>  </a:t>
              </a:r>
              <a:r>
                <a:rPr sz="1000" dirty="0">
                  <a:latin typeface="Arial MT"/>
                  <a:cs typeface="Arial MT"/>
                </a:rPr>
                <a:t>Consejo</a:t>
              </a:r>
              <a:r>
                <a:rPr sz="1000" spc="265" dirty="0">
                  <a:latin typeface="Arial MT"/>
                  <a:cs typeface="Arial MT"/>
                </a:rPr>
                <a:t>  </a:t>
              </a:r>
              <a:r>
                <a:rPr sz="1000" dirty="0">
                  <a:latin typeface="Arial MT"/>
                  <a:cs typeface="Arial MT"/>
                </a:rPr>
                <a:t>Nacional</a:t>
              </a:r>
              <a:r>
                <a:rPr sz="1000" spc="260" dirty="0">
                  <a:latin typeface="Arial MT"/>
                  <a:cs typeface="Arial MT"/>
                </a:rPr>
                <a:t>  </a:t>
              </a:r>
              <a:r>
                <a:rPr sz="1000" dirty="0">
                  <a:latin typeface="Arial MT"/>
                  <a:cs typeface="Arial MT"/>
                </a:rPr>
                <a:t>para</a:t>
              </a:r>
              <a:r>
                <a:rPr sz="1000" spc="265" dirty="0">
                  <a:latin typeface="Arial MT"/>
                  <a:cs typeface="Arial MT"/>
                </a:rPr>
                <a:t>  </a:t>
              </a:r>
              <a:r>
                <a:rPr sz="1000" dirty="0">
                  <a:latin typeface="Arial MT"/>
                  <a:cs typeface="Arial MT"/>
                </a:rPr>
                <a:t>Prevenir</a:t>
              </a:r>
              <a:r>
                <a:rPr sz="1000" spc="260" dirty="0">
                  <a:latin typeface="Arial MT"/>
                  <a:cs typeface="Arial MT"/>
                </a:rPr>
                <a:t>  </a:t>
              </a:r>
              <a:r>
                <a:rPr sz="1000" spc="-25" dirty="0">
                  <a:latin typeface="Arial MT"/>
                  <a:cs typeface="Arial MT"/>
                </a:rPr>
                <a:t>la </a:t>
              </a:r>
              <a:r>
                <a:rPr sz="1000" dirty="0">
                  <a:latin typeface="Arial MT"/>
                  <a:cs typeface="Arial MT"/>
                </a:rPr>
                <a:t>Discriminación</a:t>
              </a:r>
              <a:r>
                <a:rPr sz="1000" spc="345" dirty="0">
                  <a:latin typeface="Arial MT"/>
                  <a:cs typeface="Arial MT"/>
                </a:rPr>
                <a:t> </a:t>
              </a:r>
              <a:r>
                <a:rPr sz="1000" dirty="0">
                  <a:latin typeface="Arial MT"/>
                  <a:cs typeface="Arial MT"/>
                </a:rPr>
                <a:t>respecto</a:t>
              </a:r>
              <a:r>
                <a:rPr sz="1000" spc="345" dirty="0">
                  <a:latin typeface="Arial MT"/>
                  <a:cs typeface="Arial MT"/>
                </a:rPr>
                <a:t> </a:t>
              </a:r>
              <a:r>
                <a:rPr sz="1000" dirty="0">
                  <a:latin typeface="Arial MT"/>
                  <a:cs typeface="Arial MT"/>
                </a:rPr>
                <a:t>del</a:t>
              </a:r>
              <a:r>
                <a:rPr sz="1000" spc="345" dirty="0">
                  <a:latin typeface="Arial MT"/>
                  <a:cs typeface="Arial MT"/>
                </a:rPr>
                <a:t> </a:t>
              </a:r>
              <a:r>
                <a:rPr sz="1000" dirty="0">
                  <a:latin typeface="Arial MT"/>
                  <a:cs typeface="Arial MT"/>
                </a:rPr>
                <a:t>uso</a:t>
              </a:r>
              <a:r>
                <a:rPr sz="1000" spc="345" dirty="0">
                  <a:latin typeface="Arial MT"/>
                  <a:cs typeface="Arial MT"/>
                </a:rPr>
                <a:t> </a:t>
              </a:r>
              <a:r>
                <a:rPr sz="1000" dirty="0">
                  <a:latin typeface="Arial MT"/>
                  <a:cs typeface="Arial MT"/>
                </a:rPr>
                <a:t>de</a:t>
              </a:r>
              <a:r>
                <a:rPr sz="1000" spc="345" dirty="0">
                  <a:latin typeface="Arial MT"/>
                  <a:cs typeface="Arial MT"/>
                </a:rPr>
                <a:t> </a:t>
              </a:r>
              <a:r>
                <a:rPr sz="1000" spc="45" dirty="0">
                  <a:latin typeface="Arial MT"/>
                  <a:cs typeface="Arial MT"/>
                </a:rPr>
                <a:t>uniforme</a:t>
              </a:r>
              <a:r>
                <a:rPr sz="1000" spc="345" dirty="0">
                  <a:latin typeface="Arial MT"/>
                  <a:cs typeface="Arial MT"/>
                </a:rPr>
                <a:t> </a:t>
              </a:r>
              <a:r>
                <a:rPr sz="1000" spc="50" dirty="0">
                  <a:latin typeface="Arial MT"/>
                  <a:cs typeface="Arial MT"/>
                </a:rPr>
                <a:t>neutro</a:t>
              </a:r>
              <a:r>
                <a:rPr sz="1000" spc="345" dirty="0">
                  <a:latin typeface="Arial MT"/>
                  <a:cs typeface="Arial MT"/>
                </a:rPr>
                <a:t> </a:t>
              </a:r>
              <a:r>
                <a:rPr sz="1000" dirty="0">
                  <a:latin typeface="Arial MT"/>
                  <a:cs typeface="Arial MT"/>
                </a:rPr>
                <a:t>en</a:t>
              </a:r>
              <a:r>
                <a:rPr sz="1000" spc="345" dirty="0">
                  <a:latin typeface="Arial MT"/>
                  <a:cs typeface="Arial MT"/>
                </a:rPr>
                <a:t> </a:t>
              </a:r>
              <a:r>
                <a:rPr sz="1000" spc="-25" dirty="0">
                  <a:latin typeface="Arial MT"/>
                  <a:cs typeface="Arial MT"/>
                </a:rPr>
                <a:t>las </a:t>
              </a:r>
              <a:r>
                <a:rPr sz="1000" dirty="0">
                  <a:latin typeface="Arial MT"/>
                  <a:cs typeface="Arial MT"/>
                </a:rPr>
                <a:t>escuelas</a:t>
              </a:r>
              <a:r>
                <a:rPr sz="1000" spc="210" dirty="0">
                  <a:latin typeface="Arial MT"/>
                  <a:cs typeface="Arial MT"/>
                </a:rPr>
                <a:t> </a:t>
              </a:r>
              <a:r>
                <a:rPr sz="1000" dirty="0">
                  <a:latin typeface="Arial MT"/>
                  <a:cs typeface="Arial MT"/>
                </a:rPr>
                <a:t>de</a:t>
              </a:r>
              <a:r>
                <a:rPr sz="1000" spc="210" dirty="0">
                  <a:latin typeface="Arial MT"/>
                  <a:cs typeface="Arial MT"/>
                </a:rPr>
                <a:t> </a:t>
              </a:r>
              <a:r>
                <a:rPr sz="1000" dirty="0">
                  <a:latin typeface="Arial MT"/>
                  <a:cs typeface="Arial MT"/>
                </a:rPr>
                <a:t>educación</a:t>
              </a:r>
              <a:r>
                <a:rPr sz="1000" spc="210" dirty="0">
                  <a:latin typeface="Arial MT"/>
                  <a:cs typeface="Arial MT"/>
                </a:rPr>
                <a:t> </a:t>
              </a:r>
              <a:r>
                <a:rPr sz="1000" dirty="0">
                  <a:latin typeface="Arial MT"/>
                  <a:cs typeface="Arial MT"/>
                </a:rPr>
                <a:t>básica</a:t>
              </a:r>
              <a:r>
                <a:rPr sz="1000" spc="210" dirty="0">
                  <a:latin typeface="Arial MT"/>
                  <a:cs typeface="Arial MT"/>
                </a:rPr>
                <a:t> </a:t>
              </a:r>
              <a:r>
                <a:rPr sz="1000" dirty="0">
                  <a:latin typeface="Arial MT"/>
                  <a:cs typeface="Arial MT"/>
                </a:rPr>
                <a:t>de</a:t>
              </a:r>
              <a:r>
                <a:rPr sz="1000" spc="210" dirty="0">
                  <a:latin typeface="Arial MT"/>
                  <a:cs typeface="Arial MT"/>
                </a:rPr>
                <a:t> </a:t>
              </a:r>
              <a:r>
                <a:rPr sz="1000" dirty="0">
                  <a:latin typeface="Arial MT"/>
                  <a:cs typeface="Arial MT"/>
                </a:rPr>
                <a:t>la</a:t>
              </a:r>
              <a:r>
                <a:rPr sz="1000" spc="210" dirty="0">
                  <a:latin typeface="Arial MT"/>
                  <a:cs typeface="Arial MT"/>
                </a:rPr>
                <a:t> </a:t>
              </a:r>
              <a:r>
                <a:rPr sz="1000" dirty="0">
                  <a:latin typeface="Arial MT"/>
                  <a:cs typeface="Arial MT"/>
                </a:rPr>
                <a:t>Ciudad</a:t>
              </a:r>
              <a:r>
                <a:rPr sz="1000" spc="210" dirty="0">
                  <a:latin typeface="Arial MT"/>
                  <a:cs typeface="Arial MT"/>
                </a:rPr>
                <a:t> </a:t>
              </a:r>
              <a:r>
                <a:rPr sz="1000" dirty="0">
                  <a:latin typeface="Arial MT"/>
                  <a:cs typeface="Arial MT"/>
                </a:rPr>
                <a:t>de</a:t>
              </a:r>
              <a:r>
                <a:rPr sz="1000" spc="215" dirty="0">
                  <a:latin typeface="Arial MT"/>
                  <a:cs typeface="Arial MT"/>
                </a:rPr>
                <a:t> </a:t>
              </a:r>
              <a:r>
                <a:rPr sz="1000" dirty="0">
                  <a:latin typeface="Arial MT"/>
                  <a:cs typeface="Arial MT"/>
                </a:rPr>
                <a:t>México,</a:t>
              </a:r>
              <a:r>
                <a:rPr sz="1000" spc="210" dirty="0">
                  <a:latin typeface="Arial MT"/>
                  <a:cs typeface="Arial MT"/>
                </a:rPr>
                <a:t> </a:t>
              </a:r>
              <a:r>
                <a:rPr sz="1000" spc="-20" dirty="0">
                  <a:latin typeface="Arial MT"/>
                  <a:cs typeface="Arial MT"/>
                </a:rPr>
                <a:t>como </a:t>
              </a:r>
              <a:r>
                <a:rPr sz="1000" dirty="0">
                  <a:latin typeface="Arial MT"/>
                  <a:cs typeface="Arial MT"/>
                </a:rPr>
                <a:t>medida</a:t>
              </a:r>
              <a:r>
                <a:rPr sz="1000" spc="160" dirty="0">
                  <a:latin typeface="Arial MT"/>
                  <a:cs typeface="Arial MT"/>
                </a:rPr>
                <a:t> </a:t>
              </a:r>
              <a:r>
                <a:rPr sz="1000" dirty="0">
                  <a:latin typeface="Arial MT"/>
                  <a:cs typeface="Arial MT"/>
                </a:rPr>
                <a:t>que</a:t>
              </a:r>
              <a:r>
                <a:rPr sz="1000" spc="155" dirty="0">
                  <a:latin typeface="Arial MT"/>
                  <a:cs typeface="Arial MT"/>
                </a:rPr>
                <a:t> </a:t>
              </a:r>
              <a:r>
                <a:rPr sz="1000" dirty="0">
                  <a:latin typeface="Arial MT"/>
                  <a:cs typeface="Arial MT"/>
                </a:rPr>
                <a:t>permite</a:t>
              </a:r>
              <a:r>
                <a:rPr sz="1000" spc="160" dirty="0">
                  <a:latin typeface="Arial MT"/>
                  <a:cs typeface="Arial MT"/>
                </a:rPr>
                <a:t> </a:t>
              </a:r>
              <a:r>
                <a:rPr sz="1000" dirty="0">
                  <a:latin typeface="Arial MT"/>
                  <a:cs typeface="Arial MT"/>
                </a:rPr>
                <a:t>avanzar</a:t>
              </a:r>
              <a:r>
                <a:rPr sz="1000" spc="160" dirty="0">
                  <a:latin typeface="Arial MT"/>
                  <a:cs typeface="Arial MT"/>
                </a:rPr>
                <a:t> </a:t>
              </a:r>
              <a:r>
                <a:rPr sz="1000" dirty="0">
                  <a:latin typeface="Arial MT"/>
                  <a:cs typeface="Arial MT"/>
                </a:rPr>
                <a:t>hacia</a:t>
              </a:r>
              <a:r>
                <a:rPr sz="1000" spc="160" dirty="0">
                  <a:latin typeface="Arial MT"/>
                  <a:cs typeface="Arial MT"/>
                </a:rPr>
                <a:t> </a:t>
              </a:r>
              <a:r>
                <a:rPr sz="1000" dirty="0">
                  <a:latin typeface="Arial MT"/>
                  <a:cs typeface="Arial MT"/>
                </a:rPr>
                <a:t>la</a:t>
              </a:r>
              <a:r>
                <a:rPr sz="1000" spc="160" dirty="0">
                  <a:latin typeface="Arial MT"/>
                  <a:cs typeface="Arial MT"/>
                </a:rPr>
                <a:t> </a:t>
              </a:r>
              <a:r>
                <a:rPr sz="1000" dirty="0">
                  <a:latin typeface="Arial MT"/>
                  <a:cs typeface="Arial MT"/>
                </a:rPr>
                <a:t>inclusión</a:t>
              </a:r>
              <a:r>
                <a:rPr sz="1000" spc="160" dirty="0">
                  <a:latin typeface="Arial MT"/>
                  <a:cs typeface="Arial MT"/>
                </a:rPr>
                <a:t> </a:t>
              </a:r>
              <a:r>
                <a:rPr sz="1000" dirty="0">
                  <a:latin typeface="Arial MT"/>
                  <a:cs typeface="Arial MT"/>
                </a:rPr>
                <a:t>y</a:t>
              </a:r>
              <a:r>
                <a:rPr sz="1000" spc="160" dirty="0">
                  <a:latin typeface="Arial MT"/>
                  <a:cs typeface="Arial MT"/>
                </a:rPr>
                <a:t> </a:t>
              </a:r>
              <a:r>
                <a:rPr sz="1000" dirty="0">
                  <a:latin typeface="Arial MT"/>
                  <a:cs typeface="Arial MT"/>
                </a:rPr>
                <a:t>a</a:t>
              </a:r>
              <a:r>
                <a:rPr sz="1000" spc="160" dirty="0">
                  <a:latin typeface="Arial MT"/>
                  <a:cs typeface="Arial MT"/>
                </a:rPr>
                <a:t> </a:t>
              </a:r>
              <a:r>
                <a:rPr sz="1000" dirty="0">
                  <a:latin typeface="Arial MT"/>
                  <a:cs typeface="Arial MT"/>
                </a:rPr>
                <a:t>erradicar</a:t>
              </a:r>
              <a:r>
                <a:rPr sz="1000" spc="160" dirty="0">
                  <a:latin typeface="Arial MT"/>
                  <a:cs typeface="Arial MT"/>
                </a:rPr>
                <a:t> </a:t>
              </a:r>
              <a:r>
                <a:rPr sz="1000" spc="-25" dirty="0">
                  <a:latin typeface="Arial MT"/>
                  <a:cs typeface="Arial MT"/>
                </a:rPr>
                <a:t>la </a:t>
              </a:r>
              <a:r>
                <a:rPr sz="1000" dirty="0">
                  <a:latin typeface="Arial MT"/>
                  <a:cs typeface="Arial MT"/>
                </a:rPr>
                <a:t>discriminación</a:t>
              </a:r>
              <a:r>
                <a:rPr sz="1000" spc="90" dirty="0">
                  <a:latin typeface="Arial MT"/>
                  <a:cs typeface="Arial MT"/>
                </a:rPr>
                <a:t> </a:t>
              </a:r>
              <a:r>
                <a:rPr sz="1000" dirty="0">
                  <a:latin typeface="Arial MT"/>
                  <a:cs typeface="Arial MT"/>
                </a:rPr>
                <a:t>por</a:t>
              </a:r>
              <a:r>
                <a:rPr sz="1000" spc="90" dirty="0">
                  <a:latin typeface="Arial MT"/>
                  <a:cs typeface="Arial MT"/>
                </a:rPr>
                <a:t> </a:t>
              </a:r>
              <a:r>
                <a:rPr sz="1000" dirty="0">
                  <a:latin typeface="Arial MT"/>
                  <a:cs typeface="Arial MT"/>
                </a:rPr>
                <a:t>razones</a:t>
              </a:r>
              <a:r>
                <a:rPr sz="1000" spc="95" dirty="0">
                  <a:latin typeface="Arial MT"/>
                  <a:cs typeface="Arial MT"/>
                </a:rPr>
                <a:t> </a:t>
              </a:r>
              <a:r>
                <a:rPr sz="1000" dirty="0">
                  <a:latin typeface="Arial MT"/>
                  <a:cs typeface="Arial MT"/>
                </a:rPr>
                <a:t>de</a:t>
              </a:r>
              <a:r>
                <a:rPr sz="1000" spc="90" dirty="0">
                  <a:latin typeface="Arial MT"/>
                  <a:cs typeface="Arial MT"/>
                </a:rPr>
                <a:t> </a:t>
              </a:r>
              <a:r>
                <a:rPr sz="1000" dirty="0">
                  <a:latin typeface="Arial MT"/>
                  <a:cs typeface="Arial MT"/>
                </a:rPr>
                <a:t>estereotipos</a:t>
              </a:r>
              <a:r>
                <a:rPr sz="1000" spc="95" dirty="0">
                  <a:latin typeface="Arial MT"/>
                  <a:cs typeface="Arial MT"/>
                </a:rPr>
                <a:t> </a:t>
              </a:r>
              <a:r>
                <a:rPr sz="1000" dirty="0">
                  <a:latin typeface="Arial MT"/>
                  <a:cs typeface="Arial MT"/>
                </a:rPr>
                <a:t>de</a:t>
              </a:r>
              <a:r>
                <a:rPr sz="1000" spc="90" dirty="0">
                  <a:latin typeface="Arial MT"/>
                  <a:cs typeface="Arial MT"/>
                </a:rPr>
                <a:t> </a:t>
              </a:r>
              <a:r>
                <a:rPr sz="1000" spc="-10" dirty="0">
                  <a:latin typeface="Arial MT"/>
                  <a:cs typeface="Arial MT"/>
                </a:rPr>
                <a:t>género.</a:t>
              </a:r>
              <a:endParaRPr sz="1000" dirty="0">
                <a:latin typeface="Arial MT"/>
                <a:cs typeface="Arial MT"/>
              </a:endParaRPr>
            </a:p>
          </p:txBody>
        </p:sp>
        <p:sp>
          <p:nvSpPr>
            <p:cNvPr id="20" name="object 24">
              <a:extLst>
                <a:ext uri="{FF2B5EF4-FFF2-40B4-BE49-F238E27FC236}">
                  <a16:creationId xmlns:a16="http://schemas.microsoft.com/office/drawing/2014/main" id="{B1AB23B3-E1D8-69F1-41DC-737AD7B76232}"/>
                </a:ext>
              </a:extLst>
            </p:cNvPr>
            <p:cNvSpPr txBox="1"/>
            <p:nvPr/>
          </p:nvSpPr>
          <p:spPr>
            <a:xfrm>
              <a:off x="931699" y="3704374"/>
              <a:ext cx="5444490" cy="1751964"/>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8B3B6C"/>
                  </a:solidFill>
                  <a:latin typeface="Arial Black"/>
                  <a:cs typeface="Arial Black"/>
                </a:rPr>
                <a:t>Publicación</a:t>
              </a:r>
              <a:endParaRPr sz="1200" dirty="0">
                <a:latin typeface="Arial Black"/>
                <a:cs typeface="Arial Black"/>
              </a:endParaRPr>
            </a:p>
            <a:p>
              <a:pPr marL="1714500" marR="5080" algn="just">
                <a:lnSpc>
                  <a:spcPct val="100000"/>
                </a:lnSpc>
                <a:spcBef>
                  <a:spcPts val="830"/>
                </a:spcBef>
              </a:pPr>
              <a:r>
                <a:rPr sz="1100" spc="-70" dirty="0">
                  <a:solidFill>
                    <a:srgbClr val="8B3B6C"/>
                  </a:solidFill>
                  <a:latin typeface="Arial Black"/>
                  <a:cs typeface="Arial Black"/>
                  <a:hlinkClick r:id="rId3"/>
                </a:rPr>
                <a:t>Anuncian</a:t>
              </a:r>
              <a:r>
                <a:rPr sz="1100" spc="-120" dirty="0">
                  <a:solidFill>
                    <a:srgbClr val="8B3B6C"/>
                  </a:solidFill>
                  <a:latin typeface="Arial Black"/>
                  <a:cs typeface="Arial Black"/>
                  <a:hlinkClick r:id="rId3"/>
                </a:rPr>
                <a:t> </a:t>
              </a:r>
              <a:r>
                <a:rPr sz="1100" spc="-65" dirty="0">
                  <a:solidFill>
                    <a:srgbClr val="8B3B6C"/>
                  </a:solidFill>
                  <a:latin typeface="Arial Black"/>
                  <a:cs typeface="Arial Black"/>
                  <a:hlinkClick r:id="rId3"/>
                </a:rPr>
                <a:t>autoridades</a:t>
              </a:r>
              <a:r>
                <a:rPr sz="1100" spc="-120" dirty="0">
                  <a:solidFill>
                    <a:srgbClr val="8B3B6C"/>
                  </a:solidFill>
                  <a:latin typeface="Arial Black"/>
                  <a:cs typeface="Arial Black"/>
                  <a:hlinkClick r:id="rId3"/>
                </a:rPr>
                <a:t> </a:t>
              </a:r>
              <a:r>
                <a:rPr sz="1100" spc="-95" dirty="0">
                  <a:solidFill>
                    <a:srgbClr val="8B3B6C"/>
                  </a:solidFill>
                  <a:latin typeface="Arial Black"/>
                  <a:cs typeface="Arial Black"/>
                  <a:hlinkClick r:id="rId3"/>
                </a:rPr>
                <a:t>locales</a:t>
              </a:r>
              <a:r>
                <a:rPr sz="1100" spc="-120" dirty="0">
                  <a:solidFill>
                    <a:srgbClr val="8B3B6C"/>
                  </a:solidFill>
                  <a:latin typeface="Arial Black"/>
                  <a:cs typeface="Arial Black"/>
                  <a:hlinkClick r:id="rId3"/>
                </a:rPr>
                <a:t> </a:t>
              </a:r>
              <a:r>
                <a:rPr sz="1100" spc="-55" dirty="0">
                  <a:solidFill>
                    <a:srgbClr val="8B3B6C"/>
                  </a:solidFill>
                  <a:latin typeface="Arial Black"/>
                  <a:cs typeface="Arial Black"/>
                  <a:hlinkClick r:id="rId3"/>
                </a:rPr>
                <a:t>y</a:t>
              </a:r>
              <a:r>
                <a:rPr sz="1100" spc="-120" dirty="0">
                  <a:solidFill>
                    <a:srgbClr val="8B3B6C"/>
                  </a:solidFill>
                  <a:latin typeface="Arial Black"/>
                  <a:cs typeface="Arial Black"/>
                  <a:hlinkClick r:id="rId3"/>
                </a:rPr>
                <a:t> </a:t>
              </a:r>
              <a:r>
                <a:rPr sz="1100" spc="-75" dirty="0">
                  <a:solidFill>
                    <a:srgbClr val="8B3B6C"/>
                  </a:solidFill>
                  <a:latin typeface="Arial Black"/>
                  <a:cs typeface="Arial Black"/>
                  <a:hlinkClick r:id="rId3"/>
                </a:rPr>
                <a:t>federales</a:t>
              </a:r>
              <a:r>
                <a:rPr sz="1100" spc="-120" dirty="0">
                  <a:solidFill>
                    <a:srgbClr val="8B3B6C"/>
                  </a:solidFill>
                  <a:latin typeface="Arial Black"/>
                  <a:cs typeface="Arial Black"/>
                  <a:hlinkClick r:id="rId3"/>
                </a:rPr>
                <a:t> </a:t>
              </a:r>
              <a:r>
                <a:rPr sz="1100" spc="-70" dirty="0">
                  <a:solidFill>
                    <a:srgbClr val="8B3B6C"/>
                  </a:solidFill>
                  <a:latin typeface="Arial Black"/>
                  <a:cs typeface="Arial Black"/>
                  <a:hlinkClick r:id="rId3"/>
                </a:rPr>
                <a:t>el</a:t>
              </a:r>
              <a:r>
                <a:rPr sz="1100" spc="-120" dirty="0">
                  <a:solidFill>
                    <a:srgbClr val="8B3B6C"/>
                  </a:solidFill>
                  <a:latin typeface="Arial Black"/>
                  <a:cs typeface="Arial Black"/>
                  <a:hlinkClick r:id="rId3"/>
                </a:rPr>
                <a:t> </a:t>
              </a:r>
              <a:r>
                <a:rPr sz="1100" spc="-55" dirty="0">
                  <a:solidFill>
                    <a:srgbClr val="8B3B6C"/>
                  </a:solidFill>
                  <a:latin typeface="Arial Black"/>
                  <a:cs typeface="Arial Black"/>
                  <a:hlinkClick r:id="rId3"/>
                </a:rPr>
                <a:t>“Uniforme</a:t>
              </a:r>
              <a:r>
                <a:rPr sz="1100" spc="-35" dirty="0">
                  <a:solidFill>
                    <a:srgbClr val="8B3B6C"/>
                  </a:solidFill>
                  <a:latin typeface="Arial Black"/>
                  <a:cs typeface="Arial Black"/>
                </a:rPr>
                <a:t> </a:t>
              </a:r>
              <a:r>
                <a:rPr sz="1100" spc="-35" dirty="0">
                  <a:solidFill>
                    <a:srgbClr val="8B3B6C"/>
                  </a:solidFill>
                  <a:latin typeface="Arial Black"/>
                  <a:cs typeface="Arial Black"/>
                  <a:hlinkClick r:id="rId3"/>
                </a:rPr>
                <a:t>Neutro”</a:t>
              </a:r>
              <a:r>
                <a:rPr sz="1100" spc="-10" dirty="0">
                  <a:solidFill>
                    <a:srgbClr val="8B3B6C"/>
                  </a:solidFill>
                  <a:latin typeface="Arial Black"/>
                  <a:cs typeface="Arial Black"/>
                  <a:hlinkClick r:id="rId3"/>
                </a:rPr>
                <a:t> </a:t>
              </a:r>
              <a:r>
                <a:rPr sz="1100" spc="-45" dirty="0">
                  <a:solidFill>
                    <a:srgbClr val="8B3B6C"/>
                  </a:solidFill>
                  <a:latin typeface="Arial Black"/>
                  <a:cs typeface="Arial Black"/>
                  <a:hlinkClick r:id="rId3"/>
                </a:rPr>
                <a:t>en</a:t>
              </a:r>
              <a:r>
                <a:rPr sz="1100" spc="-10" dirty="0">
                  <a:solidFill>
                    <a:srgbClr val="8B3B6C"/>
                  </a:solidFill>
                  <a:latin typeface="Arial Black"/>
                  <a:cs typeface="Arial Black"/>
                  <a:hlinkClick r:id="rId3"/>
                </a:rPr>
                <a:t> </a:t>
              </a:r>
              <a:r>
                <a:rPr sz="1100" spc="-75" dirty="0">
                  <a:solidFill>
                    <a:srgbClr val="8B3B6C"/>
                  </a:solidFill>
                  <a:latin typeface="Arial Black"/>
                  <a:cs typeface="Arial Black"/>
                  <a:hlinkClick r:id="rId3"/>
                </a:rPr>
                <a:t>las</a:t>
              </a:r>
              <a:r>
                <a:rPr sz="1100" spc="-10" dirty="0">
                  <a:solidFill>
                    <a:srgbClr val="8B3B6C"/>
                  </a:solidFill>
                  <a:latin typeface="Arial Black"/>
                  <a:cs typeface="Arial Black"/>
                  <a:hlinkClick r:id="rId3"/>
                </a:rPr>
                <a:t> </a:t>
              </a:r>
              <a:r>
                <a:rPr sz="1100" spc="-90" dirty="0">
                  <a:solidFill>
                    <a:srgbClr val="8B3B6C"/>
                  </a:solidFill>
                  <a:latin typeface="Arial Black"/>
                  <a:cs typeface="Arial Black"/>
                  <a:hlinkClick r:id="rId3"/>
                </a:rPr>
                <a:t>escuelas</a:t>
              </a:r>
              <a:r>
                <a:rPr sz="1100" spc="-10" dirty="0">
                  <a:solidFill>
                    <a:srgbClr val="8B3B6C"/>
                  </a:solidFill>
                  <a:latin typeface="Arial Black"/>
                  <a:cs typeface="Arial Black"/>
                  <a:hlinkClick r:id="rId3"/>
                </a:rPr>
                <a:t> </a:t>
              </a:r>
              <a:r>
                <a:rPr sz="1100" spc="-60" dirty="0">
                  <a:solidFill>
                    <a:srgbClr val="8B3B6C"/>
                  </a:solidFill>
                  <a:latin typeface="Arial Black"/>
                  <a:cs typeface="Arial Black"/>
                  <a:hlinkClick r:id="rId3"/>
                </a:rPr>
                <a:t>de</a:t>
              </a:r>
              <a:r>
                <a:rPr sz="1100" spc="-10" dirty="0">
                  <a:solidFill>
                    <a:srgbClr val="8B3B6C"/>
                  </a:solidFill>
                  <a:latin typeface="Arial Black"/>
                  <a:cs typeface="Arial Black"/>
                  <a:hlinkClick r:id="rId3"/>
                </a:rPr>
                <a:t> </a:t>
              </a:r>
              <a:r>
                <a:rPr sz="1100" spc="-45" dirty="0">
                  <a:solidFill>
                    <a:srgbClr val="8B3B6C"/>
                  </a:solidFill>
                  <a:latin typeface="Arial Black"/>
                  <a:cs typeface="Arial Black"/>
                  <a:hlinkClick r:id="rId3"/>
                </a:rPr>
                <a:t>nivel</a:t>
              </a:r>
              <a:r>
                <a:rPr sz="1100" spc="-10" dirty="0">
                  <a:solidFill>
                    <a:srgbClr val="8B3B6C"/>
                  </a:solidFill>
                  <a:latin typeface="Arial Black"/>
                  <a:cs typeface="Arial Black"/>
                  <a:hlinkClick r:id="rId3"/>
                </a:rPr>
                <a:t> </a:t>
              </a:r>
              <a:r>
                <a:rPr sz="1100" spc="-80" dirty="0">
                  <a:solidFill>
                    <a:srgbClr val="8B3B6C"/>
                  </a:solidFill>
                  <a:latin typeface="Arial Black"/>
                  <a:cs typeface="Arial Black"/>
                  <a:hlinkClick r:id="rId3"/>
                </a:rPr>
                <a:t>básico</a:t>
              </a:r>
              <a:r>
                <a:rPr sz="1100" spc="-10" dirty="0">
                  <a:solidFill>
                    <a:srgbClr val="8B3B6C"/>
                  </a:solidFill>
                  <a:latin typeface="Arial Black"/>
                  <a:cs typeface="Arial Black"/>
                  <a:hlinkClick r:id="rId3"/>
                </a:rPr>
                <a:t> </a:t>
              </a:r>
              <a:r>
                <a:rPr sz="1100" spc="-45" dirty="0">
                  <a:solidFill>
                    <a:srgbClr val="8B3B6C"/>
                  </a:solidFill>
                  <a:latin typeface="Arial Black"/>
                  <a:cs typeface="Arial Black"/>
                  <a:hlinkClick r:id="rId3"/>
                </a:rPr>
                <a:t>en</a:t>
              </a:r>
              <a:r>
                <a:rPr sz="1100" spc="-10" dirty="0">
                  <a:solidFill>
                    <a:srgbClr val="8B3B6C"/>
                  </a:solidFill>
                  <a:latin typeface="Arial Black"/>
                  <a:cs typeface="Arial Black"/>
                  <a:hlinkClick r:id="rId3"/>
                </a:rPr>
                <a:t> </a:t>
              </a:r>
              <a:r>
                <a:rPr sz="1100" spc="-50" dirty="0">
                  <a:solidFill>
                    <a:srgbClr val="8B3B6C"/>
                  </a:solidFill>
                  <a:latin typeface="Arial Black"/>
                  <a:cs typeface="Arial Black"/>
                  <a:hlinkClick r:id="rId3"/>
                </a:rPr>
                <a:t>la</a:t>
              </a:r>
              <a:r>
                <a:rPr sz="1100" spc="-10" dirty="0">
                  <a:solidFill>
                    <a:srgbClr val="8B3B6C"/>
                  </a:solidFill>
                  <a:latin typeface="Arial Black"/>
                  <a:cs typeface="Arial Black"/>
                  <a:hlinkClick r:id="rId3"/>
                </a:rPr>
                <a:t> </a:t>
              </a:r>
              <a:r>
                <a:rPr sz="1100" spc="-60" dirty="0">
                  <a:solidFill>
                    <a:srgbClr val="8B3B6C"/>
                  </a:solidFill>
                  <a:latin typeface="Arial Black"/>
                  <a:cs typeface="Arial Black"/>
                  <a:hlinkClick r:id="rId3"/>
                </a:rPr>
                <a:t>Ciudad</a:t>
              </a:r>
              <a:r>
                <a:rPr sz="1100" spc="-30" dirty="0">
                  <a:solidFill>
                    <a:srgbClr val="8B3B6C"/>
                  </a:solidFill>
                  <a:latin typeface="Arial Black"/>
                  <a:cs typeface="Arial Black"/>
                </a:rPr>
                <a:t> </a:t>
              </a:r>
              <a:r>
                <a:rPr sz="1100" spc="-70" dirty="0">
                  <a:solidFill>
                    <a:srgbClr val="8B3B6C"/>
                  </a:solidFill>
                  <a:latin typeface="Arial Black"/>
                  <a:cs typeface="Arial Black"/>
                  <a:hlinkClick r:id="rId3"/>
                </a:rPr>
                <a:t>de</a:t>
              </a:r>
              <a:r>
                <a:rPr sz="1100" spc="-85" dirty="0">
                  <a:solidFill>
                    <a:srgbClr val="8B3B6C"/>
                  </a:solidFill>
                  <a:latin typeface="Arial Black"/>
                  <a:cs typeface="Arial Black"/>
                  <a:hlinkClick r:id="rId3"/>
                </a:rPr>
                <a:t> </a:t>
              </a:r>
              <a:r>
                <a:rPr sz="1100" spc="-80" dirty="0">
                  <a:solidFill>
                    <a:srgbClr val="8B3B6C"/>
                  </a:solidFill>
                  <a:latin typeface="Arial Black"/>
                  <a:cs typeface="Arial Black"/>
                  <a:hlinkClick r:id="rId3"/>
                </a:rPr>
                <a:t>México</a:t>
              </a:r>
              <a:endParaRPr sz="1100" dirty="0">
                <a:latin typeface="Arial Black"/>
                <a:cs typeface="Arial Black"/>
              </a:endParaRPr>
            </a:p>
            <a:p>
              <a:pPr marL="1714500" algn="just">
                <a:lnSpc>
                  <a:spcPct val="100000"/>
                </a:lnSpc>
                <a:spcBef>
                  <a:spcPts val="830"/>
                </a:spcBef>
              </a:pPr>
              <a:r>
                <a:rPr sz="1000" spc="10" dirty="0">
                  <a:solidFill>
                    <a:srgbClr val="8B3B6C"/>
                  </a:solidFill>
                  <a:latin typeface="Arial MT"/>
                  <a:cs typeface="Arial MT"/>
                </a:rPr>
                <a:t>Gobierno</a:t>
              </a:r>
              <a:r>
                <a:rPr sz="1000" spc="55" dirty="0">
                  <a:solidFill>
                    <a:srgbClr val="8B3B6C"/>
                  </a:solidFill>
                  <a:latin typeface="Arial MT"/>
                  <a:cs typeface="Arial MT"/>
                </a:rPr>
                <a:t> </a:t>
              </a:r>
              <a:r>
                <a:rPr sz="1000" spc="10" dirty="0">
                  <a:solidFill>
                    <a:srgbClr val="8B3B6C"/>
                  </a:solidFill>
                  <a:latin typeface="Arial MT"/>
                  <a:cs typeface="Arial MT"/>
                </a:rPr>
                <a:t>de</a:t>
              </a:r>
              <a:r>
                <a:rPr sz="1000" spc="60" dirty="0">
                  <a:solidFill>
                    <a:srgbClr val="8B3B6C"/>
                  </a:solidFill>
                  <a:latin typeface="Arial MT"/>
                  <a:cs typeface="Arial MT"/>
                </a:rPr>
                <a:t> </a:t>
              </a:r>
              <a:r>
                <a:rPr sz="1000" spc="10" dirty="0">
                  <a:solidFill>
                    <a:srgbClr val="8B3B6C"/>
                  </a:solidFill>
                  <a:latin typeface="Arial MT"/>
                  <a:cs typeface="Arial MT"/>
                </a:rPr>
                <a:t>la</a:t>
              </a:r>
              <a:r>
                <a:rPr sz="1000" spc="60" dirty="0">
                  <a:solidFill>
                    <a:srgbClr val="8B3B6C"/>
                  </a:solidFill>
                  <a:latin typeface="Arial MT"/>
                  <a:cs typeface="Arial MT"/>
                </a:rPr>
                <a:t> </a:t>
              </a:r>
              <a:r>
                <a:rPr sz="1000" spc="10" dirty="0">
                  <a:solidFill>
                    <a:srgbClr val="8B3B6C"/>
                  </a:solidFill>
                  <a:latin typeface="Arial MT"/>
                  <a:cs typeface="Arial MT"/>
                </a:rPr>
                <a:t>Ciudad</a:t>
              </a:r>
              <a:r>
                <a:rPr sz="1000" spc="60" dirty="0">
                  <a:solidFill>
                    <a:srgbClr val="8B3B6C"/>
                  </a:solidFill>
                  <a:latin typeface="Arial MT"/>
                  <a:cs typeface="Arial MT"/>
                </a:rPr>
                <a:t> </a:t>
              </a:r>
              <a:r>
                <a:rPr sz="1000" spc="10" dirty="0">
                  <a:solidFill>
                    <a:srgbClr val="8B3B6C"/>
                  </a:solidFill>
                  <a:latin typeface="Arial MT"/>
                  <a:cs typeface="Arial MT"/>
                </a:rPr>
                <a:t>de</a:t>
              </a:r>
              <a:r>
                <a:rPr sz="1000" spc="60" dirty="0">
                  <a:solidFill>
                    <a:srgbClr val="8B3B6C"/>
                  </a:solidFill>
                  <a:latin typeface="Arial MT"/>
                  <a:cs typeface="Arial MT"/>
                </a:rPr>
                <a:t> </a:t>
              </a:r>
              <a:r>
                <a:rPr sz="1000" spc="10" dirty="0">
                  <a:solidFill>
                    <a:srgbClr val="8B3B6C"/>
                  </a:solidFill>
                  <a:latin typeface="Arial MT"/>
                  <a:cs typeface="Arial MT"/>
                </a:rPr>
                <a:t>México.</a:t>
              </a:r>
              <a:r>
                <a:rPr sz="1000" spc="60" dirty="0">
                  <a:solidFill>
                    <a:srgbClr val="8B3B6C"/>
                  </a:solidFill>
                  <a:latin typeface="Arial MT"/>
                  <a:cs typeface="Arial MT"/>
                </a:rPr>
                <a:t> </a:t>
              </a:r>
              <a:r>
                <a:rPr sz="1000" spc="-10" dirty="0">
                  <a:solidFill>
                    <a:srgbClr val="8B3B6C"/>
                  </a:solidFill>
                  <a:latin typeface="Arial MT"/>
                  <a:cs typeface="Arial MT"/>
                </a:rPr>
                <a:t>(2019)</a:t>
              </a:r>
              <a:endParaRPr sz="1000" dirty="0">
                <a:latin typeface="Arial MT"/>
                <a:cs typeface="Arial MT"/>
              </a:endParaRPr>
            </a:p>
            <a:p>
              <a:pPr marL="1714500" marR="5080" indent="29209" algn="just">
                <a:lnSpc>
                  <a:spcPct val="116700"/>
                </a:lnSpc>
                <a:spcBef>
                  <a:spcPts val="1135"/>
                </a:spcBef>
              </a:pPr>
              <a:r>
                <a:rPr sz="1000" spc="-10" dirty="0">
                  <a:latin typeface="Arial MT"/>
                  <a:cs typeface="Arial MT"/>
                </a:rPr>
                <a:t>Publicación </a:t>
              </a:r>
              <a:r>
                <a:rPr sz="1000" dirty="0">
                  <a:latin typeface="Arial MT"/>
                  <a:cs typeface="Arial MT"/>
                </a:rPr>
                <a:t>en</a:t>
              </a:r>
              <a:r>
                <a:rPr sz="1000" spc="-10" dirty="0">
                  <a:latin typeface="Arial MT"/>
                  <a:cs typeface="Arial MT"/>
                </a:rPr>
                <a:t> la</a:t>
              </a:r>
              <a:r>
                <a:rPr sz="1000" spc="-5" dirty="0">
                  <a:latin typeface="Arial MT"/>
                  <a:cs typeface="Arial MT"/>
                </a:rPr>
                <a:t> </a:t>
              </a:r>
              <a:r>
                <a:rPr sz="1000" dirty="0">
                  <a:latin typeface="Arial MT"/>
                  <a:cs typeface="Arial MT"/>
                </a:rPr>
                <a:t>que</a:t>
              </a:r>
              <a:r>
                <a:rPr sz="1000" spc="-10" dirty="0">
                  <a:latin typeface="Arial MT"/>
                  <a:cs typeface="Arial MT"/>
                </a:rPr>
                <a:t> </a:t>
              </a:r>
              <a:r>
                <a:rPr sz="1000" spc="-30" dirty="0">
                  <a:latin typeface="Arial MT"/>
                  <a:cs typeface="Arial MT"/>
                </a:rPr>
                <a:t>se</a:t>
              </a:r>
              <a:r>
                <a:rPr sz="1000" spc="-5" dirty="0">
                  <a:latin typeface="Arial MT"/>
                  <a:cs typeface="Arial MT"/>
                </a:rPr>
                <a:t> </a:t>
              </a:r>
              <a:r>
                <a:rPr sz="1000" dirty="0">
                  <a:latin typeface="Arial MT"/>
                  <a:cs typeface="Arial MT"/>
                </a:rPr>
                <a:t>anuncia</a:t>
              </a:r>
              <a:r>
                <a:rPr sz="1000" spc="-15" dirty="0">
                  <a:latin typeface="Arial MT"/>
                  <a:cs typeface="Arial MT"/>
                </a:rPr>
                <a:t> </a:t>
              </a:r>
              <a:r>
                <a:rPr sz="1000" spc="-10" dirty="0">
                  <a:latin typeface="Arial MT"/>
                  <a:cs typeface="Arial MT"/>
                </a:rPr>
                <a:t>la</a:t>
              </a:r>
              <a:r>
                <a:rPr sz="1000" spc="-5" dirty="0">
                  <a:latin typeface="Arial MT"/>
                  <a:cs typeface="Arial MT"/>
                </a:rPr>
                <a:t> </a:t>
              </a:r>
              <a:r>
                <a:rPr sz="1000" dirty="0">
                  <a:latin typeface="Arial MT"/>
                  <a:cs typeface="Arial MT"/>
                </a:rPr>
                <a:t>estrategia</a:t>
              </a:r>
              <a:r>
                <a:rPr sz="1000" spc="-5" dirty="0">
                  <a:latin typeface="Arial MT"/>
                  <a:cs typeface="Arial MT"/>
                </a:rPr>
                <a:t> </a:t>
              </a:r>
              <a:r>
                <a:rPr sz="1000" dirty="0">
                  <a:latin typeface="Arial MT"/>
                  <a:cs typeface="Arial MT"/>
                </a:rPr>
                <a:t>de</a:t>
              </a:r>
              <a:r>
                <a:rPr sz="1000" spc="-5" dirty="0">
                  <a:latin typeface="Arial MT"/>
                  <a:cs typeface="Arial MT"/>
                </a:rPr>
                <a:t> </a:t>
              </a:r>
              <a:r>
                <a:rPr sz="1000" dirty="0">
                  <a:latin typeface="Arial MT"/>
                  <a:cs typeface="Arial MT"/>
                </a:rPr>
                <a:t>uniforme</a:t>
              </a:r>
              <a:r>
                <a:rPr sz="1000" spc="-5" dirty="0">
                  <a:latin typeface="Arial MT"/>
                  <a:cs typeface="Arial MT"/>
                </a:rPr>
                <a:t> </a:t>
              </a:r>
              <a:r>
                <a:rPr sz="1000" spc="-10" dirty="0">
                  <a:latin typeface="Arial MT"/>
                  <a:cs typeface="Arial MT"/>
                </a:rPr>
                <a:t>neutro </a:t>
              </a:r>
              <a:r>
                <a:rPr sz="1000" dirty="0">
                  <a:latin typeface="Arial MT"/>
                  <a:cs typeface="Arial MT"/>
                </a:rPr>
                <a:t>en</a:t>
              </a:r>
              <a:r>
                <a:rPr sz="1000" spc="40" dirty="0">
                  <a:latin typeface="Arial MT"/>
                  <a:cs typeface="Arial MT"/>
                </a:rPr>
                <a:t> </a:t>
              </a:r>
              <a:r>
                <a:rPr sz="1000" dirty="0">
                  <a:latin typeface="Arial MT"/>
                  <a:cs typeface="Arial MT"/>
                </a:rPr>
                <a:t>las</a:t>
              </a:r>
              <a:r>
                <a:rPr sz="1000" spc="40" dirty="0">
                  <a:latin typeface="Arial MT"/>
                  <a:cs typeface="Arial MT"/>
                </a:rPr>
                <a:t> </a:t>
              </a:r>
              <a:r>
                <a:rPr sz="1000" dirty="0">
                  <a:latin typeface="Arial MT"/>
                  <a:cs typeface="Arial MT"/>
                </a:rPr>
                <a:t>escuelas</a:t>
              </a:r>
              <a:r>
                <a:rPr sz="1000" spc="40" dirty="0">
                  <a:latin typeface="Arial MT"/>
                  <a:cs typeface="Arial MT"/>
                </a:rPr>
                <a:t> </a:t>
              </a:r>
              <a:r>
                <a:rPr sz="1000" dirty="0">
                  <a:latin typeface="Arial MT"/>
                  <a:cs typeface="Arial MT"/>
                </a:rPr>
                <a:t>de</a:t>
              </a:r>
              <a:r>
                <a:rPr sz="1000" spc="40" dirty="0">
                  <a:latin typeface="Arial MT"/>
                  <a:cs typeface="Arial MT"/>
                </a:rPr>
                <a:t> </a:t>
              </a:r>
              <a:r>
                <a:rPr sz="1000" dirty="0">
                  <a:latin typeface="Arial MT"/>
                  <a:cs typeface="Arial MT"/>
                </a:rPr>
                <a:t>educación</a:t>
              </a:r>
              <a:r>
                <a:rPr sz="1000" spc="40" dirty="0">
                  <a:latin typeface="Arial MT"/>
                  <a:cs typeface="Arial MT"/>
                </a:rPr>
                <a:t> </a:t>
              </a:r>
              <a:r>
                <a:rPr sz="1000" dirty="0">
                  <a:latin typeface="Arial MT"/>
                  <a:cs typeface="Arial MT"/>
                </a:rPr>
                <a:t>básica</a:t>
              </a:r>
              <a:r>
                <a:rPr sz="1000" spc="40" dirty="0">
                  <a:latin typeface="Arial MT"/>
                  <a:cs typeface="Arial MT"/>
                </a:rPr>
                <a:t> </a:t>
              </a:r>
              <a:r>
                <a:rPr sz="1000" dirty="0">
                  <a:latin typeface="Arial MT"/>
                  <a:cs typeface="Arial MT"/>
                </a:rPr>
                <a:t>de</a:t>
              </a:r>
              <a:r>
                <a:rPr sz="1000" spc="40" dirty="0">
                  <a:latin typeface="Arial MT"/>
                  <a:cs typeface="Arial MT"/>
                </a:rPr>
                <a:t> </a:t>
              </a:r>
              <a:r>
                <a:rPr sz="1000" dirty="0">
                  <a:latin typeface="Arial MT"/>
                  <a:cs typeface="Arial MT"/>
                </a:rPr>
                <a:t>la</a:t>
              </a:r>
              <a:r>
                <a:rPr sz="1000" spc="40" dirty="0">
                  <a:latin typeface="Arial MT"/>
                  <a:cs typeface="Arial MT"/>
                </a:rPr>
                <a:t> </a:t>
              </a:r>
              <a:r>
                <a:rPr sz="1000" dirty="0">
                  <a:latin typeface="Arial MT"/>
                  <a:cs typeface="Arial MT"/>
                </a:rPr>
                <a:t>Ciudad</a:t>
              </a:r>
              <a:r>
                <a:rPr sz="1000" spc="40" dirty="0">
                  <a:latin typeface="Arial MT"/>
                  <a:cs typeface="Arial MT"/>
                </a:rPr>
                <a:t> </a:t>
              </a:r>
              <a:r>
                <a:rPr sz="1000" dirty="0">
                  <a:latin typeface="Arial MT"/>
                  <a:cs typeface="Arial MT"/>
                </a:rPr>
                <a:t>de</a:t>
              </a:r>
              <a:r>
                <a:rPr sz="1000" spc="40" dirty="0">
                  <a:latin typeface="Arial MT"/>
                  <a:cs typeface="Arial MT"/>
                </a:rPr>
                <a:t> </a:t>
              </a:r>
              <a:r>
                <a:rPr sz="1000" dirty="0">
                  <a:latin typeface="Arial MT"/>
                  <a:cs typeface="Arial MT"/>
                </a:rPr>
                <a:t>México,</a:t>
              </a:r>
              <a:r>
                <a:rPr sz="1000" spc="40" dirty="0">
                  <a:latin typeface="Arial MT"/>
                  <a:cs typeface="Arial MT"/>
                </a:rPr>
                <a:t> </a:t>
              </a:r>
              <a:r>
                <a:rPr sz="1000" spc="-25" dirty="0">
                  <a:latin typeface="Arial MT"/>
                  <a:cs typeface="Arial MT"/>
                </a:rPr>
                <a:t>así </a:t>
              </a:r>
              <a:r>
                <a:rPr sz="1000" dirty="0">
                  <a:latin typeface="Arial MT"/>
                  <a:cs typeface="Arial MT"/>
                </a:rPr>
                <a:t>como</a:t>
              </a:r>
              <a:r>
                <a:rPr sz="1000" spc="25" dirty="0">
                  <a:latin typeface="Arial MT"/>
                  <a:cs typeface="Arial MT"/>
                </a:rPr>
                <a:t> </a:t>
              </a:r>
              <a:r>
                <a:rPr sz="1000" dirty="0">
                  <a:latin typeface="Arial MT"/>
                  <a:cs typeface="Arial MT"/>
                </a:rPr>
                <a:t>algunas</a:t>
              </a:r>
              <a:r>
                <a:rPr sz="1000" spc="30" dirty="0">
                  <a:latin typeface="Arial MT"/>
                  <a:cs typeface="Arial MT"/>
                </a:rPr>
                <a:t> </a:t>
              </a:r>
              <a:r>
                <a:rPr sz="1000" dirty="0">
                  <a:latin typeface="Arial MT"/>
                  <a:cs typeface="Arial MT"/>
                </a:rPr>
                <a:t>razones</a:t>
              </a:r>
              <a:r>
                <a:rPr sz="1000" spc="30" dirty="0">
                  <a:latin typeface="Arial MT"/>
                  <a:cs typeface="Arial MT"/>
                </a:rPr>
                <a:t> </a:t>
              </a:r>
              <a:r>
                <a:rPr sz="1000" dirty="0">
                  <a:latin typeface="Arial MT"/>
                  <a:cs typeface="Arial MT"/>
                </a:rPr>
                <a:t>y</a:t>
              </a:r>
              <a:r>
                <a:rPr sz="1000" spc="30" dirty="0">
                  <a:latin typeface="Arial MT"/>
                  <a:cs typeface="Arial MT"/>
                </a:rPr>
                <a:t> </a:t>
              </a:r>
              <a:r>
                <a:rPr sz="1000" dirty="0">
                  <a:latin typeface="Arial MT"/>
                  <a:cs typeface="Arial MT"/>
                </a:rPr>
                <a:t>beneficios</a:t>
              </a:r>
              <a:r>
                <a:rPr sz="1000" spc="30" dirty="0">
                  <a:latin typeface="Arial MT"/>
                  <a:cs typeface="Arial MT"/>
                </a:rPr>
                <a:t> </a:t>
              </a:r>
              <a:r>
                <a:rPr sz="1000" dirty="0">
                  <a:latin typeface="Arial MT"/>
                  <a:cs typeface="Arial MT"/>
                </a:rPr>
                <a:t>de</a:t>
              </a:r>
              <a:r>
                <a:rPr sz="1000" spc="25" dirty="0">
                  <a:latin typeface="Arial MT"/>
                  <a:cs typeface="Arial MT"/>
                </a:rPr>
                <a:t> </a:t>
              </a:r>
              <a:r>
                <a:rPr sz="1000" spc="-10" dirty="0">
                  <a:latin typeface="Arial MT"/>
                  <a:cs typeface="Arial MT"/>
                </a:rPr>
                <a:t>implementarla.</a:t>
              </a:r>
              <a:endParaRPr sz="1000" dirty="0">
                <a:latin typeface="Arial MT"/>
                <a:cs typeface="Arial MT"/>
              </a:endParaRPr>
            </a:p>
          </p:txBody>
        </p:sp>
        <p:grpSp>
          <p:nvGrpSpPr>
            <p:cNvPr id="21" name="object 27">
              <a:extLst>
                <a:ext uri="{FF2B5EF4-FFF2-40B4-BE49-F238E27FC236}">
                  <a16:creationId xmlns:a16="http://schemas.microsoft.com/office/drawing/2014/main" id="{DDCCB9B8-F868-0815-F2F8-93AC2136B82D}"/>
                </a:ext>
              </a:extLst>
            </p:cNvPr>
            <p:cNvGrpSpPr/>
            <p:nvPr/>
          </p:nvGrpSpPr>
          <p:grpSpPr>
            <a:xfrm>
              <a:off x="791999" y="1575455"/>
              <a:ext cx="1784985" cy="1801495"/>
              <a:chOff x="791999" y="1575455"/>
              <a:chExt cx="1784985" cy="1801495"/>
            </a:xfrm>
          </p:grpSpPr>
          <p:pic>
            <p:nvPicPr>
              <p:cNvPr id="22" name="object 28">
                <a:extLst>
                  <a:ext uri="{FF2B5EF4-FFF2-40B4-BE49-F238E27FC236}">
                    <a16:creationId xmlns:a16="http://schemas.microsoft.com/office/drawing/2014/main" id="{97E7C6C0-8AA6-18C3-C156-E080AD4ADD17}"/>
                  </a:ext>
                </a:extLst>
              </p:cNvPr>
              <p:cNvPicPr/>
              <p:nvPr/>
            </p:nvPicPr>
            <p:blipFill>
              <a:blip r:embed="rId4" cstate="print"/>
              <a:stretch>
                <a:fillRect/>
              </a:stretch>
            </p:blipFill>
            <p:spPr>
              <a:xfrm>
                <a:off x="829046" y="1633849"/>
                <a:ext cx="1704296" cy="1708950"/>
              </a:xfrm>
              <a:prstGeom prst="rect">
                <a:avLst/>
              </a:prstGeom>
            </p:spPr>
          </p:pic>
          <p:sp>
            <p:nvSpPr>
              <p:cNvPr id="23" name="object 29">
                <a:extLst>
                  <a:ext uri="{FF2B5EF4-FFF2-40B4-BE49-F238E27FC236}">
                    <a16:creationId xmlns:a16="http://schemas.microsoft.com/office/drawing/2014/main" id="{9DD885C8-2EEE-DFEB-8053-E827B3AFAD5A}"/>
                  </a:ext>
                </a:extLst>
              </p:cNvPr>
              <p:cNvSpPr/>
              <p:nvPr/>
            </p:nvSpPr>
            <p:spPr>
              <a:xfrm>
                <a:off x="794120" y="1577576"/>
                <a:ext cx="1780539" cy="1797685"/>
              </a:xfrm>
              <a:custGeom>
                <a:avLst/>
                <a:gdLst/>
                <a:ahLst/>
                <a:cxnLst/>
                <a:rect l="l" t="t" r="r" b="b"/>
                <a:pathLst>
                  <a:path w="1780539" h="1797685">
                    <a:moveTo>
                      <a:pt x="0" y="10579"/>
                    </a:moveTo>
                    <a:lnTo>
                      <a:pt x="0" y="1786547"/>
                    </a:lnTo>
                    <a:lnTo>
                      <a:pt x="0" y="1797126"/>
                    </a:lnTo>
                    <a:lnTo>
                      <a:pt x="10579" y="1797126"/>
                    </a:lnTo>
                    <a:lnTo>
                      <a:pt x="1769656" y="1797126"/>
                    </a:lnTo>
                    <a:lnTo>
                      <a:pt x="1780235" y="1797126"/>
                    </a:lnTo>
                    <a:lnTo>
                      <a:pt x="1780235" y="1786547"/>
                    </a:lnTo>
                    <a:lnTo>
                      <a:pt x="1780235" y="10579"/>
                    </a:lnTo>
                    <a:lnTo>
                      <a:pt x="1780235" y="0"/>
                    </a:lnTo>
                    <a:lnTo>
                      <a:pt x="1769656" y="0"/>
                    </a:lnTo>
                    <a:lnTo>
                      <a:pt x="10579" y="0"/>
                    </a:lnTo>
                    <a:lnTo>
                      <a:pt x="0" y="0"/>
                    </a:lnTo>
                    <a:lnTo>
                      <a:pt x="0" y="10579"/>
                    </a:lnTo>
                    <a:close/>
                  </a:path>
                </a:pathLst>
              </a:custGeom>
              <a:ln w="4241">
                <a:solidFill>
                  <a:srgbClr val="F09C9D"/>
                </a:solidFill>
              </a:ln>
            </p:spPr>
            <p:txBody>
              <a:bodyPr wrap="square" lIns="0" tIns="0" rIns="0" bIns="0" rtlCol="0"/>
              <a:lstStyle/>
              <a:p>
                <a:endParaRPr/>
              </a:p>
            </p:txBody>
          </p:sp>
          <p:sp>
            <p:nvSpPr>
              <p:cNvPr id="24" name="object 30">
                <a:extLst>
                  <a:ext uri="{FF2B5EF4-FFF2-40B4-BE49-F238E27FC236}">
                    <a16:creationId xmlns:a16="http://schemas.microsoft.com/office/drawing/2014/main" id="{44D8F5D0-AB86-F899-D075-1772A4002975}"/>
                  </a:ext>
                </a:extLst>
              </p:cNvPr>
              <p:cNvSpPr/>
              <p:nvPr/>
            </p:nvSpPr>
            <p:spPr>
              <a:xfrm>
                <a:off x="811047" y="1594510"/>
                <a:ext cx="1746885" cy="1763395"/>
              </a:xfrm>
              <a:custGeom>
                <a:avLst/>
                <a:gdLst/>
                <a:ahLst/>
                <a:cxnLst/>
                <a:rect l="l" t="t" r="r" b="b"/>
                <a:pathLst>
                  <a:path w="1746885" h="1763395">
                    <a:moveTo>
                      <a:pt x="0" y="1763268"/>
                    </a:moveTo>
                    <a:lnTo>
                      <a:pt x="1746377" y="1763268"/>
                    </a:lnTo>
                    <a:lnTo>
                      <a:pt x="1746377" y="0"/>
                    </a:lnTo>
                    <a:lnTo>
                      <a:pt x="0" y="0"/>
                    </a:lnTo>
                    <a:lnTo>
                      <a:pt x="0" y="1763268"/>
                    </a:lnTo>
                    <a:close/>
                  </a:path>
                </a:pathLst>
              </a:custGeom>
              <a:ln w="12700">
                <a:solidFill>
                  <a:srgbClr val="F09C9D"/>
                </a:solidFill>
              </a:ln>
            </p:spPr>
            <p:txBody>
              <a:bodyPr wrap="square" lIns="0" tIns="0" rIns="0" bIns="0" rtlCol="0"/>
              <a:lstStyle/>
              <a:p>
                <a:endParaRPr/>
              </a:p>
            </p:txBody>
          </p:sp>
        </p:grpSp>
      </p:grpSp>
      <p:grpSp>
        <p:nvGrpSpPr>
          <p:cNvPr id="31" name="object 31">
            <a:extLst>
              <a:ext uri="{FF2B5EF4-FFF2-40B4-BE49-F238E27FC236}">
                <a16:creationId xmlns:a16="http://schemas.microsoft.com/office/drawing/2014/main" id="{CB1EB25F-89C4-2CCD-7F3E-8A6334F8A607}"/>
              </a:ext>
            </a:extLst>
          </p:cNvPr>
          <p:cNvGrpSpPr/>
          <p:nvPr/>
        </p:nvGrpSpPr>
        <p:grpSpPr>
          <a:xfrm>
            <a:off x="809392" y="4330517"/>
            <a:ext cx="1784985" cy="1801495"/>
            <a:chOff x="782999" y="4074671"/>
            <a:chExt cx="1784985" cy="1801495"/>
          </a:xfrm>
        </p:grpSpPr>
        <p:pic>
          <p:nvPicPr>
            <p:cNvPr id="32" name="object 32">
              <a:extLst>
                <a:ext uri="{FF2B5EF4-FFF2-40B4-BE49-F238E27FC236}">
                  <a16:creationId xmlns:a16="http://schemas.microsoft.com/office/drawing/2014/main" id="{925B2CF0-1784-DC67-37EC-F4BC3024A187}"/>
                </a:ext>
              </a:extLst>
            </p:cNvPr>
            <p:cNvPicPr/>
            <p:nvPr/>
          </p:nvPicPr>
          <p:blipFill>
            <a:blip r:embed="rId5" cstate="print"/>
            <a:stretch>
              <a:fillRect/>
            </a:stretch>
          </p:blipFill>
          <p:spPr>
            <a:xfrm>
              <a:off x="795699" y="4111741"/>
              <a:ext cx="1759077" cy="1751597"/>
            </a:xfrm>
            <a:prstGeom prst="rect">
              <a:avLst/>
            </a:prstGeom>
          </p:spPr>
        </p:pic>
        <p:sp>
          <p:nvSpPr>
            <p:cNvPr id="33" name="object 33">
              <a:extLst>
                <a:ext uri="{FF2B5EF4-FFF2-40B4-BE49-F238E27FC236}">
                  <a16:creationId xmlns:a16="http://schemas.microsoft.com/office/drawing/2014/main" id="{7FDE716F-DB94-42F1-6D92-AEEDCE09F478}"/>
                </a:ext>
              </a:extLst>
            </p:cNvPr>
            <p:cNvSpPr/>
            <p:nvPr/>
          </p:nvSpPr>
          <p:spPr>
            <a:xfrm>
              <a:off x="785120" y="4076792"/>
              <a:ext cx="1780539" cy="1797685"/>
            </a:xfrm>
            <a:custGeom>
              <a:avLst/>
              <a:gdLst/>
              <a:ahLst/>
              <a:cxnLst/>
              <a:rect l="l" t="t" r="r" b="b"/>
              <a:pathLst>
                <a:path w="1780539" h="1797685">
                  <a:moveTo>
                    <a:pt x="0" y="10579"/>
                  </a:moveTo>
                  <a:lnTo>
                    <a:pt x="0" y="1786547"/>
                  </a:lnTo>
                  <a:lnTo>
                    <a:pt x="0" y="1797126"/>
                  </a:lnTo>
                  <a:lnTo>
                    <a:pt x="10579" y="1797126"/>
                  </a:lnTo>
                  <a:lnTo>
                    <a:pt x="1769656" y="1797126"/>
                  </a:lnTo>
                  <a:lnTo>
                    <a:pt x="1780235" y="1797126"/>
                  </a:lnTo>
                  <a:lnTo>
                    <a:pt x="1780235" y="1786547"/>
                  </a:lnTo>
                  <a:lnTo>
                    <a:pt x="1780235" y="10579"/>
                  </a:lnTo>
                  <a:lnTo>
                    <a:pt x="1780235" y="0"/>
                  </a:lnTo>
                  <a:lnTo>
                    <a:pt x="1769656" y="0"/>
                  </a:lnTo>
                  <a:lnTo>
                    <a:pt x="10579" y="0"/>
                  </a:lnTo>
                  <a:lnTo>
                    <a:pt x="0" y="0"/>
                  </a:lnTo>
                  <a:lnTo>
                    <a:pt x="0" y="10579"/>
                  </a:lnTo>
                  <a:close/>
                </a:path>
              </a:pathLst>
            </a:custGeom>
            <a:ln w="4241">
              <a:solidFill>
                <a:srgbClr val="F09C9D"/>
              </a:solidFill>
            </a:ln>
          </p:spPr>
          <p:txBody>
            <a:bodyPr wrap="square" lIns="0" tIns="0" rIns="0" bIns="0" rtlCol="0"/>
            <a:lstStyle/>
            <a:p>
              <a:endParaRPr/>
            </a:p>
          </p:txBody>
        </p:sp>
        <p:sp>
          <p:nvSpPr>
            <p:cNvPr id="34" name="object 34">
              <a:extLst>
                <a:ext uri="{FF2B5EF4-FFF2-40B4-BE49-F238E27FC236}">
                  <a16:creationId xmlns:a16="http://schemas.microsoft.com/office/drawing/2014/main" id="{17049280-6A8B-39EF-C4C7-3CF760B4A73C}"/>
                </a:ext>
              </a:extLst>
            </p:cNvPr>
            <p:cNvSpPr/>
            <p:nvPr/>
          </p:nvSpPr>
          <p:spPr>
            <a:xfrm>
              <a:off x="802055" y="4093718"/>
              <a:ext cx="1746885" cy="1763395"/>
            </a:xfrm>
            <a:custGeom>
              <a:avLst/>
              <a:gdLst/>
              <a:ahLst/>
              <a:cxnLst/>
              <a:rect l="l" t="t" r="r" b="b"/>
              <a:pathLst>
                <a:path w="1746885" h="1763395">
                  <a:moveTo>
                    <a:pt x="0" y="1763267"/>
                  </a:moveTo>
                  <a:lnTo>
                    <a:pt x="1746377" y="1763267"/>
                  </a:lnTo>
                  <a:lnTo>
                    <a:pt x="1746377" y="0"/>
                  </a:lnTo>
                  <a:lnTo>
                    <a:pt x="0" y="0"/>
                  </a:lnTo>
                  <a:lnTo>
                    <a:pt x="0" y="1763267"/>
                  </a:lnTo>
                  <a:close/>
                </a:path>
              </a:pathLst>
            </a:custGeom>
            <a:ln w="12700">
              <a:solidFill>
                <a:srgbClr val="F09C9D"/>
              </a:solidFill>
            </a:ln>
          </p:spPr>
          <p:txBody>
            <a:bodyPr wrap="square" lIns="0" tIns="0" rIns="0" bIns="0" rtlCol="0"/>
            <a:lstStyle/>
            <a:p>
              <a:endParaRPr/>
            </a:p>
          </p:txBody>
        </p:sp>
      </p:grpSp>
      <p:sp>
        <p:nvSpPr>
          <p:cNvPr id="36" name="CuadroTexto 35">
            <a:extLst>
              <a:ext uri="{FF2B5EF4-FFF2-40B4-BE49-F238E27FC236}">
                <a16:creationId xmlns:a16="http://schemas.microsoft.com/office/drawing/2014/main" id="{FB829ED3-9E21-94D0-23EB-A87CB056BC04}"/>
              </a:ext>
            </a:extLst>
          </p:cNvPr>
          <p:cNvSpPr txBox="1"/>
          <p:nvPr/>
        </p:nvSpPr>
        <p:spPr>
          <a:xfrm>
            <a:off x="828448" y="874156"/>
            <a:ext cx="6098458" cy="369332"/>
          </a:xfrm>
          <a:prstGeom prst="rect">
            <a:avLst/>
          </a:prstGeom>
          <a:noFill/>
        </p:spPr>
        <p:txBody>
          <a:bodyPr wrap="square">
            <a:spAutoFit/>
          </a:bodyPr>
          <a:lstStyle/>
          <a:p>
            <a:pPr marL="12700">
              <a:lnSpc>
                <a:spcPct val="100000"/>
              </a:lnSpc>
              <a:spcBef>
                <a:spcPts val="100"/>
              </a:spcBef>
            </a:pPr>
            <a:r>
              <a:rPr lang="es-MX" sz="1800" spc="-35" dirty="0">
                <a:solidFill>
                  <a:srgbClr val="B33F3F"/>
                </a:solidFill>
                <a:latin typeface="Arial Black"/>
                <a:cs typeface="Arial Black"/>
              </a:rPr>
              <a:t>Insumos</a:t>
            </a:r>
            <a:endParaRPr lang="es-MX" sz="1800" dirty="0">
              <a:latin typeface="Arial Black"/>
              <a:cs typeface="Arial Black"/>
            </a:endParaRPr>
          </a:p>
        </p:txBody>
      </p:sp>
    </p:spTree>
    <p:extLst>
      <p:ext uri="{BB962C8B-B14F-4D97-AF65-F5344CB8AC3E}">
        <p14:creationId xmlns:p14="http://schemas.microsoft.com/office/powerpoint/2010/main" val="55585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o 17">
            <a:extLst>
              <a:ext uri="{FF2B5EF4-FFF2-40B4-BE49-F238E27FC236}">
                <a16:creationId xmlns:a16="http://schemas.microsoft.com/office/drawing/2014/main" id="{17421794-45A6-C464-9F8B-FCA40FFBB5D3}"/>
              </a:ext>
            </a:extLst>
          </p:cNvPr>
          <p:cNvGrpSpPr/>
          <p:nvPr/>
        </p:nvGrpSpPr>
        <p:grpSpPr>
          <a:xfrm>
            <a:off x="1501379" y="1825855"/>
            <a:ext cx="5582719" cy="2560320"/>
            <a:chOff x="1398140" y="1412900"/>
            <a:chExt cx="5582719" cy="2560320"/>
          </a:xfrm>
        </p:grpSpPr>
        <p:sp>
          <p:nvSpPr>
            <p:cNvPr id="19" name="object 12">
              <a:extLst>
                <a:ext uri="{FF2B5EF4-FFF2-40B4-BE49-F238E27FC236}">
                  <a16:creationId xmlns:a16="http://schemas.microsoft.com/office/drawing/2014/main" id="{7AEC6683-9880-8C7D-E907-39F63B60CAFE}"/>
                </a:ext>
              </a:extLst>
            </p:cNvPr>
            <p:cNvSpPr/>
            <p:nvPr/>
          </p:nvSpPr>
          <p:spPr>
            <a:xfrm>
              <a:off x="3264839" y="2088323"/>
              <a:ext cx="3716020" cy="0"/>
            </a:xfrm>
            <a:custGeom>
              <a:avLst/>
              <a:gdLst/>
              <a:ahLst/>
              <a:cxnLst/>
              <a:rect l="l" t="t" r="r" b="b"/>
              <a:pathLst>
                <a:path w="3716020">
                  <a:moveTo>
                    <a:pt x="0" y="0"/>
                  </a:moveTo>
                  <a:lnTo>
                    <a:pt x="3715562" y="0"/>
                  </a:lnTo>
                </a:path>
              </a:pathLst>
            </a:custGeom>
            <a:ln w="12700">
              <a:solidFill>
                <a:srgbClr val="8B3B6C"/>
              </a:solidFill>
            </a:ln>
          </p:spPr>
          <p:txBody>
            <a:bodyPr wrap="square" lIns="0" tIns="0" rIns="0" bIns="0" rtlCol="0"/>
            <a:lstStyle/>
            <a:p>
              <a:endParaRPr/>
            </a:p>
          </p:txBody>
        </p:sp>
        <p:grpSp>
          <p:nvGrpSpPr>
            <p:cNvPr id="20" name="object 19">
              <a:extLst>
                <a:ext uri="{FF2B5EF4-FFF2-40B4-BE49-F238E27FC236}">
                  <a16:creationId xmlns:a16="http://schemas.microsoft.com/office/drawing/2014/main" id="{7C154EDC-3D1F-0495-CD73-47C363C3625F}"/>
                </a:ext>
              </a:extLst>
            </p:cNvPr>
            <p:cNvGrpSpPr/>
            <p:nvPr/>
          </p:nvGrpSpPr>
          <p:grpSpPr>
            <a:xfrm>
              <a:off x="1398140" y="1412900"/>
              <a:ext cx="1815464" cy="2560320"/>
              <a:chOff x="1398140" y="1412900"/>
              <a:chExt cx="1815464" cy="2560320"/>
            </a:xfrm>
          </p:grpSpPr>
          <p:pic>
            <p:nvPicPr>
              <p:cNvPr id="21" name="object 20">
                <a:extLst>
                  <a:ext uri="{FF2B5EF4-FFF2-40B4-BE49-F238E27FC236}">
                    <a16:creationId xmlns:a16="http://schemas.microsoft.com/office/drawing/2014/main" id="{16BB8516-89EF-DD9E-6728-97C8FEF9E45E}"/>
                  </a:ext>
                </a:extLst>
              </p:cNvPr>
              <p:cNvPicPr/>
              <p:nvPr/>
            </p:nvPicPr>
            <p:blipFill>
              <a:blip r:embed="rId2" cstate="print"/>
              <a:stretch>
                <a:fillRect/>
              </a:stretch>
            </p:blipFill>
            <p:spPr>
              <a:xfrm>
                <a:off x="1410840" y="1425599"/>
                <a:ext cx="1789522" cy="2534399"/>
              </a:xfrm>
              <a:prstGeom prst="rect">
                <a:avLst/>
              </a:prstGeom>
            </p:spPr>
          </p:pic>
          <p:sp>
            <p:nvSpPr>
              <p:cNvPr id="22" name="object 21">
                <a:extLst>
                  <a:ext uri="{FF2B5EF4-FFF2-40B4-BE49-F238E27FC236}">
                    <a16:creationId xmlns:a16="http://schemas.microsoft.com/office/drawing/2014/main" id="{D4725A69-1F3C-F42B-BB77-771C1CF1F9D2}"/>
                  </a:ext>
                </a:extLst>
              </p:cNvPr>
              <p:cNvSpPr/>
              <p:nvPr/>
            </p:nvSpPr>
            <p:spPr>
              <a:xfrm>
                <a:off x="1400261" y="1415021"/>
                <a:ext cx="1811020" cy="2555875"/>
              </a:xfrm>
              <a:custGeom>
                <a:avLst/>
                <a:gdLst/>
                <a:ahLst/>
                <a:cxnLst/>
                <a:rect l="l" t="t" r="r" b="b"/>
                <a:pathLst>
                  <a:path w="1811020" h="2555875">
                    <a:moveTo>
                      <a:pt x="0" y="10579"/>
                    </a:moveTo>
                    <a:lnTo>
                      <a:pt x="0" y="2544978"/>
                    </a:lnTo>
                    <a:lnTo>
                      <a:pt x="0" y="2555557"/>
                    </a:lnTo>
                    <a:lnTo>
                      <a:pt x="10579" y="2555557"/>
                    </a:lnTo>
                    <a:lnTo>
                      <a:pt x="1800098" y="2555557"/>
                    </a:lnTo>
                    <a:lnTo>
                      <a:pt x="1810677" y="2555557"/>
                    </a:lnTo>
                    <a:lnTo>
                      <a:pt x="1810677" y="2544978"/>
                    </a:lnTo>
                    <a:lnTo>
                      <a:pt x="1810677" y="10579"/>
                    </a:lnTo>
                    <a:lnTo>
                      <a:pt x="1810677" y="0"/>
                    </a:lnTo>
                    <a:lnTo>
                      <a:pt x="1800098" y="0"/>
                    </a:lnTo>
                    <a:lnTo>
                      <a:pt x="10579" y="0"/>
                    </a:lnTo>
                    <a:lnTo>
                      <a:pt x="0" y="0"/>
                    </a:lnTo>
                    <a:lnTo>
                      <a:pt x="0" y="10579"/>
                    </a:lnTo>
                    <a:close/>
                  </a:path>
                </a:pathLst>
              </a:custGeom>
              <a:ln w="4241">
                <a:solidFill>
                  <a:srgbClr val="F09C9D"/>
                </a:solidFill>
              </a:ln>
            </p:spPr>
            <p:txBody>
              <a:bodyPr wrap="square" lIns="0" tIns="0" rIns="0" bIns="0" rtlCol="0"/>
              <a:lstStyle/>
              <a:p>
                <a:endParaRPr/>
              </a:p>
            </p:txBody>
          </p:sp>
          <p:sp>
            <p:nvSpPr>
              <p:cNvPr id="23" name="object 22">
                <a:extLst>
                  <a:ext uri="{FF2B5EF4-FFF2-40B4-BE49-F238E27FC236}">
                    <a16:creationId xmlns:a16="http://schemas.microsoft.com/office/drawing/2014/main" id="{4C76D019-0E45-B4D1-45E2-045075E2D4DD}"/>
                  </a:ext>
                </a:extLst>
              </p:cNvPr>
              <p:cNvSpPr/>
              <p:nvPr/>
            </p:nvSpPr>
            <p:spPr>
              <a:xfrm>
                <a:off x="1417192" y="1431950"/>
                <a:ext cx="1777364" cy="2522220"/>
              </a:xfrm>
              <a:custGeom>
                <a:avLst/>
                <a:gdLst/>
                <a:ahLst/>
                <a:cxnLst/>
                <a:rect l="l" t="t" r="r" b="b"/>
                <a:pathLst>
                  <a:path w="1777364" h="2522220">
                    <a:moveTo>
                      <a:pt x="0" y="2521699"/>
                    </a:moveTo>
                    <a:lnTo>
                      <a:pt x="1776818" y="2521699"/>
                    </a:lnTo>
                    <a:lnTo>
                      <a:pt x="1776818" y="0"/>
                    </a:lnTo>
                    <a:lnTo>
                      <a:pt x="0" y="0"/>
                    </a:lnTo>
                    <a:lnTo>
                      <a:pt x="0" y="2521699"/>
                    </a:lnTo>
                    <a:close/>
                  </a:path>
                </a:pathLst>
              </a:custGeom>
              <a:ln w="12700">
                <a:solidFill>
                  <a:srgbClr val="F09C9D"/>
                </a:solidFill>
              </a:ln>
            </p:spPr>
            <p:txBody>
              <a:bodyPr wrap="square" lIns="0" tIns="0" rIns="0" bIns="0" rtlCol="0"/>
              <a:lstStyle/>
              <a:p>
                <a:endParaRPr/>
              </a:p>
            </p:txBody>
          </p:sp>
        </p:grpSp>
      </p:grpSp>
      <p:sp>
        <p:nvSpPr>
          <p:cNvPr id="25" name="CuadroTexto 24">
            <a:extLst>
              <a:ext uri="{FF2B5EF4-FFF2-40B4-BE49-F238E27FC236}">
                <a16:creationId xmlns:a16="http://schemas.microsoft.com/office/drawing/2014/main" id="{C1C85235-1F99-A9B2-6B71-0F9F031D5589}"/>
              </a:ext>
            </a:extLst>
          </p:cNvPr>
          <p:cNvSpPr txBox="1"/>
          <p:nvPr/>
        </p:nvSpPr>
        <p:spPr>
          <a:xfrm>
            <a:off x="1618634" y="1431950"/>
            <a:ext cx="6098458" cy="4057842"/>
          </a:xfrm>
          <a:prstGeom prst="rect">
            <a:avLst/>
          </a:prstGeom>
          <a:noFill/>
        </p:spPr>
        <p:txBody>
          <a:bodyPr wrap="square">
            <a:spAutoFit/>
          </a:bodyPr>
          <a:lstStyle/>
          <a:p>
            <a:pPr marL="12700">
              <a:lnSpc>
                <a:spcPct val="100000"/>
              </a:lnSpc>
              <a:spcBef>
                <a:spcPts val="100"/>
              </a:spcBef>
            </a:pPr>
            <a:r>
              <a:rPr lang="es-MX" sz="1200" spc="-80" dirty="0">
                <a:solidFill>
                  <a:srgbClr val="8B3B6C"/>
                </a:solidFill>
                <a:latin typeface="Arial Black"/>
                <a:cs typeface="Arial Black"/>
              </a:rPr>
              <a:t>Curso</a:t>
            </a:r>
            <a:r>
              <a:rPr lang="es-MX" sz="1200" spc="-75" dirty="0">
                <a:solidFill>
                  <a:srgbClr val="8B3B6C"/>
                </a:solidFill>
                <a:latin typeface="Arial Black"/>
                <a:cs typeface="Arial Black"/>
              </a:rPr>
              <a:t> </a:t>
            </a:r>
            <a:r>
              <a:rPr lang="es-MX" sz="1200" spc="-10" dirty="0">
                <a:solidFill>
                  <a:srgbClr val="8B3B6C"/>
                </a:solidFill>
                <a:latin typeface="Arial Black"/>
                <a:cs typeface="Arial Black"/>
              </a:rPr>
              <a:t>(Manual)</a:t>
            </a:r>
            <a:endParaRPr lang="es-MX" sz="1200" dirty="0">
              <a:latin typeface="Arial Black"/>
              <a:cs typeface="Arial Black"/>
            </a:endParaRPr>
          </a:p>
          <a:p>
            <a:pPr marL="1714500" marR="6985" algn="just">
              <a:lnSpc>
                <a:spcPct val="100000"/>
              </a:lnSpc>
              <a:spcBef>
                <a:spcPts val="830"/>
              </a:spcBef>
            </a:pPr>
            <a:r>
              <a:rPr lang="es-MX" sz="1200" dirty="0">
                <a:solidFill>
                  <a:srgbClr val="8B3B6C"/>
                </a:solidFill>
                <a:latin typeface="Arial Black"/>
                <a:cs typeface="Arial Black"/>
                <a:hlinkClick r:id="rId3"/>
              </a:rPr>
              <a:t>Infancias</a:t>
            </a:r>
            <a:r>
              <a:rPr lang="es-MX" sz="1200" spc="305" dirty="0">
                <a:solidFill>
                  <a:srgbClr val="8B3B6C"/>
                </a:solidFill>
                <a:latin typeface="Arial Black"/>
                <a:cs typeface="Arial Black"/>
                <a:hlinkClick r:id="rId3"/>
              </a:rPr>
              <a:t> </a:t>
            </a:r>
            <a:r>
              <a:rPr lang="es-MX" sz="1200" dirty="0">
                <a:solidFill>
                  <a:srgbClr val="8B3B6C"/>
                </a:solidFill>
                <a:latin typeface="Arial Black"/>
                <a:cs typeface="Arial Black"/>
                <a:hlinkClick r:id="rId3"/>
              </a:rPr>
              <a:t>y</a:t>
            </a:r>
            <a:r>
              <a:rPr lang="es-MX" sz="1200" spc="305" dirty="0">
                <a:solidFill>
                  <a:srgbClr val="8B3B6C"/>
                </a:solidFill>
                <a:latin typeface="Arial Black"/>
                <a:cs typeface="Arial Black"/>
                <a:hlinkClick r:id="rId3"/>
              </a:rPr>
              <a:t> </a:t>
            </a:r>
            <a:r>
              <a:rPr lang="es-MX" sz="1200" spc="-20" dirty="0">
                <a:solidFill>
                  <a:srgbClr val="8B3B6C"/>
                </a:solidFill>
                <a:latin typeface="Arial Black"/>
                <a:cs typeface="Arial Black"/>
                <a:hlinkClick r:id="rId3"/>
              </a:rPr>
              <a:t>adolescencias</a:t>
            </a:r>
            <a:r>
              <a:rPr lang="es-MX" sz="1200" spc="305" dirty="0">
                <a:solidFill>
                  <a:srgbClr val="8B3B6C"/>
                </a:solidFill>
                <a:latin typeface="Arial Black"/>
                <a:cs typeface="Arial Black"/>
                <a:hlinkClick r:id="rId3"/>
              </a:rPr>
              <a:t> </a:t>
            </a:r>
            <a:r>
              <a:rPr lang="es-MX" sz="1200" dirty="0">
                <a:solidFill>
                  <a:srgbClr val="8B3B6C"/>
                </a:solidFill>
                <a:latin typeface="Arial Black"/>
                <a:cs typeface="Arial Black"/>
                <a:hlinkClick r:id="rId3"/>
              </a:rPr>
              <a:t>trans</a:t>
            </a:r>
            <a:r>
              <a:rPr lang="es-MX" sz="1200" spc="305" dirty="0">
                <a:solidFill>
                  <a:srgbClr val="8B3B6C"/>
                </a:solidFill>
                <a:latin typeface="Arial Black"/>
                <a:cs typeface="Arial Black"/>
                <a:hlinkClick r:id="rId3"/>
              </a:rPr>
              <a:t> </a:t>
            </a:r>
            <a:r>
              <a:rPr lang="es-MX" sz="1200" dirty="0">
                <a:solidFill>
                  <a:srgbClr val="8B3B6C"/>
                </a:solidFill>
                <a:latin typeface="Arial Black"/>
                <a:cs typeface="Arial Black"/>
                <a:hlinkClick r:id="rId3"/>
              </a:rPr>
              <a:t>y</a:t>
            </a:r>
            <a:r>
              <a:rPr lang="es-MX" sz="1200" spc="305" dirty="0">
                <a:solidFill>
                  <a:srgbClr val="8B3B6C"/>
                </a:solidFill>
                <a:latin typeface="Arial Black"/>
                <a:cs typeface="Arial Black"/>
                <a:hlinkClick r:id="rId3"/>
              </a:rPr>
              <a:t> </a:t>
            </a:r>
            <a:r>
              <a:rPr lang="es-MX" sz="1200" dirty="0">
                <a:solidFill>
                  <a:srgbClr val="8B3B6C"/>
                </a:solidFill>
                <a:latin typeface="Arial Black"/>
                <a:cs typeface="Arial Black"/>
                <a:hlinkClick r:id="rId3"/>
              </a:rPr>
              <a:t>no</a:t>
            </a:r>
            <a:r>
              <a:rPr lang="es-MX" sz="1200" spc="305" dirty="0">
                <a:solidFill>
                  <a:srgbClr val="8B3B6C"/>
                </a:solidFill>
                <a:latin typeface="Arial Black"/>
                <a:cs typeface="Arial Black"/>
                <a:hlinkClick r:id="rId3"/>
              </a:rPr>
              <a:t> </a:t>
            </a:r>
            <a:r>
              <a:rPr lang="es-MX" sz="1200" spc="-10" dirty="0">
                <a:solidFill>
                  <a:srgbClr val="8B3B6C"/>
                </a:solidFill>
                <a:latin typeface="Arial Black"/>
                <a:cs typeface="Arial Black"/>
                <a:hlinkClick r:id="rId3"/>
              </a:rPr>
              <a:t>binarias.</a:t>
            </a:r>
            <a:r>
              <a:rPr lang="es-MX" sz="1200" spc="-10" dirty="0">
                <a:solidFill>
                  <a:srgbClr val="8B3B6C"/>
                </a:solidFill>
                <a:latin typeface="Arial Black"/>
                <a:cs typeface="Arial Black"/>
              </a:rPr>
              <a:t> </a:t>
            </a:r>
            <a:r>
              <a:rPr lang="es-MX" sz="1200" dirty="0">
                <a:solidFill>
                  <a:srgbClr val="8B3B6C"/>
                </a:solidFill>
                <a:latin typeface="Arial Black"/>
                <a:cs typeface="Arial Black"/>
                <a:hlinkClick r:id="rId3"/>
              </a:rPr>
              <a:t>Herramientas</a:t>
            </a:r>
            <a:r>
              <a:rPr lang="es-MX" sz="1200" spc="204" dirty="0">
                <a:solidFill>
                  <a:srgbClr val="8B3B6C"/>
                </a:solidFill>
                <a:latin typeface="Arial Black"/>
                <a:cs typeface="Arial Black"/>
                <a:hlinkClick r:id="rId3"/>
              </a:rPr>
              <a:t>  </a:t>
            </a:r>
            <a:r>
              <a:rPr lang="es-MX" sz="1200" dirty="0">
                <a:solidFill>
                  <a:srgbClr val="8B3B6C"/>
                </a:solidFill>
                <a:latin typeface="Arial Black"/>
                <a:cs typeface="Arial Black"/>
                <a:hlinkClick r:id="rId3"/>
              </a:rPr>
              <a:t>teóricas</a:t>
            </a:r>
            <a:r>
              <a:rPr lang="es-MX" sz="1200" spc="204" dirty="0">
                <a:solidFill>
                  <a:srgbClr val="8B3B6C"/>
                </a:solidFill>
                <a:latin typeface="Arial Black"/>
                <a:cs typeface="Arial Black"/>
                <a:hlinkClick r:id="rId3"/>
              </a:rPr>
              <a:t>  </a:t>
            </a:r>
            <a:r>
              <a:rPr lang="es-MX" sz="1200" dirty="0">
                <a:solidFill>
                  <a:srgbClr val="8B3B6C"/>
                </a:solidFill>
                <a:latin typeface="Arial Black"/>
                <a:cs typeface="Arial Black"/>
                <a:hlinkClick r:id="rId3"/>
              </a:rPr>
              <a:t>y</a:t>
            </a:r>
            <a:r>
              <a:rPr lang="es-MX" sz="1200" spc="210" dirty="0">
                <a:solidFill>
                  <a:srgbClr val="8B3B6C"/>
                </a:solidFill>
                <a:latin typeface="Arial Black"/>
                <a:cs typeface="Arial Black"/>
                <a:hlinkClick r:id="rId3"/>
              </a:rPr>
              <a:t>  </a:t>
            </a:r>
            <a:r>
              <a:rPr lang="es-MX" sz="1200" dirty="0">
                <a:solidFill>
                  <a:srgbClr val="8B3B6C"/>
                </a:solidFill>
                <a:latin typeface="Arial Black"/>
                <a:cs typeface="Arial Black"/>
                <a:hlinkClick r:id="rId3"/>
              </a:rPr>
              <a:t>prácticas</a:t>
            </a:r>
            <a:r>
              <a:rPr lang="es-MX" sz="1200" spc="204" dirty="0">
                <a:solidFill>
                  <a:srgbClr val="8B3B6C"/>
                </a:solidFill>
                <a:latin typeface="Arial Black"/>
                <a:cs typeface="Arial Black"/>
                <a:hlinkClick r:id="rId3"/>
              </a:rPr>
              <a:t>  </a:t>
            </a:r>
            <a:r>
              <a:rPr lang="es-MX" sz="1200" dirty="0">
                <a:solidFill>
                  <a:srgbClr val="8B3B6C"/>
                </a:solidFill>
                <a:latin typeface="Arial Black"/>
                <a:cs typeface="Arial Black"/>
                <a:hlinkClick r:id="rId3"/>
              </a:rPr>
              <a:t>para</a:t>
            </a:r>
            <a:r>
              <a:rPr lang="es-MX" sz="1200" spc="204" dirty="0">
                <a:solidFill>
                  <a:srgbClr val="8B3B6C"/>
                </a:solidFill>
                <a:latin typeface="Arial Black"/>
                <a:cs typeface="Arial Black"/>
                <a:hlinkClick r:id="rId3"/>
              </a:rPr>
              <a:t>  </a:t>
            </a:r>
            <a:r>
              <a:rPr lang="es-MX" sz="1200" spc="-25" dirty="0">
                <a:solidFill>
                  <a:srgbClr val="8B3B6C"/>
                </a:solidFill>
                <a:latin typeface="Arial Black"/>
                <a:cs typeface="Arial Black"/>
                <a:hlinkClick r:id="rId3"/>
              </a:rPr>
              <a:t>la</a:t>
            </a:r>
            <a:r>
              <a:rPr lang="es-MX" sz="1200" spc="-25" dirty="0">
                <a:solidFill>
                  <a:srgbClr val="8B3B6C"/>
                </a:solidFill>
                <a:latin typeface="Arial Black"/>
                <a:cs typeface="Arial Black"/>
              </a:rPr>
              <a:t> </a:t>
            </a:r>
            <a:r>
              <a:rPr lang="es-MX" sz="1200" spc="-25" dirty="0">
                <a:solidFill>
                  <a:srgbClr val="8B3B6C"/>
                </a:solidFill>
                <a:latin typeface="Arial Black"/>
                <a:cs typeface="Arial Black"/>
                <a:hlinkClick r:id="rId3"/>
              </a:rPr>
              <a:t>implementación</a:t>
            </a:r>
            <a:r>
              <a:rPr lang="es-MX" sz="1200" spc="15" dirty="0">
                <a:solidFill>
                  <a:srgbClr val="8B3B6C"/>
                </a:solidFill>
                <a:latin typeface="Arial Black"/>
                <a:cs typeface="Arial Black"/>
                <a:hlinkClick r:id="rId3"/>
              </a:rPr>
              <a:t> </a:t>
            </a:r>
            <a:r>
              <a:rPr lang="es-MX" sz="1200" dirty="0">
                <a:solidFill>
                  <a:srgbClr val="8B3B6C"/>
                </a:solidFill>
                <a:latin typeface="Arial Black"/>
                <a:cs typeface="Arial Black"/>
                <a:hlinkClick r:id="rId3"/>
              </a:rPr>
              <a:t>de</a:t>
            </a:r>
            <a:r>
              <a:rPr lang="es-MX" sz="1200" spc="15" dirty="0">
                <a:solidFill>
                  <a:srgbClr val="8B3B6C"/>
                </a:solidFill>
                <a:latin typeface="Arial Black"/>
                <a:cs typeface="Arial Black"/>
                <a:hlinkClick r:id="rId3"/>
              </a:rPr>
              <a:t> </a:t>
            </a:r>
            <a:r>
              <a:rPr lang="es-MX" sz="1200" spc="-25" dirty="0">
                <a:solidFill>
                  <a:srgbClr val="8B3B6C"/>
                </a:solidFill>
                <a:latin typeface="Arial Black"/>
                <a:cs typeface="Arial Black"/>
                <a:hlinkClick r:id="rId3"/>
              </a:rPr>
              <a:t>políticas</a:t>
            </a:r>
            <a:r>
              <a:rPr lang="es-MX" sz="1200" spc="15" dirty="0">
                <a:solidFill>
                  <a:srgbClr val="8B3B6C"/>
                </a:solidFill>
                <a:latin typeface="Arial Black"/>
                <a:cs typeface="Arial Black"/>
                <a:hlinkClick r:id="rId3"/>
              </a:rPr>
              <a:t> </a:t>
            </a:r>
            <a:r>
              <a:rPr lang="es-MX" sz="1200" spc="-30" dirty="0">
                <a:solidFill>
                  <a:srgbClr val="8B3B6C"/>
                </a:solidFill>
                <a:latin typeface="Arial Black"/>
                <a:cs typeface="Arial Black"/>
                <a:hlinkClick r:id="rId3"/>
              </a:rPr>
              <a:t>públicas</a:t>
            </a:r>
            <a:r>
              <a:rPr lang="es-MX" sz="1200" spc="20" dirty="0">
                <a:solidFill>
                  <a:srgbClr val="8B3B6C"/>
                </a:solidFill>
                <a:latin typeface="Arial Black"/>
                <a:cs typeface="Arial Black"/>
                <a:hlinkClick r:id="rId3"/>
              </a:rPr>
              <a:t> </a:t>
            </a:r>
            <a:r>
              <a:rPr lang="es-MX" sz="1200" dirty="0">
                <a:solidFill>
                  <a:srgbClr val="8B3B6C"/>
                </a:solidFill>
                <a:latin typeface="Arial Black"/>
                <a:cs typeface="Arial Black"/>
                <a:hlinkClick r:id="rId3"/>
              </a:rPr>
              <a:t>de</a:t>
            </a:r>
            <a:r>
              <a:rPr lang="es-MX" sz="1200" spc="15" dirty="0">
                <a:solidFill>
                  <a:srgbClr val="8B3B6C"/>
                </a:solidFill>
                <a:latin typeface="Arial Black"/>
                <a:cs typeface="Arial Black"/>
                <a:hlinkClick r:id="rId3"/>
              </a:rPr>
              <a:t> </a:t>
            </a:r>
            <a:r>
              <a:rPr lang="es-MX" sz="1200" spc="-75" dirty="0">
                <a:solidFill>
                  <a:srgbClr val="8B3B6C"/>
                </a:solidFill>
                <a:latin typeface="Arial Black"/>
                <a:cs typeface="Arial Black"/>
                <a:hlinkClick r:id="rId3"/>
              </a:rPr>
              <a:t>acceso</a:t>
            </a:r>
            <a:r>
              <a:rPr lang="es-MX" sz="1200" spc="15" dirty="0">
                <a:solidFill>
                  <a:srgbClr val="8B3B6C"/>
                </a:solidFill>
                <a:latin typeface="Arial Black"/>
                <a:cs typeface="Arial Black"/>
                <a:hlinkClick r:id="rId3"/>
              </a:rPr>
              <a:t> </a:t>
            </a:r>
            <a:r>
              <a:rPr lang="es-MX" sz="1200" spc="-50" dirty="0">
                <a:solidFill>
                  <a:srgbClr val="8B3B6C"/>
                </a:solidFill>
                <a:latin typeface="Arial Black"/>
                <a:cs typeface="Arial Black"/>
                <a:hlinkClick r:id="rId3"/>
              </a:rPr>
              <a:t>a</a:t>
            </a:r>
            <a:r>
              <a:rPr lang="es-MX" sz="1200" spc="-50" dirty="0">
                <a:solidFill>
                  <a:srgbClr val="8B3B6C"/>
                </a:solidFill>
                <a:latin typeface="Arial Black"/>
                <a:cs typeface="Arial Black"/>
              </a:rPr>
              <a:t> </a:t>
            </a:r>
            <a:r>
              <a:rPr lang="es-MX" sz="1200" spc="-10" dirty="0">
                <a:solidFill>
                  <a:srgbClr val="8B3B6C"/>
                </a:solidFill>
                <a:latin typeface="Arial Black"/>
                <a:cs typeface="Arial Black"/>
                <a:hlinkClick r:id="rId3"/>
              </a:rPr>
              <a:t>derechos</a:t>
            </a:r>
            <a:endParaRPr lang="es-MX" sz="1200" dirty="0">
              <a:latin typeface="Arial Black"/>
              <a:cs typeface="Arial Black"/>
            </a:endParaRPr>
          </a:p>
          <a:p>
            <a:pPr marL="1714500" marR="7620" algn="just">
              <a:lnSpc>
                <a:spcPct val="100000"/>
              </a:lnSpc>
              <a:spcBef>
                <a:spcPts val="830"/>
              </a:spcBef>
            </a:pPr>
            <a:r>
              <a:rPr lang="es-MX" sz="1200" dirty="0">
                <a:solidFill>
                  <a:srgbClr val="8B3B6C"/>
                </a:solidFill>
                <a:latin typeface="Arial MT"/>
                <a:cs typeface="Arial MT"/>
              </a:rPr>
              <a:t>Programa</a:t>
            </a:r>
            <a:r>
              <a:rPr lang="es-MX" sz="1200" spc="15" dirty="0">
                <a:solidFill>
                  <a:srgbClr val="8B3B6C"/>
                </a:solidFill>
                <a:latin typeface="Arial MT"/>
                <a:cs typeface="Arial MT"/>
              </a:rPr>
              <a:t> </a:t>
            </a:r>
            <a:r>
              <a:rPr lang="es-MX" sz="1200" dirty="0">
                <a:solidFill>
                  <a:srgbClr val="8B3B6C"/>
                </a:solidFill>
                <a:latin typeface="Arial MT"/>
                <a:cs typeface="Arial MT"/>
              </a:rPr>
              <a:t>de</a:t>
            </a:r>
            <a:r>
              <a:rPr lang="es-MX" sz="1200" spc="15" dirty="0">
                <a:solidFill>
                  <a:srgbClr val="8B3B6C"/>
                </a:solidFill>
                <a:latin typeface="Arial MT"/>
                <a:cs typeface="Arial MT"/>
              </a:rPr>
              <a:t> </a:t>
            </a:r>
            <a:r>
              <a:rPr lang="es-MX" sz="1200" dirty="0">
                <a:solidFill>
                  <a:srgbClr val="8B3B6C"/>
                </a:solidFill>
                <a:latin typeface="Arial MT"/>
                <a:cs typeface="Arial MT"/>
              </a:rPr>
              <a:t>las</a:t>
            </a:r>
            <a:r>
              <a:rPr lang="es-MX" sz="1200" spc="20" dirty="0">
                <a:solidFill>
                  <a:srgbClr val="8B3B6C"/>
                </a:solidFill>
                <a:latin typeface="Arial MT"/>
                <a:cs typeface="Arial MT"/>
              </a:rPr>
              <a:t> </a:t>
            </a:r>
            <a:r>
              <a:rPr lang="es-MX" sz="1200" dirty="0">
                <a:solidFill>
                  <a:srgbClr val="8B3B6C"/>
                </a:solidFill>
                <a:latin typeface="Arial MT"/>
                <a:cs typeface="Arial MT"/>
              </a:rPr>
              <a:t>Naciones</a:t>
            </a:r>
            <a:r>
              <a:rPr lang="es-MX" sz="1200" spc="15" dirty="0">
                <a:solidFill>
                  <a:srgbClr val="8B3B6C"/>
                </a:solidFill>
                <a:latin typeface="Arial MT"/>
                <a:cs typeface="Arial MT"/>
              </a:rPr>
              <a:t> </a:t>
            </a:r>
            <a:r>
              <a:rPr lang="es-MX" sz="1200" dirty="0">
                <a:solidFill>
                  <a:srgbClr val="8B3B6C"/>
                </a:solidFill>
                <a:latin typeface="Arial MT"/>
                <a:cs typeface="Arial MT"/>
              </a:rPr>
              <a:t>Unidas</a:t>
            </a:r>
            <a:r>
              <a:rPr lang="es-MX" sz="1200" spc="15" dirty="0">
                <a:solidFill>
                  <a:srgbClr val="8B3B6C"/>
                </a:solidFill>
                <a:latin typeface="Arial MT"/>
                <a:cs typeface="Arial MT"/>
              </a:rPr>
              <a:t> </a:t>
            </a:r>
            <a:r>
              <a:rPr lang="es-MX" sz="1200" dirty="0">
                <a:solidFill>
                  <a:srgbClr val="8B3B6C"/>
                </a:solidFill>
                <a:latin typeface="Arial MT"/>
                <a:cs typeface="Arial MT"/>
              </a:rPr>
              <a:t>para</a:t>
            </a:r>
            <a:r>
              <a:rPr lang="es-MX" sz="1200" spc="20" dirty="0">
                <a:solidFill>
                  <a:srgbClr val="8B3B6C"/>
                </a:solidFill>
                <a:latin typeface="Arial MT"/>
                <a:cs typeface="Arial MT"/>
              </a:rPr>
              <a:t> </a:t>
            </a:r>
            <a:r>
              <a:rPr lang="es-MX" sz="1200" dirty="0">
                <a:solidFill>
                  <a:srgbClr val="8B3B6C"/>
                </a:solidFill>
                <a:latin typeface="Arial MT"/>
                <a:cs typeface="Arial MT"/>
              </a:rPr>
              <a:t>el</a:t>
            </a:r>
            <a:r>
              <a:rPr lang="es-MX" sz="1200" spc="15" dirty="0">
                <a:solidFill>
                  <a:srgbClr val="8B3B6C"/>
                </a:solidFill>
                <a:latin typeface="Arial MT"/>
                <a:cs typeface="Arial MT"/>
              </a:rPr>
              <a:t> </a:t>
            </a:r>
            <a:r>
              <a:rPr lang="es-MX" sz="1200" dirty="0">
                <a:solidFill>
                  <a:srgbClr val="8B3B6C"/>
                </a:solidFill>
                <a:latin typeface="Arial MT"/>
                <a:cs typeface="Arial MT"/>
              </a:rPr>
              <a:t>Desarrollo</a:t>
            </a:r>
            <a:r>
              <a:rPr lang="es-MX" sz="1200" spc="20" dirty="0">
                <a:solidFill>
                  <a:srgbClr val="8B3B6C"/>
                </a:solidFill>
                <a:latin typeface="Arial MT"/>
                <a:cs typeface="Arial MT"/>
              </a:rPr>
              <a:t> </a:t>
            </a:r>
            <a:r>
              <a:rPr lang="es-MX" sz="1200" dirty="0">
                <a:solidFill>
                  <a:srgbClr val="8B3B6C"/>
                </a:solidFill>
                <a:latin typeface="Arial MT"/>
                <a:cs typeface="Arial MT"/>
              </a:rPr>
              <a:t>y</a:t>
            </a:r>
            <a:r>
              <a:rPr lang="es-MX" sz="1200" spc="15" dirty="0">
                <a:solidFill>
                  <a:srgbClr val="8B3B6C"/>
                </a:solidFill>
                <a:latin typeface="Arial MT"/>
                <a:cs typeface="Arial MT"/>
              </a:rPr>
              <a:t> </a:t>
            </a:r>
            <a:r>
              <a:rPr lang="es-MX" sz="1200" spc="-10" dirty="0">
                <a:solidFill>
                  <a:srgbClr val="8B3B6C"/>
                </a:solidFill>
                <a:latin typeface="Arial MT"/>
                <a:cs typeface="Arial MT"/>
              </a:rPr>
              <a:t>Programa </a:t>
            </a:r>
            <a:r>
              <a:rPr lang="es-MX" sz="1200" spc="10" dirty="0">
                <a:solidFill>
                  <a:srgbClr val="8B3B6C"/>
                </a:solidFill>
                <a:latin typeface="Arial MT"/>
                <a:cs typeface="Arial MT"/>
              </a:rPr>
              <a:t>Conjunto</a:t>
            </a:r>
            <a:r>
              <a:rPr lang="es-MX" sz="1200" spc="50" dirty="0">
                <a:solidFill>
                  <a:srgbClr val="8B3B6C"/>
                </a:solidFill>
                <a:latin typeface="Arial MT"/>
                <a:cs typeface="Arial MT"/>
              </a:rPr>
              <a:t> </a:t>
            </a:r>
            <a:r>
              <a:rPr lang="es-MX" sz="1200" spc="10" dirty="0">
                <a:solidFill>
                  <a:srgbClr val="8B3B6C"/>
                </a:solidFill>
                <a:latin typeface="Arial MT"/>
                <a:cs typeface="Arial MT"/>
              </a:rPr>
              <a:t>de</a:t>
            </a:r>
            <a:r>
              <a:rPr lang="es-MX" sz="1200" spc="55" dirty="0">
                <a:solidFill>
                  <a:srgbClr val="8B3B6C"/>
                </a:solidFill>
                <a:latin typeface="Arial MT"/>
                <a:cs typeface="Arial MT"/>
              </a:rPr>
              <a:t> </a:t>
            </a:r>
            <a:r>
              <a:rPr lang="es-MX" sz="1200" spc="10" dirty="0">
                <a:solidFill>
                  <a:srgbClr val="8B3B6C"/>
                </a:solidFill>
                <a:latin typeface="Arial MT"/>
                <a:cs typeface="Arial MT"/>
              </a:rPr>
              <a:t>las</a:t>
            </a:r>
            <a:r>
              <a:rPr lang="es-MX" sz="1200" spc="55" dirty="0">
                <a:solidFill>
                  <a:srgbClr val="8B3B6C"/>
                </a:solidFill>
                <a:latin typeface="Arial MT"/>
                <a:cs typeface="Arial MT"/>
              </a:rPr>
              <a:t> </a:t>
            </a:r>
            <a:r>
              <a:rPr lang="es-MX" sz="1200" spc="10" dirty="0">
                <a:solidFill>
                  <a:srgbClr val="8B3B6C"/>
                </a:solidFill>
                <a:latin typeface="Arial MT"/>
                <a:cs typeface="Arial MT"/>
              </a:rPr>
              <a:t>Naciones</a:t>
            </a:r>
            <a:r>
              <a:rPr lang="es-MX" sz="1200" spc="50" dirty="0">
                <a:solidFill>
                  <a:srgbClr val="8B3B6C"/>
                </a:solidFill>
                <a:latin typeface="Arial MT"/>
                <a:cs typeface="Arial MT"/>
              </a:rPr>
              <a:t> </a:t>
            </a:r>
            <a:r>
              <a:rPr lang="es-MX" sz="1200" spc="10" dirty="0">
                <a:solidFill>
                  <a:srgbClr val="8B3B6C"/>
                </a:solidFill>
                <a:latin typeface="Arial MT"/>
                <a:cs typeface="Arial MT"/>
              </a:rPr>
              <a:t>Unidas</a:t>
            </a:r>
            <a:r>
              <a:rPr lang="es-MX" sz="1200" spc="55" dirty="0">
                <a:solidFill>
                  <a:srgbClr val="8B3B6C"/>
                </a:solidFill>
                <a:latin typeface="Arial MT"/>
                <a:cs typeface="Arial MT"/>
              </a:rPr>
              <a:t> </a:t>
            </a:r>
            <a:r>
              <a:rPr lang="es-MX" sz="1200" spc="10" dirty="0">
                <a:solidFill>
                  <a:srgbClr val="8B3B6C"/>
                </a:solidFill>
                <a:latin typeface="Arial MT"/>
                <a:cs typeface="Arial MT"/>
              </a:rPr>
              <a:t>sobre</a:t>
            </a:r>
            <a:r>
              <a:rPr lang="es-MX" sz="1200" spc="55" dirty="0">
                <a:solidFill>
                  <a:srgbClr val="8B3B6C"/>
                </a:solidFill>
                <a:latin typeface="Arial MT"/>
                <a:cs typeface="Arial MT"/>
              </a:rPr>
              <a:t> </a:t>
            </a:r>
            <a:r>
              <a:rPr lang="es-MX" sz="1200" spc="10" dirty="0">
                <a:solidFill>
                  <a:srgbClr val="8B3B6C"/>
                </a:solidFill>
                <a:latin typeface="Arial MT"/>
                <a:cs typeface="Arial MT"/>
              </a:rPr>
              <a:t>el</a:t>
            </a:r>
            <a:r>
              <a:rPr lang="es-MX" sz="1200" spc="55" dirty="0">
                <a:solidFill>
                  <a:srgbClr val="8B3B6C"/>
                </a:solidFill>
                <a:latin typeface="Arial MT"/>
                <a:cs typeface="Arial MT"/>
              </a:rPr>
              <a:t> </a:t>
            </a:r>
            <a:r>
              <a:rPr lang="es-MX" sz="1200" spc="10" dirty="0">
                <a:solidFill>
                  <a:srgbClr val="8B3B6C"/>
                </a:solidFill>
                <a:latin typeface="Arial MT"/>
                <a:cs typeface="Arial MT"/>
              </a:rPr>
              <a:t>VIH/Sida.</a:t>
            </a:r>
            <a:r>
              <a:rPr lang="es-MX" sz="1200" spc="50" dirty="0">
                <a:solidFill>
                  <a:srgbClr val="8B3B6C"/>
                </a:solidFill>
                <a:latin typeface="Arial MT"/>
                <a:cs typeface="Arial MT"/>
              </a:rPr>
              <a:t> </a:t>
            </a:r>
            <a:r>
              <a:rPr lang="es-MX" sz="1200" spc="-10" dirty="0">
                <a:solidFill>
                  <a:srgbClr val="8B3B6C"/>
                </a:solidFill>
                <a:latin typeface="Arial MT"/>
                <a:cs typeface="Arial MT"/>
              </a:rPr>
              <a:t>(2023)</a:t>
            </a:r>
            <a:endParaRPr lang="es-MX" sz="1200" dirty="0">
              <a:latin typeface="Arial MT"/>
              <a:cs typeface="Arial MT"/>
            </a:endParaRPr>
          </a:p>
          <a:p>
            <a:pPr marL="1714500" marR="5080" algn="just">
              <a:lnSpc>
                <a:spcPct val="116700"/>
              </a:lnSpc>
              <a:spcBef>
                <a:spcPts val="1135"/>
              </a:spcBef>
            </a:pPr>
            <a:r>
              <a:rPr lang="es-MX" sz="1200" spc="-45" dirty="0">
                <a:latin typeface="Arial MT"/>
                <a:cs typeface="Arial MT"/>
              </a:rPr>
              <a:t>En</a:t>
            </a:r>
            <a:r>
              <a:rPr lang="es-MX" sz="1200" spc="-55" dirty="0">
                <a:latin typeface="Arial MT"/>
                <a:cs typeface="Arial MT"/>
              </a:rPr>
              <a:t> </a:t>
            </a:r>
            <a:r>
              <a:rPr lang="es-MX" sz="1200" dirty="0">
                <a:latin typeface="Arial MT"/>
                <a:cs typeface="Arial MT"/>
              </a:rPr>
              <a:t>este</a:t>
            </a:r>
            <a:r>
              <a:rPr lang="es-MX" sz="1200" spc="-55" dirty="0">
                <a:latin typeface="Arial MT"/>
                <a:cs typeface="Arial MT"/>
              </a:rPr>
              <a:t> </a:t>
            </a:r>
            <a:r>
              <a:rPr lang="es-MX" sz="1200" spc="5" dirty="0">
                <a:latin typeface="Arial MT"/>
                <a:cs typeface="Arial MT"/>
              </a:rPr>
              <a:t>material</a:t>
            </a:r>
            <a:r>
              <a:rPr lang="es-MX" sz="1200" spc="-55" dirty="0">
                <a:latin typeface="Arial MT"/>
                <a:cs typeface="Arial MT"/>
              </a:rPr>
              <a:t> </a:t>
            </a:r>
            <a:r>
              <a:rPr lang="es-MX" sz="1200" spc="-25" dirty="0">
                <a:latin typeface="Arial MT"/>
                <a:cs typeface="Arial MT"/>
              </a:rPr>
              <a:t>se</a:t>
            </a:r>
            <a:r>
              <a:rPr lang="es-MX" sz="1200" spc="-55" dirty="0">
                <a:latin typeface="Arial MT"/>
                <a:cs typeface="Arial MT"/>
              </a:rPr>
              <a:t> </a:t>
            </a:r>
            <a:r>
              <a:rPr lang="es-MX" sz="1200" spc="5" dirty="0">
                <a:latin typeface="Arial MT"/>
                <a:cs typeface="Arial MT"/>
              </a:rPr>
              <a:t>presenta</a:t>
            </a:r>
            <a:r>
              <a:rPr lang="es-MX" sz="1200" spc="-55" dirty="0">
                <a:latin typeface="Arial MT"/>
                <a:cs typeface="Arial MT"/>
              </a:rPr>
              <a:t> </a:t>
            </a:r>
            <a:r>
              <a:rPr lang="es-MX" sz="1200" spc="10" dirty="0">
                <a:latin typeface="Arial MT"/>
                <a:cs typeface="Arial MT"/>
              </a:rPr>
              <a:t>información</a:t>
            </a:r>
            <a:r>
              <a:rPr lang="es-MX" sz="1200" spc="-55" dirty="0">
                <a:latin typeface="Arial MT"/>
                <a:cs typeface="Arial MT"/>
              </a:rPr>
              <a:t> </a:t>
            </a:r>
            <a:r>
              <a:rPr lang="es-MX" sz="1200" spc="-10" dirty="0">
                <a:latin typeface="Arial MT"/>
                <a:cs typeface="Arial MT"/>
              </a:rPr>
              <a:t>basada</a:t>
            </a:r>
            <a:r>
              <a:rPr lang="es-MX" sz="1200" spc="-55" dirty="0">
                <a:latin typeface="Arial MT"/>
                <a:cs typeface="Arial MT"/>
              </a:rPr>
              <a:t> </a:t>
            </a:r>
            <a:r>
              <a:rPr lang="es-MX" sz="1200" spc="10" dirty="0">
                <a:latin typeface="Arial MT"/>
                <a:cs typeface="Arial MT"/>
              </a:rPr>
              <a:t>en</a:t>
            </a:r>
            <a:r>
              <a:rPr lang="es-MX" sz="1200" spc="-55" dirty="0">
                <a:latin typeface="Arial MT"/>
                <a:cs typeface="Arial MT"/>
              </a:rPr>
              <a:t> </a:t>
            </a:r>
            <a:r>
              <a:rPr lang="es-MX" sz="1200" spc="10" dirty="0">
                <a:latin typeface="Arial MT"/>
                <a:cs typeface="Arial MT"/>
              </a:rPr>
              <a:t>conocimiento</a:t>
            </a:r>
            <a:r>
              <a:rPr lang="es-MX" sz="1200" spc="5" dirty="0">
                <a:latin typeface="Arial MT"/>
                <a:cs typeface="Arial MT"/>
              </a:rPr>
              <a:t> científico</a:t>
            </a:r>
            <a:r>
              <a:rPr lang="es-MX" sz="1200" spc="-15" dirty="0">
                <a:latin typeface="Arial MT"/>
                <a:cs typeface="Arial MT"/>
              </a:rPr>
              <a:t> </a:t>
            </a:r>
            <a:r>
              <a:rPr lang="es-MX" sz="1200" spc="-10" dirty="0">
                <a:latin typeface="Arial MT"/>
                <a:cs typeface="Arial MT"/>
              </a:rPr>
              <a:t>acerca</a:t>
            </a:r>
            <a:r>
              <a:rPr lang="es-MX" sz="1200" spc="-15" dirty="0">
                <a:latin typeface="Arial MT"/>
                <a:cs typeface="Arial MT"/>
              </a:rPr>
              <a:t> </a:t>
            </a:r>
            <a:r>
              <a:rPr lang="es-MX" sz="1200" spc="20" dirty="0">
                <a:latin typeface="Arial MT"/>
                <a:cs typeface="Arial MT"/>
              </a:rPr>
              <a:t>de</a:t>
            </a:r>
            <a:r>
              <a:rPr lang="es-MX" sz="1200" spc="-15" dirty="0">
                <a:latin typeface="Arial MT"/>
                <a:cs typeface="Arial MT"/>
              </a:rPr>
              <a:t> </a:t>
            </a:r>
            <a:r>
              <a:rPr lang="es-MX" sz="1200" spc="-5" dirty="0">
                <a:latin typeface="Arial MT"/>
                <a:cs typeface="Arial MT"/>
              </a:rPr>
              <a:t>la</a:t>
            </a:r>
            <a:r>
              <a:rPr lang="es-MX" sz="1200" spc="-15" dirty="0">
                <a:latin typeface="Arial MT"/>
                <a:cs typeface="Arial MT"/>
              </a:rPr>
              <a:t> </a:t>
            </a:r>
            <a:r>
              <a:rPr lang="es-MX" sz="1200" spc="10" dirty="0">
                <a:latin typeface="Arial MT"/>
                <a:cs typeface="Arial MT"/>
              </a:rPr>
              <a:t>diversidad</a:t>
            </a:r>
            <a:r>
              <a:rPr lang="es-MX" sz="1200" spc="-15" dirty="0">
                <a:latin typeface="Arial MT"/>
                <a:cs typeface="Arial MT"/>
              </a:rPr>
              <a:t> </a:t>
            </a:r>
            <a:r>
              <a:rPr lang="es-MX" sz="1200" spc="20" dirty="0">
                <a:latin typeface="Arial MT"/>
                <a:cs typeface="Arial MT"/>
              </a:rPr>
              <a:t>de</a:t>
            </a:r>
            <a:r>
              <a:rPr lang="es-MX" sz="1200" spc="-15" dirty="0">
                <a:latin typeface="Arial MT"/>
                <a:cs typeface="Arial MT"/>
              </a:rPr>
              <a:t> </a:t>
            </a:r>
            <a:r>
              <a:rPr lang="es-MX" sz="1200" spc="25" dirty="0">
                <a:latin typeface="Arial MT"/>
                <a:cs typeface="Arial MT"/>
              </a:rPr>
              <a:t>género</a:t>
            </a:r>
            <a:r>
              <a:rPr lang="es-MX" sz="1200" spc="-15" dirty="0">
                <a:latin typeface="Arial MT"/>
                <a:cs typeface="Arial MT"/>
              </a:rPr>
              <a:t> </a:t>
            </a:r>
            <a:r>
              <a:rPr lang="es-MX" sz="1200" spc="-35" dirty="0">
                <a:latin typeface="Arial MT"/>
                <a:cs typeface="Arial MT"/>
              </a:rPr>
              <a:t>y</a:t>
            </a:r>
            <a:r>
              <a:rPr lang="es-MX" sz="1200" spc="-15" dirty="0">
                <a:latin typeface="Arial MT"/>
                <a:cs typeface="Arial MT"/>
              </a:rPr>
              <a:t> </a:t>
            </a:r>
            <a:r>
              <a:rPr lang="es-MX" sz="1200" dirty="0">
                <a:latin typeface="Arial MT"/>
                <a:cs typeface="Arial MT"/>
              </a:rPr>
              <a:t>los</a:t>
            </a:r>
            <a:r>
              <a:rPr lang="es-MX" sz="1200" spc="-15" dirty="0">
                <a:latin typeface="Arial MT"/>
                <a:cs typeface="Arial MT"/>
              </a:rPr>
              <a:t> </a:t>
            </a:r>
            <a:r>
              <a:rPr lang="es-MX" sz="1200" spc="10" dirty="0">
                <a:latin typeface="Arial MT"/>
                <a:cs typeface="Arial MT"/>
              </a:rPr>
              <a:t>derechos</a:t>
            </a:r>
            <a:r>
              <a:rPr lang="es-MX" sz="1200" spc="-15" dirty="0">
                <a:latin typeface="Arial MT"/>
                <a:cs typeface="Arial MT"/>
              </a:rPr>
              <a:t> </a:t>
            </a:r>
            <a:r>
              <a:rPr lang="es-MX" sz="1200" spc="20" dirty="0">
                <a:latin typeface="Arial MT"/>
                <a:cs typeface="Arial MT"/>
              </a:rPr>
              <a:t>de</a:t>
            </a:r>
            <a:r>
              <a:rPr lang="es-MX" sz="1200" spc="-15" dirty="0">
                <a:latin typeface="Arial MT"/>
                <a:cs typeface="Arial MT"/>
              </a:rPr>
              <a:t> las</a:t>
            </a:r>
            <a:r>
              <a:rPr lang="es-MX" sz="1200" spc="-10" dirty="0">
                <a:latin typeface="Arial MT"/>
                <a:cs typeface="Arial MT"/>
              </a:rPr>
              <a:t> </a:t>
            </a:r>
            <a:r>
              <a:rPr lang="es-MX" sz="1200" spc="5" dirty="0">
                <a:latin typeface="Arial MT"/>
                <a:cs typeface="Arial MT"/>
              </a:rPr>
              <a:t>infancias</a:t>
            </a:r>
            <a:r>
              <a:rPr lang="es-MX" sz="1200" spc="55" dirty="0">
                <a:latin typeface="Arial MT"/>
                <a:cs typeface="Arial MT"/>
              </a:rPr>
              <a:t> </a:t>
            </a:r>
            <a:r>
              <a:rPr lang="es-MX" sz="1200" spc="-30" dirty="0">
                <a:latin typeface="Arial MT"/>
                <a:cs typeface="Arial MT"/>
              </a:rPr>
              <a:t>y</a:t>
            </a:r>
            <a:r>
              <a:rPr lang="es-MX" sz="1200" spc="55" dirty="0">
                <a:latin typeface="Arial MT"/>
                <a:cs typeface="Arial MT"/>
              </a:rPr>
              <a:t> </a:t>
            </a:r>
            <a:r>
              <a:rPr lang="es-MX" sz="1200" dirty="0">
                <a:latin typeface="Arial MT"/>
                <a:cs typeface="Arial MT"/>
              </a:rPr>
              <a:t>adolescencias</a:t>
            </a:r>
            <a:r>
              <a:rPr lang="es-MX" sz="1200" spc="55" dirty="0">
                <a:latin typeface="Arial MT"/>
                <a:cs typeface="Arial MT"/>
              </a:rPr>
              <a:t> </a:t>
            </a:r>
            <a:r>
              <a:rPr lang="es-MX" sz="1200" spc="20" dirty="0">
                <a:latin typeface="Arial MT"/>
                <a:cs typeface="Arial MT"/>
              </a:rPr>
              <a:t>trans</a:t>
            </a:r>
            <a:r>
              <a:rPr lang="es-MX" sz="1200" spc="55" dirty="0">
                <a:latin typeface="Arial MT"/>
                <a:cs typeface="Arial MT"/>
              </a:rPr>
              <a:t> </a:t>
            </a:r>
            <a:r>
              <a:rPr lang="es-MX" sz="1200" spc="-30" dirty="0">
                <a:latin typeface="Arial MT"/>
                <a:cs typeface="Arial MT"/>
              </a:rPr>
              <a:t>y</a:t>
            </a:r>
            <a:r>
              <a:rPr lang="es-MX" sz="1200" spc="55" dirty="0">
                <a:latin typeface="Arial MT"/>
                <a:cs typeface="Arial MT"/>
              </a:rPr>
              <a:t> </a:t>
            </a:r>
            <a:r>
              <a:rPr lang="es-MX" sz="1200" spc="40" dirty="0">
                <a:latin typeface="Arial MT"/>
                <a:cs typeface="Arial MT"/>
              </a:rPr>
              <a:t>no</a:t>
            </a:r>
            <a:r>
              <a:rPr lang="es-MX" sz="1200" spc="55" dirty="0">
                <a:latin typeface="Arial MT"/>
                <a:cs typeface="Arial MT"/>
              </a:rPr>
              <a:t> </a:t>
            </a:r>
            <a:r>
              <a:rPr lang="es-MX" sz="1200" spc="10" dirty="0">
                <a:latin typeface="Arial MT"/>
                <a:cs typeface="Arial MT"/>
              </a:rPr>
              <a:t>binarias.</a:t>
            </a:r>
            <a:r>
              <a:rPr lang="es-MX" sz="1200" spc="55" dirty="0">
                <a:latin typeface="Arial MT"/>
                <a:cs typeface="Arial MT"/>
              </a:rPr>
              <a:t> </a:t>
            </a:r>
            <a:r>
              <a:rPr lang="es-MX" sz="1200" spc="5" dirty="0">
                <a:latin typeface="Arial MT"/>
                <a:cs typeface="Arial MT"/>
              </a:rPr>
              <a:t>Asimismo,</a:t>
            </a:r>
            <a:r>
              <a:rPr lang="es-MX" sz="1200" spc="55" dirty="0">
                <a:latin typeface="Arial MT"/>
                <a:cs typeface="Arial MT"/>
              </a:rPr>
              <a:t> </a:t>
            </a:r>
            <a:r>
              <a:rPr lang="es-MX" sz="1200" spc="35" dirty="0">
                <a:latin typeface="Arial MT"/>
                <a:cs typeface="Arial MT"/>
              </a:rPr>
              <a:t>brinda</a:t>
            </a:r>
            <a:r>
              <a:rPr lang="es-MX" sz="1200" spc="20" dirty="0">
                <a:latin typeface="Arial MT"/>
                <a:cs typeface="Arial MT"/>
              </a:rPr>
              <a:t> recomendaciones</a:t>
            </a:r>
            <a:r>
              <a:rPr lang="es-MX" sz="1200" spc="165" dirty="0">
                <a:latin typeface="Arial MT"/>
                <a:cs typeface="Arial MT"/>
              </a:rPr>
              <a:t> </a:t>
            </a:r>
            <a:r>
              <a:rPr lang="es-MX" sz="1200" spc="25" dirty="0">
                <a:latin typeface="Arial MT"/>
                <a:cs typeface="Arial MT"/>
              </a:rPr>
              <a:t>dirigidas</a:t>
            </a:r>
            <a:r>
              <a:rPr lang="es-MX" sz="1200" spc="165" dirty="0">
                <a:latin typeface="Arial MT"/>
                <a:cs typeface="Arial MT"/>
              </a:rPr>
              <a:t> </a:t>
            </a:r>
            <a:r>
              <a:rPr lang="es-MX" sz="1200" spc="20" dirty="0">
                <a:latin typeface="Arial MT"/>
                <a:cs typeface="Arial MT"/>
              </a:rPr>
              <a:t>para</a:t>
            </a:r>
            <a:r>
              <a:rPr lang="es-MX" sz="1200" spc="165" dirty="0">
                <a:latin typeface="Arial MT"/>
                <a:cs typeface="Arial MT"/>
              </a:rPr>
              <a:t> </a:t>
            </a:r>
            <a:r>
              <a:rPr lang="es-MX" sz="1200" spc="-10" dirty="0">
                <a:latin typeface="Arial MT"/>
                <a:cs typeface="Arial MT"/>
              </a:rPr>
              <a:t>las</a:t>
            </a:r>
            <a:r>
              <a:rPr lang="es-MX" sz="1200" spc="165" dirty="0">
                <a:latin typeface="Arial MT"/>
                <a:cs typeface="Arial MT"/>
              </a:rPr>
              <a:t> </a:t>
            </a:r>
            <a:r>
              <a:rPr lang="es-MX" sz="1200" spc="5" dirty="0">
                <a:latin typeface="Arial MT"/>
                <a:cs typeface="Arial MT"/>
              </a:rPr>
              <a:t>familias,</a:t>
            </a:r>
            <a:r>
              <a:rPr lang="es-MX" sz="1200" spc="165" dirty="0">
                <a:latin typeface="Arial MT"/>
                <a:cs typeface="Arial MT"/>
              </a:rPr>
              <a:t> </a:t>
            </a:r>
            <a:r>
              <a:rPr lang="es-MX" sz="1200" spc="-10" dirty="0">
                <a:latin typeface="Arial MT"/>
                <a:cs typeface="Arial MT"/>
              </a:rPr>
              <a:t>las</a:t>
            </a:r>
            <a:r>
              <a:rPr lang="es-MX" sz="1200" spc="165" dirty="0">
                <a:latin typeface="Arial MT"/>
                <a:cs typeface="Arial MT"/>
              </a:rPr>
              <a:t> </a:t>
            </a:r>
            <a:r>
              <a:rPr lang="es-MX" sz="1200" spc="25" dirty="0">
                <a:latin typeface="Arial MT"/>
                <a:cs typeface="Arial MT"/>
              </a:rPr>
              <a:t>instituciones</a:t>
            </a:r>
            <a:r>
              <a:rPr lang="es-MX" sz="1200" spc="15" dirty="0">
                <a:latin typeface="Arial MT"/>
                <a:cs typeface="Arial MT"/>
              </a:rPr>
              <a:t> </a:t>
            </a:r>
            <a:r>
              <a:rPr lang="es-MX" sz="1200" dirty="0">
                <a:latin typeface="Arial MT"/>
                <a:cs typeface="Arial MT"/>
              </a:rPr>
              <a:t>educativas</a:t>
            </a:r>
            <a:r>
              <a:rPr lang="es-MX" sz="1200" spc="-40" dirty="0">
                <a:latin typeface="Arial MT"/>
                <a:cs typeface="Arial MT"/>
              </a:rPr>
              <a:t> </a:t>
            </a:r>
            <a:r>
              <a:rPr lang="es-MX" sz="1200" spc="-35" dirty="0">
                <a:latin typeface="Arial MT"/>
                <a:cs typeface="Arial MT"/>
              </a:rPr>
              <a:t>y</a:t>
            </a:r>
            <a:r>
              <a:rPr lang="es-MX" sz="1200" spc="-40" dirty="0">
                <a:latin typeface="Arial MT"/>
                <a:cs typeface="Arial MT"/>
              </a:rPr>
              <a:t> </a:t>
            </a:r>
            <a:r>
              <a:rPr lang="es-MX" sz="1200" spc="20" dirty="0">
                <a:latin typeface="Arial MT"/>
                <a:cs typeface="Arial MT"/>
              </a:rPr>
              <a:t>de</a:t>
            </a:r>
            <a:r>
              <a:rPr lang="es-MX" sz="1200" spc="-40" dirty="0">
                <a:latin typeface="Arial MT"/>
                <a:cs typeface="Arial MT"/>
              </a:rPr>
              <a:t> </a:t>
            </a:r>
            <a:r>
              <a:rPr lang="es-MX" sz="1200" dirty="0">
                <a:latin typeface="Arial MT"/>
                <a:cs typeface="Arial MT"/>
              </a:rPr>
              <a:t>salud,</a:t>
            </a:r>
            <a:r>
              <a:rPr lang="es-MX" sz="1200" spc="-40" dirty="0">
                <a:latin typeface="Arial MT"/>
                <a:cs typeface="Arial MT"/>
              </a:rPr>
              <a:t> </a:t>
            </a:r>
            <a:r>
              <a:rPr lang="es-MX" sz="1200" spc="-35" dirty="0">
                <a:latin typeface="Arial MT"/>
                <a:cs typeface="Arial MT"/>
              </a:rPr>
              <a:t>así</a:t>
            </a:r>
            <a:r>
              <a:rPr lang="es-MX" sz="1200" spc="-40" dirty="0">
                <a:latin typeface="Arial MT"/>
                <a:cs typeface="Arial MT"/>
              </a:rPr>
              <a:t> </a:t>
            </a:r>
            <a:r>
              <a:rPr lang="es-MX" sz="1200" spc="20" dirty="0">
                <a:latin typeface="Arial MT"/>
                <a:cs typeface="Arial MT"/>
              </a:rPr>
              <a:t>como</a:t>
            </a:r>
            <a:r>
              <a:rPr lang="es-MX" sz="1200" spc="-40" dirty="0">
                <a:latin typeface="Arial MT"/>
                <a:cs typeface="Arial MT"/>
              </a:rPr>
              <a:t> </a:t>
            </a:r>
            <a:r>
              <a:rPr lang="es-MX" sz="1200" spc="-20" dirty="0">
                <a:latin typeface="Arial MT"/>
                <a:cs typeface="Arial MT"/>
              </a:rPr>
              <a:t>a</a:t>
            </a:r>
            <a:r>
              <a:rPr lang="es-MX" sz="1200" spc="-40" dirty="0">
                <a:latin typeface="Arial MT"/>
                <a:cs typeface="Arial MT"/>
              </a:rPr>
              <a:t> </a:t>
            </a:r>
            <a:r>
              <a:rPr lang="es-MX" sz="1200" spc="-5" dirty="0">
                <a:latin typeface="Arial MT"/>
                <a:cs typeface="Arial MT"/>
              </a:rPr>
              <a:t>la</a:t>
            </a:r>
            <a:r>
              <a:rPr lang="es-MX" sz="1200" spc="-40" dirty="0">
                <a:latin typeface="Arial MT"/>
                <a:cs typeface="Arial MT"/>
              </a:rPr>
              <a:t> </a:t>
            </a:r>
            <a:r>
              <a:rPr lang="es-MX" sz="1200" spc="5" dirty="0">
                <a:latin typeface="Arial MT"/>
                <a:cs typeface="Arial MT"/>
              </a:rPr>
              <a:t>sociedad</a:t>
            </a:r>
            <a:r>
              <a:rPr lang="es-MX" sz="1200" spc="-40" dirty="0">
                <a:latin typeface="Arial MT"/>
                <a:cs typeface="Arial MT"/>
              </a:rPr>
              <a:t> </a:t>
            </a:r>
            <a:r>
              <a:rPr lang="es-MX" sz="1200" spc="20" dirty="0">
                <a:latin typeface="Arial MT"/>
                <a:cs typeface="Arial MT"/>
              </a:rPr>
              <a:t>en</a:t>
            </a:r>
            <a:r>
              <a:rPr lang="es-MX" sz="1200" spc="-40" dirty="0">
                <a:latin typeface="Arial MT"/>
                <a:cs typeface="Arial MT"/>
              </a:rPr>
              <a:t> </a:t>
            </a:r>
            <a:r>
              <a:rPr lang="es-MX" sz="1200" spc="5" dirty="0">
                <a:latin typeface="Arial MT"/>
                <a:cs typeface="Arial MT"/>
              </a:rPr>
              <a:t>su</a:t>
            </a:r>
            <a:r>
              <a:rPr lang="es-MX" sz="1200" spc="-40" dirty="0">
                <a:latin typeface="Arial MT"/>
                <a:cs typeface="Arial MT"/>
              </a:rPr>
              <a:t> </a:t>
            </a:r>
            <a:r>
              <a:rPr lang="es-MX" sz="1200" spc="20" dirty="0">
                <a:latin typeface="Arial MT"/>
                <a:cs typeface="Arial MT"/>
              </a:rPr>
              <a:t>conjunto,</a:t>
            </a:r>
            <a:r>
              <a:rPr lang="es-MX" sz="1200" spc="-40" dirty="0">
                <a:latin typeface="Arial MT"/>
                <a:cs typeface="Arial MT"/>
              </a:rPr>
              <a:t> </a:t>
            </a:r>
            <a:r>
              <a:rPr lang="es-MX" sz="1200" spc="15" dirty="0">
                <a:latin typeface="Arial MT"/>
                <a:cs typeface="Arial MT"/>
              </a:rPr>
              <a:t>con</a:t>
            </a:r>
            <a:r>
              <a:rPr lang="es-MX" sz="1200" spc="5" dirty="0">
                <a:latin typeface="Arial MT"/>
                <a:cs typeface="Arial MT"/>
              </a:rPr>
              <a:t> el</a:t>
            </a:r>
            <a:r>
              <a:rPr lang="es-MX" sz="1200" spc="50" dirty="0">
                <a:latin typeface="Arial MT"/>
                <a:cs typeface="Arial MT"/>
              </a:rPr>
              <a:t> </a:t>
            </a:r>
            <a:r>
              <a:rPr lang="es-MX" sz="1200" spc="30" dirty="0">
                <a:latin typeface="Arial MT"/>
                <a:cs typeface="Arial MT"/>
              </a:rPr>
              <a:t>fin</a:t>
            </a:r>
            <a:r>
              <a:rPr lang="es-MX" sz="1200" spc="50" dirty="0">
                <a:latin typeface="Arial MT"/>
                <a:cs typeface="Arial MT"/>
              </a:rPr>
              <a:t> </a:t>
            </a:r>
            <a:r>
              <a:rPr lang="es-MX" sz="1200" spc="25" dirty="0">
                <a:latin typeface="Arial MT"/>
                <a:cs typeface="Arial MT"/>
              </a:rPr>
              <a:t>de</a:t>
            </a:r>
            <a:r>
              <a:rPr lang="es-MX" sz="1200" spc="50" dirty="0">
                <a:latin typeface="Arial MT"/>
                <a:cs typeface="Arial MT"/>
              </a:rPr>
              <a:t> </a:t>
            </a:r>
            <a:r>
              <a:rPr lang="es-MX" sz="1200" spc="20" dirty="0">
                <a:latin typeface="Arial MT"/>
                <a:cs typeface="Arial MT"/>
              </a:rPr>
              <a:t>respetar</a:t>
            </a:r>
            <a:r>
              <a:rPr lang="es-MX" sz="1200" spc="50" dirty="0">
                <a:latin typeface="Arial MT"/>
                <a:cs typeface="Arial MT"/>
              </a:rPr>
              <a:t> </a:t>
            </a:r>
            <a:r>
              <a:rPr lang="es-MX" sz="1200" spc="5" dirty="0">
                <a:latin typeface="Arial MT"/>
                <a:cs typeface="Arial MT"/>
              </a:rPr>
              <a:t>los</a:t>
            </a:r>
            <a:r>
              <a:rPr lang="es-MX" sz="1200" spc="50" dirty="0">
                <a:latin typeface="Arial MT"/>
                <a:cs typeface="Arial MT"/>
              </a:rPr>
              <a:t> </a:t>
            </a:r>
            <a:r>
              <a:rPr lang="es-MX" sz="1200" spc="15" dirty="0">
                <a:latin typeface="Arial MT"/>
                <a:cs typeface="Arial MT"/>
              </a:rPr>
              <a:t>derechos</a:t>
            </a:r>
            <a:r>
              <a:rPr lang="es-MX" sz="1200" spc="50" dirty="0">
                <a:latin typeface="Arial MT"/>
                <a:cs typeface="Arial MT"/>
              </a:rPr>
              <a:t> </a:t>
            </a:r>
            <a:r>
              <a:rPr lang="es-MX" sz="1200" spc="25" dirty="0">
                <a:latin typeface="Arial MT"/>
                <a:cs typeface="Arial MT"/>
              </a:rPr>
              <a:t>de</a:t>
            </a:r>
            <a:r>
              <a:rPr lang="es-MX" sz="1200" spc="50" dirty="0">
                <a:latin typeface="Arial MT"/>
                <a:cs typeface="Arial MT"/>
              </a:rPr>
              <a:t> </a:t>
            </a:r>
            <a:r>
              <a:rPr lang="es-MX" sz="1200" spc="-10" dirty="0">
                <a:latin typeface="Arial MT"/>
                <a:cs typeface="Arial MT"/>
              </a:rPr>
              <a:t>las</a:t>
            </a:r>
            <a:r>
              <a:rPr lang="es-MX" sz="1200" spc="50" dirty="0">
                <a:latin typeface="Arial MT"/>
                <a:cs typeface="Arial MT"/>
              </a:rPr>
              <a:t> </a:t>
            </a:r>
            <a:r>
              <a:rPr lang="es-MX" sz="1200" spc="5" dirty="0">
                <a:latin typeface="Arial MT"/>
                <a:cs typeface="Arial MT"/>
              </a:rPr>
              <a:t>infancias</a:t>
            </a:r>
            <a:r>
              <a:rPr lang="es-MX" sz="1200" spc="50" dirty="0">
                <a:latin typeface="Arial MT"/>
                <a:cs typeface="Arial MT"/>
              </a:rPr>
              <a:t> </a:t>
            </a:r>
            <a:r>
              <a:rPr lang="es-MX" sz="1200" spc="-30" dirty="0">
                <a:latin typeface="Arial MT"/>
                <a:cs typeface="Arial MT"/>
              </a:rPr>
              <a:t>y</a:t>
            </a:r>
            <a:r>
              <a:rPr lang="es-MX" sz="1200" spc="50" dirty="0">
                <a:latin typeface="Arial MT"/>
                <a:cs typeface="Arial MT"/>
              </a:rPr>
              <a:t> </a:t>
            </a:r>
            <a:r>
              <a:rPr lang="es-MX" sz="1200" dirty="0">
                <a:latin typeface="Arial MT"/>
                <a:cs typeface="Arial MT"/>
              </a:rPr>
              <a:t>adolescencias </a:t>
            </a:r>
            <a:r>
              <a:rPr lang="es-MX" sz="1200" spc="25" dirty="0">
                <a:latin typeface="Arial MT"/>
                <a:cs typeface="Arial MT"/>
              </a:rPr>
              <a:t>trans</a:t>
            </a:r>
            <a:r>
              <a:rPr lang="es-MX" sz="1200" spc="150" dirty="0">
                <a:latin typeface="Arial MT"/>
                <a:cs typeface="Arial MT"/>
              </a:rPr>
              <a:t> </a:t>
            </a:r>
            <a:r>
              <a:rPr lang="es-MX" sz="1200" spc="-30" dirty="0">
                <a:latin typeface="Arial MT"/>
                <a:cs typeface="Arial MT"/>
              </a:rPr>
              <a:t>y</a:t>
            </a:r>
            <a:r>
              <a:rPr lang="es-MX" sz="1200" spc="150" dirty="0">
                <a:latin typeface="Arial MT"/>
                <a:cs typeface="Arial MT"/>
              </a:rPr>
              <a:t> </a:t>
            </a:r>
            <a:r>
              <a:rPr lang="es-MX" sz="1200" spc="15" dirty="0">
                <a:latin typeface="Arial MT"/>
                <a:cs typeface="Arial MT"/>
              </a:rPr>
              <a:t>acompañarlas</a:t>
            </a:r>
            <a:r>
              <a:rPr lang="es-MX" sz="1200" spc="150" dirty="0">
                <a:latin typeface="Arial MT"/>
                <a:cs typeface="Arial MT"/>
              </a:rPr>
              <a:t> </a:t>
            </a:r>
            <a:r>
              <a:rPr lang="es-MX" sz="1200" spc="30" dirty="0">
                <a:latin typeface="Arial MT"/>
                <a:cs typeface="Arial MT"/>
              </a:rPr>
              <a:t>en</a:t>
            </a:r>
            <a:r>
              <a:rPr lang="es-MX" sz="1200" spc="150" dirty="0">
                <a:latin typeface="Arial MT"/>
                <a:cs typeface="Arial MT"/>
              </a:rPr>
              <a:t> </a:t>
            </a:r>
            <a:r>
              <a:rPr lang="es-MX" sz="1200" spc="10" dirty="0">
                <a:latin typeface="Arial MT"/>
                <a:cs typeface="Arial MT"/>
              </a:rPr>
              <a:t>el</a:t>
            </a:r>
            <a:r>
              <a:rPr lang="es-MX" sz="1200" spc="150" dirty="0">
                <a:latin typeface="Arial MT"/>
                <a:cs typeface="Arial MT"/>
              </a:rPr>
              <a:t> </a:t>
            </a:r>
            <a:r>
              <a:rPr lang="es-MX" sz="1200" spc="25" dirty="0">
                <a:latin typeface="Arial MT"/>
                <a:cs typeface="Arial MT"/>
              </a:rPr>
              <a:t>desarrollo</a:t>
            </a:r>
            <a:r>
              <a:rPr lang="es-MX" sz="1200" spc="150" dirty="0">
                <a:latin typeface="Arial MT"/>
                <a:cs typeface="Arial MT"/>
              </a:rPr>
              <a:t> </a:t>
            </a:r>
            <a:r>
              <a:rPr lang="es-MX" sz="1200" spc="30" dirty="0">
                <a:latin typeface="Arial MT"/>
                <a:cs typeface="Arial MT"/>
              </a:rPr>
              <a:t>de</a:t>
            </a:r>
            <a:r>
              <a:rPr lang="es-MX" sz="1200" spc="150" dirty="0">
                <a:latin typeface="Arial MT"/>
                <a:cs typeface="Arial MT"/>
              </a:rPr>
              <a:t> </a:t>
            </a:r>
            <a:r>
              <a:rPr lang="es-MX" sz="1200" spc="10" dirty="0">
                <a:latin typeface="Arial MT"/>
                <a:cs typeface="Arial MT"/>
              </a:rPr>
              <a:t>su</a:t>
            </a:r>
            <a:r>
              <a:rPr lang="es-MX" sz="1200" spc="150" dirty="0">
                <a:latin typeface="Arial MT"/>
                <a:cs typeface="Arial MT"/>
              </a:rPr>
              <a:t> </a:t>
            </a:r>
            <a:r>
              <a:rPr lang="es-MX" sz="1200" dirty="0">
                <a:latin typeface="Arial MT"/>
                <a:cs typeface="Arial MT"/>
              </a:rPr>
              <a:t>vida.</a:t>
            </a:r>
            <a:r>
              <a:rPr lang="es-MX" sz="1200" spc="150" dirty="0">
                <a:latin typeface="Arial MT"/>
                <a:cs typeface="Arial MT"/>
              </a:rPr>
              <a:t> </a:t>
            </a:r>
            <a:r>
              <a:rPr lang="es-MX" sz="1200" spc="15" dirty="0">
                <a:latin typeface="Arial MT"/>
                <a:cs typeface="Arial MT"/>
              </a:rPr>
              <a:t>Incluye</a:t>
            </a:r>
            <a:r>
              <a:rPr lang="es-MX" sz="1200" spc="150" dirty="0">
                <a:latin typeface="Arial MT"/>
                <a:cs typeface="Arial MT"/>
              </a:rPr>
              <a:t> </a:t>
            </a:r>
            <a:r>
              <a:rPr lang="es-MX" sz="1200" spc="50" dirty="0">
                <a:latin typeface="Arial MT"/>
                <a:cs typeface="Arial MT"/>
              </a:rPr>
              <a:t>un</a:t>
            </a:r>
            <a:r>
              <a:rPr lang="es-MX" sz="1200" spc="25" dirty="0">
                <a:latin typeface="Arial MT"/>
                <a:cs typeface="Arial MT"/>
              </a:rPr>
              <a:t> </a:t>
            </a:r>
            <a:r>
              <a:rPr lang="es-MX" sz="1200" spc="30" dirty="0">
                <a:latin typeface="Arial MT"/>
                <a:cs typeface="Arial MT"/>
              </a:rPr>
              <a:t>glosario</a:t>
            </a:r>
            <a:r>
              <a:rPr lang="es-MX" sz="1200" spc="375" dirty="0">
                <a:latin typeface="Arial MT"/>
                <a:cs typeface="Arial MT"/>
              </a:rPr>
              <a:t> </a:t>
            </a:r>
            <a:r>
              <a:rPr lang="es-MX" sz="1200" spc="35" dirty="0">
                <a:latin typeface="Arial MT"/>
                <a:cs typeface="Arial MT"/>
              </a:rPr>
              <a:t>de</a:t>
            </a:r>
            <a:r>
              <a:rPr lang="es-MX" sz="1200" spc="375" dirty="0">
                <a:latin typeface="Arial MT"/>
                <a:cs typeface="Arial MT"/>
              </a:rPr>
              <a:t> </a:t>
            </a:r>
            <a:r>
              <a:rPr lang="es-MX" sz="1200" spc="30" dirty="0">
                <a:latin typeface="Arial MT"/>
                <a:cs typeface="Arial MT"/>
              </a:rPr>
              <a:t>conceptos</a:t>
            </a:r>
            <a:r>
              <a:rPr lang="es-MX" sz="1200" spc="375" dirty="0">
                <a:latin typeface="Arial MT"/>
                <a:cs typeface="Arial MT"/>
              </a:rPr>
              <a:t> </a:t>
            </a:r>
            <a:r>
              <a:rPr lang="es-MX" sz="1200" spc="-5" dirty="0">
                <a:latin typeface="Arial MT"/>
                <a:cs typeface="Arial MT"/>
              </a:rPr>
              <a:t>clave,</a:t>
            </a:r>
            <a:r>
              <a:rPr lang="es-MX" sz="1200" spc="375" dirty="0">
                <a:latin typeface="Arial MT"/>
                <a:cs typeface="Arial MT"/>
              </a:rPr>
              <a:t> </a:t>
            </a:r>
            <a:r>
              <a:rPr lang="es-MX" sz="1200" spc="50" dirty="0">
                <a:latin typeface="Arial MT"/>
                <a:cs typeface="Arial MT"/>
              </a:rPr>
              <a:t>propone</a:t>
            </a:r>
            <a:r>
              <a:rPr lang="es-MX" sz="1200" spc="375" dirty="0">
                <a:latin typeface="Arial MT"/>
                <a:cs typeface="Arial MT"/>
              </a:rPr>
              <a:t> </a:t>
            </a:r>
            <a:r>
              <a:rPr lang="es-MX" sz="1200" spc="15" dirty="0">
                <a:latin typeface="Arial MT"/>
                <a:cs typeface="Arial MT"/>
              </a:rPr>
              <a:t>actividades,</a:t>
            </a:r>
            <a:r>
              <a:rPr lang="es-MX" sz="1200" spc="375" dirty="0">
                <a:latin typeface="Arial MT"/>
                <a:cs typeface="Arial MT"/>
              </a:rPr>
              <a:t> </a:t>
            </a:r>
            <a:r>
              <a:rPr lang="es-MX" sz="1200" spc="15" dirty="0">
                <a:latin typeface="Arial MT"/>
                <a:cs typeface="Arial MT"/>
              </a:rPr>
              <a:t>videos, </a:t>
            </a:r>
            <a:r>
              <a:rPr lang="es-MX" sz="1200" spc="20" dirty="0">
                <a:latin typeface="Arial MT"/>
                <a:cs typeface="Arial MT"/>
              </a:rPr>
              <a:t>testimonios</a:t>
            </a:r>
            <a:r>
              <a:rPr lang="es-MX" sz="1200" spc="-20" dirty="0">
                <a:latin typeface="Arial MT"/>
                <a:cs typeface="Arial MT"/>
              </a:rPr>
              <a:t> </a:t>
            </a:r>
            <a:r>
              <a:rPr lang="es-MX" sz="1200" spc="-35" dirty="0">
                <a:latin typeface="Arial MT"/>
                <a:cs typeface="Arial MT"/>
              </a:rPr>
              <a:t>y</a:t>
            </a:r>
            <a:r>
              <a:rPr lang="es-MX" sz="1200" spc="-20" dirty="0">
                <a:latin typeface="Arial MT"/>
                <a:cs typeface="Arial MT"/>
              </a:rPr>
              <a:t> </a:t>
            </a:r>
            <a:r>
              <a:rPr lang="es-MX" sz="1200" spc="25" dirty="0">
                <a:latin typeface="Arial MT"/>
                <a:cs typeface="Arial MT"/>
              </a:rPr>
              <a:t>otros</a:t>
            </a:r>
            <a:r>
              <a:rPr lang="es-MX" sz="1200" spc="-20" dirty="0">
                <a:latin typeface="Arial MT"/>
                <a:cs typeface="Arial MT"/>
              </a:rPr>
              <a:t> </a:t>
            </a:r>
            <a:r>
              <a:rPr lang="es-MX" sz="1200" spc="5" dirty="0">
                <a:latin typeface="Arial MT"/>
                <a:cs typeface="Arial MT"/>
              </a:rPr>
              <a:t>recursos</a:t>
            </a:r>
            <a:r>
              <a:rPr lang="es-MX" sz="1200" spc="-20" dirty="0">
                <a:latin typeface="Arial MT"/>
                <a:cs typeface="Arial MT"/>
              </a:rPr>
              <a:t> </a:t>
            </a:r>
            <a:r>
              <a:rPr lang="es-MX" sz="1200" spc="10" dirty="0">
                <a:latin typeface="Arial MT"/>
                <a:cs typeface="Arial MT"/>
              </a:rPr>
              <a:t>para</a:t>
            </a:r>
            <a:r>
              <a:rPr lang="es-MX" sz="1200" spc="-20" dirty="0">
                <a:latin typeface="Arial MT"/>
                <a:cs typeface="Arial MT"/>
              </a:rPr>
              <a:t> </a:t>
            </a:r>
            <a:r>
              <a:rPr lang="es-MX" sz="1200" dirty="0">
                <a:latin typeface="Arial MT"/>
                <a:cs typeface="Arial MT"/>
              </a:rPr>
              <a:t>el</a:t>
            </a:r>
            <a:r>
              <a:rPr lang="es-MX" sz="1200" spc="-20" dirty="0">
                <a:latin typeface="Arial MT"/>
                <a:cs typeface="Arial MT"/>
              </a:rPr>
              <a:t> </a:t>
            </a:r>
            <a:r>
              <a:rPr lang="es-MX" sz="1200" spc="5" dirty="0">
                <a:latin typeface="Arial MT"/>
                <a:cs typeface="Arial MT"/>
              </a:rPr>
              <a:t>aprendizaje.</a:t>
            </a:r>
            <a:endParaRPr lang="es-MX" sz="1200" dirty="0">
              <a:latin typeface="Arial MT"/>
              <a:cs typeface="Arial MT"/>
            </a:endParaRPr>
          </a:p>
        </p:txBody>
      </p:sp>
      <p:sp>
        <p:nvSpPr>
          <p:cNvPr id="26" name="CuadroTexto 25">
            <a:extLst>
              <a:ext uri="{FF2B5EF4-FFF2-40B4-BE49-F238E27FC236}">
                <a16:creationId xmlns:a16="http://schemas.microsoft.com/office/drawing/2014/main" id="{E18F294B-AD86-012A-7198-E5EBC2F8464E}"/>
              </a:ext>
            </a:extLst>
          </p:cNvPr>
          <p:cNvSpPr txBox="1"/>
          <p:nvPr/>
        </p:nvSpPr>
        <p:spPr>
          <a:xfrm>
            <a:off x="828448" y="874156"/>
            <a:ext cx="6098458" cy="369332"/>
          </a:xfrm>
          <a:prstGeom prst="rect">
            <a:avLst/>
          </a:prstGeom>
          <a:noFill/>
        </p:spPr>
        <p:txBody>
          <a:bodyPr wrap="square">
            <a:spAutoFit/>
          </a:bodyPr>
          <a:lstStyle/>
          <a:p>
            <a:pPr marL="12700">
              <a:lnSpc>
                <a:spcPct val="100000"/>
              </a:lnSpc>
              <a:spcBef>
                <a:spcPts val="100"/>
              </a:spcBef>
            </a:pPr>
            <a:r>
              <a:rPr lang="es-MX" sz="1800" spc="-35" dirty="0">
                <a:solidFill>
                  <a:srgbClr val="B33F3F"/>
                </a:solidFill>
                <a:latin typeface="Arial Black"/>
                <a:cs typeface="Arial Black"/>
              </a:rPr>
              <a:t>Insumos</a:t>
            </a:r>
            <a:endParaRPr lang="es-MX" sz="1800" dirty="0">
              <a:latin typeface="Arial Black"/>
              <a:cs typeface="Arial Black"/>
            </a:endParaRPr>
          </a:p>
        </p:txBody>
      </p:sp>
    </p:spTree>
    <p:extLst>
      <p:ext uri="{BB962C8B-B14F-4D97-AF65-F5344CB8AC3E}">
        <p14:creationId xmlns:p14="http://schemas.microsoft.com/office/powerpoint/2010/main" val="2534105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955F0638-68A2-2391-9BAB-BB117640A5BF}"/>
              </a:ext>
            </a:extLst>
          </p:cNvPr>
          <p:cNvGrpSpPr/>
          <p:nvPr/>
        </p:nvGrpSpPr>
        <p:grpSpPr>
          <a:xfrm>
            <a:off x="1214809" y="1521780"/>
            <a:ext cx="5598160" cy="1383839"/>
            <a:chOff x="1391790" y="4397716"/>
            <a:chExt cx="5598160" cy="1383839"/>
          </a:xfrm>
        </p:grpSpPr>
        <p:grpSp>
          <p:nvGrpSpPr>
            <p:cNvPr id="3" name="object 13">
              <a:extLst>
                <a:ext uri="{FF2B5EF4-FFF2-40B4-BE49-F238E27FC236}">
                  <a16:creationId xmlns:a16="http://schemas.microsoft.com/office/drawing/2014/main" id="{4E4A4BBE-A534-B276-57C5-4642E6512A71}"/>
                </a:ext>
              </a:extLst>
            </p:cNvPr>
            <p:cNvGrpSpPr/>
            <p:nvPr/>
          </p:nvGrpSpPr>
          <p:grpSpPr>
            <a:xfrm>
              <a:off x="1391790" y="4397716"/>
              <a:ext cx="5598160" cy="308610"/>
              <a:chOff x="1391790" y="4397716"/>
              <a:chExt cx="5598160" cy="308610"/>
            </a:xfrm>
          </p:grpSpPr>
          <p:sp>
            <p:nvSpPr>
              <p:cNvPr id="9" name="object 14">
                <a:extLst>
                  <a:ext uri="{FF2B5EF4-FFF2-40B4-BE49-F238E27FC236}">
                    <a16:creationId xmlns:a16="http://schemas.microsoft.com/office/drawing/2014/main" id="{F2F2CFE0-0612-CCA8-6DA5-D29F77B73036}"/>
                  </a:ext>
                </a:extLst>
              </p:cNvPr>
              <p:cNvSpPr/>
              <p:nvPr/>
            </p:nvSpPr>
            <p:spPr>
              <a:xfrm>
                <a:off x="1466039" y="4407241"/>
                <a:ext cx="965200" cy="226060"/>
              </a:xfrm>
              <a:custGeom>
                <a:avLst/>
                <a:gdLst/>
                <a:ahLst/>
                <a:cxnLst/>
                <a:rect l="l" t="t" r="r" b="b"/>
                <a:pathLst>
                  <a:path w="965200" h="226060">
                    <a:moveTo>
                      <a:pt x="893127" y="0"/>
                    </a:moveTo>
                    <a:lnTo>
                      <a:pt x="0" y="0"/>
                    </a:lnTo>
                    <a:lnTo>
                      <a:pt x="0" y="189560"/>
                    </a:lnTo>
                    <a:lnTo>
                      <a:pt x="2828" y="203576"/>
                    </a:lnTo>
                    <a:lnTo>
                      <a:pt x="10544" y="215020"/>
                    </a:lnTo>
                    <a:lnTo>
                      <a:pt x="21988" y="222735"/>
                    </a:lnTo>
                    <a:lnTo>
                      <a:pt x="36004" y="225564"/>
                    </a:lnTo>
                    <a:lnTo>
                      <a:pt x="965123" y="225564"/>
                    </a:lnTo>
                    <a:lnTo>
                      <a:pt x="965123" y="71996"/>
                    </a:lnTo>
                    <a:lnTo>
                      <a:pt x="959466" y="43971"/>
                    </a:lnTo>
                    <a:lnTo>
                      <a:pt x="944037" y="21086"/>
                    </a:lnTo>
                    <a:lnTo>
                      <a:pt x="921152" y="5657"/>
                    </a:lnTo>
                    <a:lnTo>
                      <a:pt x="893127" y="0"/>
                    </a:lnTo>
                    <a:close/>
                  </a:path>
                </a:pathLst>
              </a:custGeom>
              <a:solidFill>
                <a:srgbClr val="F4DDED"/>
              </a:solidFill>
            </p:spPr>
            <p:txBody>
              <a:bodyPr wrap="square" lIns="0" tIns="0" rIns="0" bIns="0" rtlCol="0"/>
              <a:lstStyle/>
              <a:p>
                <a:endParaRPr/>
              </a:p>
            </p:txBody>
          </p:sp>
          <p:sp>
            <p:nvSpPr>
              <p:cNvPr id="10" name="object 15">
                <a:extLst>
                  <a:ext uri="{FF2B5EF4-FFF2-40B4-BE49-F238E27FC236}">
                    <a16:creationId xmlns:a16="http://schemas.microsoft.com/office/drawing/2014/main" id="{B3500ECF-DB4F-3057-3570-C8F5EEDFEFB7}"/>
                  </a:ext>
                </a:extLst>
              </p:cNvPr>
              <p:cNvSpPr/>
              <p:nvPr/>
            </p:nvSpPr>
            <p:spPr>
              <a:xfrm>
                <a:off x="1401315" y="4407241"/>
                <a:ext cx="5579110" cy="289560"/>
              </a:xfrm>
              <a:custGeom>
                <a:avLst/>
                <a:gdLst/>
                <a:ahLst/>
                <a:cxnLst/>
                <a:rect l="l" t="t" r="r" b="b"/>
                <a:pathLst>
                  <a:path w="5579109" h="289560">
                    <a:moveTo>
                      <a:pt x="5579084" y="289090"/>
                    </a:moveTo>
                    <a:lnTo>
                      <a:pt x="81521" y="289090"/>
                    </a:lnTo>
                    <a:lnTo>
                      <a:pt x="49822" y="282672"/>
                    </a:lnTo>
                    <a:lnTo>
                      <a:pt x="23906" y="265183"/>
                    </a:lnTo>
                    <a:lnTo>
                      <a:pt x="6417" y="239267"/>
                    </a:lnTo>
                    <a:lnTo>
                      <a:pt x="0" y="207568"/>
                    </a:lnTo>
                    <a:lnTo>
                      <a:pt x="0" y="0"/>
                    </a:lnTo>
                  </a:path>
                </a:pathLst>
              </a:custGeom>
              <a:ln w="19050">
                <a:solidFill>
                  <a:srgbClr val="8B3B6C"/>
                </a:solidFill>
              </a:ln>
            </p:spPr>
            <p:txBody>
              <a:bodyPr wrap="square" lIns="0" tIns="0" rIns="0" bIns="0" rtlCol="0"/>
              <a:lstStyle/>
              <a:p>
                <a:endParaRPr/>
              </a:p>
            </p:txBody>
          </p:sp>
          <p:sp>
            <p:nvSpPr>
              <p:cNvPr id="11" name="object 16">
                <a:extLst>
                  <a:ext uri="{FF2B5EF4-FFF2-40B4-BE49-F238E27FC236}">
                    <a16:creationId xmlns:a16="http://schemas.microsoft.com/office/drawing/2014/main" id="{C963A9CF-43CB-CD97-B296-2F33F699BF78}"/>
                  </a:ext>
                </a:extLst>
              </p:cNvPr>
              <p:cNvSpPr/>
              <p:nvPr/>
            </p:nvSpPr>
            <p:spPr>
              <a:xfrm>
                <a:off x="1426715" y="4407236"/>
                <a:ext cx="5553710" cy="264160"/>
              </a:xfrm>
              <a:custGeom>
                <a:avLst/>
                <a:gdLst/>
                <a:ahLst/>
                <a:cxnLst/>
                <a:rect l="l" t="t" r="r" b="b"/>
                <a:pathLst>
                  <a:path w="5553709" h="264160">
                    <a:moveTo>
                      <a:pt x="5553684" y="263702"/>
                    </a:moveTo>
                    <a:lnTo>
                      <a:pt x="56121" y="263702"/>
                    </a:lnTo>
                    <a:lnTo>
                      <a:pt x="34295" y="259284"/>
                    </a:lnTo>
                    <a:lnTo>
                      <a:pt x="16454" y="247242"/>
                    </a:lnTo>
                    <a:lnTo>
                      <a:pt x="4416" y="229396"/>
                    </a:lnTo>
                    <a:lnTo>
                      <a:pt x="0" y="207568"/>
                    </a:lnTo>
                    <a:lnTo>
                      <a:pt x="0" y="0"/>
                    </a:lnTo>
                  </a:path>
                </a:pathLst>
              </a:custGeom>
              <a:ln w="6362">
                <a:solidFill>
                  <a:srgbClr val="8B3B6C"/>
                </a:solidFill>
              </a:ln>
            </p:spPr>
            <p:txBody>
              <a:bodyPr wrap="square" lIns="0" tIns="0" rIns="0" bIns="0" rtlCol="0"/>
              <a:lstStyle/>
              <a:p>
                <a:endParaRPr/>
              </a:p>
            </p:txBody>
          </p:sp>
        </p:grpSp>
        <p:sp>
          <p:nvSpPr>
            <p:cNvPr id="4" name="object 17">
              <a:extLst>
                <a:ext uri="{FF2B5EF4-FFF2-40B4-BE49-F238E27FC236}">
                  <a16:creationId xmlns:a16="http://schemas.microsoft.com/office/drawing/2014/main" id="{23EED9B6-C6E6-9F18-9BF2-265E0489A31B}"/>
                </a:ext>
              </a:extLst>
            </p:cNvPr>
            <p:cNvSpPr/>
            <p:nvPr/>
          </p:nvSpPr>
          <p:spPr>
            <a:xfrm>
              <a:off x="3264839" y="5087485"/>
              <a:ext cx="3716020" cy="0"/>
            </a:xfrm>
            <a:custGeom>
              <a:avLst/>
              <a:gdLst/>
              <a:ahLst/>
              <a:cxnLst/>
              <a:rect l="l" t="t" r="r" b="b"/>
              <a:pathLst>
                <a:path w="3716020">
                  <a:moveTo>
                    <a:pt x="0" y="0"/>
                  </a:moveTo>
                  <a:lnTo>
                    <a:pt x="3715562" y="0"/>
                  </a:lnTo>
                </a:path>
              </a:pathLst>
            </a:custGeom>
            <a:ln w="12700">
              <a:solidFill>
                <a:srgbClr val="8B3B6C"/>
              </a:solidFill>
            </a:ln>
          </p:spPr>
          <p:txBody>
            <a:bodyPr wrap="square" lIns="0" tIns="0" rIns="0" bIns="0" rtlCol="0"/>
            <a:lstStyle/>
            <a:p>
              <a:endParaRPr/>
            </a:p>
          </p:txBody>
        </p:sp>
        <p:grpSp>
          <p:nvGrpSpPr>
            <p:cNvPr id="5" name="object 23">
              <a:extLst>
                <a:ext uri="{FF2B5EF4-FFF2-40B4-BE49-F238E27FC236}">
                  <a16:creationId xmlns:a16="http://schemas.microsoft.com/office/drawing/2014/main" id="{F2E444FC-E67A-5983-D2CD-B26DAECDEAB0}"/>
                </a:ext>
              </a:extLst>
            </p:cNvPr>
            <p:cNvGrpSpPr/>
            <p:nvPr/>
          </p:nvGrpSpPr>
          <p:grpSpPr>
            <a:xfrm>
              <a:off x="1398140" y="4757300"/>
              <a:ext cx="1818639" cy="1024255"/>
              <a:chOff x="1398140" y="4757300"/>
              <a:chExt cx="1818639" cy="1024255"/>
            </a:xfrm>
          </p:grpSpPr>
          <p:pic>
            <p:nvPicPr>
              <p:cNvPr id="6" name="object 24">
                <a:extLst>
                  <a:ext uri="{FF2B5EF4-FFF2-40B4-BE49-F238E27FC236}">
                    <a16:creationId xmlns:a16="http://schemas.microsoft.com/office/drawing/2014/main" id="{B79C2AF6-D826-6F7F-DB58-17E985832F22}"/>
                  </a:ext>
                </a:extLst>
              </p:cNvPr>
              <p:cNvPicPr/>
              <p:nvPr/>
            </p:nvPicPr>
            <p:blipFill>
              <a:blip r:embed="rId2" cstate="print"/>
              <a:stretch>
                <a:fillRect/>
              </a:stretch>
            </p:blipFill>
            <p:spPr>
              <a:xfrm>
                <a:off x="1435195" y="4770000"/>
                <a:ext cx="1753582" cy="986526"/>
              </a:xfrm>
              <a:prstGeom prst="rect">
                <a:avLst/>
              </a:prstGeom>
            </p:spPr>
          </p:pic>
          <p:sp>
            <p:nvSpPr>
              <p:cNvPr id="7" name="object 25">
                <a:extLst>
                  <a:ext uri="{FF2B5EF4-FFF2-40B4-BE49-F238E27FC236}">
                    <a16:creationId xmlns:a16="http://schemas.microsoft.com/office/drawing/2014/main" id="{B4A7A8BF-CA41-CBD0-37D5-493532ECBF35}"/>
                  </a:ext>
                </a:extLst>
              </p:cNvPr>
              <p:cNvSpPr/>
              <p:nvPr/>
            </p:nvSpPr>
            <p:spPr>
              <a:xfrm>
                <a:off x="1400261" y="4759421"/>
                <a:ext cx="1814830" cy="1020444"/>
              </a:xfrm>
              <a:custGeom>
                <a:avLst/>
                <a:gdLst/>
                <a:ahLst/>
                <a:cxnLst/>
                <a:rect l="l" t="t" r="r" b="b"/>
                <a:pathLst>
                  <a:path w="1814830" h="1020445">
                    <a:moveTo>
                      <a:pt x="0" y="10579"/>
                    </a:moveTo>
                    <a:lnTo>
                      <a:pt x="0" y="1009281"/>
                    </a:lnTo>
                    <a:lnTo>
                      <a:pt x="0" y="1019860"/>
                    </a:lnTo>
                    <a:lnTo>
                      <a:pt x="10579" y="1019860"/>
                    </a:lnTo>
                    <a:lnTo>
                      <a:pt x="1803742" y="1019860"/>
                    </a:lnTo>
                    <a:lnTo>
                      <a:pt x="1814322" y="1019860"/>
                    </a:lnTo>
                    <a:lnTo>
                      <a:pt x="1814322" y="1009281"/>
                    </a:lnTo>
                    <a:lnTo>
                      <a:pt x="1814322" y="10579"/>
                    </a:lnTo>
                    <a:lnTo>
                      <a:pt x="1814322" y="0"/>
                    </a:lnTo>
                    <a:lnTo>
                      <a:pt x="1803742" y="0"/>
                    </a:lnTo>
                    <a:lnTo>
                      <a:pt x="10579" y="0"/>
                    </a:lnTo>
                    <a:lnTo>
                      <a:pt x="0" y="0"/>
                    </a:lnTo>
                    <a:lnTo>
                      <a:pt x="0" y="10579"/>
                    </a:lnTo>
                    <a:close/>
                  </a:path>
                </a:pathLst>
              </a:custGeom>
              <a:ln w="4241">
                <a:solidFill>
                  <a:srgbClr val="F09C9D"/>
                </a:solidFill>
              </a:ln>
            </p:spPr>
            <p:txBody>
              <a:bodyPr wrap="square" lIns="0" tIns="0" rIns="0" bIns="0" rtlCol="0"/>
              <a:lstStyle/>
              <a:p>
                <a:endParaRPr/>
              </a:p>
            </p:txBody>
          </p:sp>
          <p:sp>
            <p:nvSpPr>
              <p:cNvPr id="8" name="object 26">
                <a:extLst>
                  <a:ext uri="{FF2B5EF4-FFF2-40B4-BE49-F238E27FC236}">
                    <a16:creationId xmlns:a16="http://schemas.microsoft.com/office/drawing/2014/main" id="{7023B406-14FD-89E4-FC4F-19F6B81EAC7D}"/>
                  </a:ext>
                </a:extLst>
              </p:cNvPr>
              <p:cNvSpPr/>
              <p:nvPr/>
            </p:nvSpPr>
            <p:spPr>
              <a:xfrm>
                <a:off x="1417192" y="4776355"/>
                <a:ext cx="1780539" cy="986155"/>
              </a:xfrm>
              <a:custGeom>
                <a:avLst/>
                <a:gdLst/>
                <a:ahLst/>
                <a:cxnLst/>
                <a:rect l="l" t="t" r="r" b="b"/>
                <a:pathLst>
                  <a:path w="1780539" h="986154">
                    <a:moveTo>
                      <a:pt x="0" y="986002"/>
                    </a:moveTo>
                    <a:lnTo>
                      <a:pt x="1780463" y="986002"/>
                    </a:lnTo>
                    <a:lnTo>
                      <a:pt x="1780463" y="0"/>
                    </a:lnTo>
                    <a:lnTo>
                      <a:pt x="0" y="0"/>
                    </a:lnTo>
                    <a:lnTo>
                      <a:pt x="0" y="986002"/>
                    </a:lnTo>
                    <a:close/>
                  </a:path>
                </a:pathLst>
              </a:custGeom>
              <a:ln w="12700">
                <a:solidFill>
                  <a:srgbClr val="F09C9D"/>
                </a:solidFill>
              </a:ln>
            </p:spPr>
            <p:txBody>
              <a:bodyPr wrap="square" lIns="0" tIns="0" rIns="0" bIns="0" rtlCol="0"/>
              <a:lstStyle/>
              <a:p>
                <a:endParaRPr/>
              </a:p>
            </p:txBody>
          </p:sp>
        </p:grpSp>
      </p:grpSp>
      <p:sp>
        <p:nvSpPr>
          <p:cNvPr id="13" name="CuadroTexto 12">
            <a:extLst>
              <a:ext uri="{FF2B5EF4-FFF2-40B4-BE49-F238E27FC236}">
                <a16:creationId xmlns:a16="http://schemas.microsoft.com/office/drawing/2014/main" id="{38C7A9AD-18CA-68E1-26E1-3157CF0F8024}"/>
              </a:ext>
            </a:extLst>
          </p:cNvPr>
          <p:cNvSpPr txBox="1"/>
          <p:nvPr/>
        </p:nvSpPr>
        <p:spPr>
          <a:xfrm>
            <a:off x="1479622" y="1345925"/>
            <a:ext cx="6098458" cy="4328429"/>
          </a:xfrm>
          <a:prstGeom prst="rect">
            <a:avLst/>
          </a:prstGeom>
          <a:noFill/>
        </p:spPr>
        <p:txBody>
          <a:bodyPr wrap="square">
            <a:spAutoFit/>
          </a:bodyPr>
          <a:lstStyle/>
          <a:p>
            <a:pPr marL="1714500" marR="7620" algn="just">
              <a:lnSpc>
                <a:spcPct val="100000"/>
              </a:lnSpc>
              <a:spcBef>
                <a:spcPts val="830"/>
              </a:spcBef>
            </a:pPr>
            <a:r>
              <a:rPr lang="es-MX" sz="1200" spc="-30" dirty="0">
                <a:solidFill>
                  <a:srgbClr val="8B3B6C"/>
                </a:solidFill>
                <a:latin typeface="Arial Black"/>
                <a:cs typeface="Arial Black"/>
                <a:hlinkClick r:id="rId3"/>
              </a:rPr>
              <a:t>Encuesta</a:t>
            </a:r>
            <a:r>
              <a:rPr lang="es-MX" sz="1200" spc="35" dirty="0">
                <a:solidFill>
                  <a:srgbClr val="8B3B6C"/>
                </a:solidFill>
                <a:latin typeface="Arial Black"/>
                <a:cs typeface="Arial Black"/>
                <a:hlinkClick r:id="rId3"/>
              </a:rPr>
              <a:t> </a:t>
            </a:r>
            <a:r>
              <a:rPr lang="es-MX" sz="1200" dirty="0">
                <a:solidFill>
                  <a:srgbClr val="8B3B6C"/>
                </a:solidFill>
                <a:latin typeface="Arial Black"/>
                <a:cs typeface="Arial Black"/>
                <a:hlinkClick r:id="rId3"/>
              </a:rPr>
              <a:t>Nacional</a:t>
            </a:r>
            <a:r>
              <a:rPr lang="es-MX" sz="1200" spc="40" dirty="0">
                <a:solidFill>
                  <a:srgbClr val="8B3B6C"/>
                </a:solidFill>
                <a:latin typeface="Arial Black"/>
                <a:cs typeface="Arial Black"/>
                <a:hlinkClick r:id="rId3"/>
              </a:rPr>
              <a:t> </a:t>
            </a:r>
            <a:r>
              <a:rPr lang="es-MX" sz="1200" dirty="0">
                <a:solidFill>
                  <a:srgbClr val="8B3B6C"/>
                </a:solidFill>
                <a:latin typeface="Arial Black"/>
                <a:cs typeface="Arial Black"/>
                <a:hlinkClick r:id="rId3"/>
              </a:rPr>
              <a:t>sobre</a:t>
            </a:r>
            <a:r>
              <a:rPr lang="es-MX" sz="1200" spc="35" dirty="0">
                <a:solidFill>
                  <a:srgbClr val="8B3B6C"/>
                </a:solidFill>
                <a:latin typeface="Arial Black"/>
                <a:cs typeface="Arial Black"/>
                <a:hlinkClick r:id="rId3"/>
              </a:rPr>
              <a:t> </a:t>
            </a:r>
            <a:r>
              <a:rPr lang="es-MX" sz="1200" dirty="0">
                <a:solidFill>
                  <a:srgbClr val="8B3B6C"/>
                </a:solidFill>
                <a:latin typeface="Arial Black"/>
                <a:cs typeface="Arial Black"/>
                <a:hlinkClick r:id="rId3"/>
              </a:rPr>
              <a:t>Diversidad</a:t>
            </a:r>
            <a:r>
              <a:rPr lang="es-MX" sz="1200" spc="40" dirty="0">
                <a:solidFill>
                  <a:srgbClr val="8B3B6C"/>
                </a:solidFill>
                <a:latin typeface="Arial Black"/>
                <a:cs typeface="Arial Black"/>
                <a:hlinkClick r:id="rId3"/>
              </a:rPr>
              <a:t> </a:t>
            </a:r>
            <a:r>
              <a:rPr lang="es-MX" sz="1200" spc="-10" dirty="0">
                <a:solidFill>
                  <a:srgbClr val="8B3B6C"/>
                </a:solidFill>
                <a:latin typeface="Arial Black"/>
                <a:cs typeface="Arial Black"/>
                <a:hlinkClick r:id="rId3"/>
              </a:rPr>
              <a:t>Sexual</a:t>
            </a:r>
            <a:r>
              <a:rPr lang="es-MX" sz="1200" spc="40" dirty="0">
                <a:solidFill>
                  <a:srgbClr val="8B3B6C"/>
                </a:solidFill>
                <a:latin typeface="Arial Black"/>
                <a:cs typeface="Arial Black"/>
                <a:hlinkClick r:id="rId3"/>
              </a:rPr>
              <a:t> </a:t>
            </a:r>
            <a:r>
              <a:rPr lang="es-MX" sz="1200" dirty="0">
                <a:solidFill>
                  <a:srgbClr val="8B3B6C"/>
                </a:solidFill>
                <a:latin typeface="Arial Black"/>
                <a:cs typeface="Arial Black"/>
                <a:hlinkClick r:id="rId3"/>
              </a:rPr>
              <a:t>y</a:t>
            </a:r>
            <a:r>
              <a:rPr lang="es-MX" sz="1200" spc="35" dirty="0">
                <a:solidFill>
                  <a:srgbClr val="8B3B6C"/>
                </a:solidFill>
                <a:latin typeface="Arial Black"/>
                <a:cs typeface="Arial Black"/>
                <a:hlinkClick r:id="rId3"/>
              </a:rPr>
              <a:t> </a:t>
            </a:r>
            <a:r>
              <a:rPr lang="es-MX" sz="1200" spc="-25" dirty="0">
                <a:solidFill>
                  <a:srgbClr val="8B3B6C"/>
                </a:solidFill>
                <a:latin typeface="Arial Black"/>
                <a:cs typeface="Arial Black"/>
                <a:hlinkClick r:id="rId3"/>
              </a:rPr>
              <a:t>de</a:t>
            </a:r>
            <a:r>
              <a:rPr lang="es-MX" sz="1200" spc="-25" dirty="0">
                <a:solidFill>
                  <a:srgbClr val="8B3B6C"/>
                </a:solidFill>
                <a:latin typeface="Arial Black"/>
                <a:cs typeface="Arial Black"/>
              </a:rPr>
              <a:t> </a:t>
            </a:r>
            <a:r>
              <a:rPr lang="es-MX" sz="1200" spc="-75" dirty="0">
                <a:solidFill>
                  <a:srgbClr val="8B3B6C"/>
                </a:solidFill>
                <a:latin typeface="Arial Black"/>
                <a:cs typeface="Arial Black"/>
                <a:hlinkClick r:id="rId3"/>
              </a:rPr>
              <a:t>Género</a:t>
            </a:r>
            <a:r>
              <a:rPr lang="es-MX" sz="1200" spc="-40" dirty="0">
                <a:solidFill>
                  <a:srgbClr val="8B3B6C"/>
                </a:solidFill>
                <a:latin typeface="Arial Black"/>
                <a:cs typeface="Arial Black"/>
                <a:hlinkClick r:id="rId3"/>
              </a:rPr>
              <a:t> </a:t>
            </a:r>
            <a:r>
              <a:rPr lang="es-MX" sz="1200" spc="-105" dirty="0">
                <a:solidFill>
                  <a:srgbClr val="8B3B6C"/>
                </a:solidFill>
                <a:latin typeface="Arial Black"/>
                <a:cs typeface="Arial Black"/>
                <a:hlinkClick r:id="rId3"/>
              </a:rPr>
              <a:t>(ENDISEG)</a:t>
            </a:r>
            <a:r>
              <a:rPr lang="es-MX" sz="1200" spc="-40" dirty="0">
                <a:solidFill>
                  <a:srgbClr val="8B3B6C"/>
                </a:solidFill>
                <a:latin typeface="Arial Black"/>
                <a:cs typeface="Arial Black"/>
                <a:hlinkClick r:id="rId3"/>
              </a:rPr>
              <a:t> </a:t>
            </a:r>
            <a:r>
              <a:rPr lang="es-MX" sz="1200" spc="-105" dirty="0">
                <a:solidFill>
                  <a:srgbClr val="8B3B6C"/>
                </a:solidFill>
                <a:latin typeface="Arial Black"/>
                <a:cs typeface="Arial Black"/>
                <a:hlinkClick r:id="rId3"/>
              </a:rPr>
              <a:t>2021.</a:t>
            </a:r>
            <a:r>
              <a:rPr lang="es-MX" sz="1200" spc="-40" dirty="0">
                <a:solidFill>
                  <a:srgbClr val="8B3B6C"/>
                </a:solidFill>
                <a:latin typeface="Arial Black"/>
                <a:cs typeface="Arial Black"/>
                <a:hlinkClick r:id="rId3"/>
              </a:rPr>
              <a:t> </a:t>
            </a:r>
            <a:r>
              <a:rPr lang="es-MX" sz="1200" spc="-80" dirty="0">
                <a:solidFill>
                  <a:srgbClr val="8B3B6C"/>
                </a:solidFill>
                <a:latin typeface="Arial Black"/>
                <a:cs typeface="Arial Black"/>
                <a:hlinkClick r:id="rId3"/>
              </a:rPr>
              <a:t>Presentación</a:t>
            </a:r>
            <a:r>
              <a:rPr lang="es-MX" sz="1200" spc="-40" dirty="0">
                <a:solidFill>
                  <a:srgbClr val="8B3B6C"/>
                </a:solidFill>
                <a:latin typeface="Arial Black"/>
                <a:cs typeface="Arial Black"/>
                <a:hlinkClick r:id="rId3"/>
              </a:rPr>
              <a:t> </a:t>
            </a:r>
            <a:r>
              <a:rPr lang="es-MX" sz="1200" spc="-70" dirty="0">
                <a:solidFill>
                  <a:srgbClr val="8B3B6C"/>
                </a:solidFill>
                <a:latin typeface="Arial Black"/>
                <a:cs typeface="Arial Black"/>
                <a:hlinkClick r:id="rId3"/>
              </a:rPr>
              <a:t>de</a:t>
            </a:r>
            <a:r>
              <a:rPr lang="es-MX" sz="1200" spc="-40" dirty="0">
                <a:solidFill>
                  <a:srgbClr val="8B3B6C"/>
                </a:solidFill>
                <a:latin typeface="Arial Black"/>
                <a:cs typeface="Arial Black"/>
                <a:hlinkClick r:id="rId3"/>
              </a:rPr>
              <a:t> </a:t>
            </a:r>
            <a:r>
              <a:rPr lang="es-MX" sz="1200" spc="-10" dirty="0">
                <a:solidFill>
                  <a:srgbClr val="8B3B6C"/>
                </a:solidFill>
                <a:latin typeface="Arial Black"/>
                <a:cs typeface="Arial Black"/>
                <a:hlinkClick r:id="rId3"/>
              </a:rPr>
              <a:t>resultados</a:t>
            </a:r>
            <a:endParaRPr lang="es-MX" sz="1200" dirty="0">
              <a:latin typeface="Arial Black"/>
              <a:cs typeface="Arial Black"/>
            </a:endParaRPr>
          </a:p>
          <a:p>
            <a:pPr marL="1714500" algn="just">
              <a:lnSpc>
                <a:spcPct val="100000"/>
              </a:lnSpc>
              <a:spcBef>
                <a:spcPts val="830"/>
              </a:spcBef>
            </a:pPr>
            <a:r>
              <a:rPr lang="es-MX" sz="1200" spc="55" dirty="0">
                <a:solidFill>
                  <a:srgbClr val="8B3B6C"/>
                </a:solidFill>
                <a:latin typeface="Arial MT"/>
                <a:cs typeface="Arial MT"/>
              </a:rPr>
              <a:t>Instituto</a:t>
            </a:r>
            <a:r>
              <a:rPr lang="es-MX" sz="1200" spc="75" dirty="0">
                <a:solidFill>
                  <a:srgbClr val="8B3B6C"/>
                </a:solidFill>
                <a:latin typeface="Arial MT"/>
                <a:cs typeface="Arial MT"/>
              </a:rPr>
              <a:t> </a:t>
            </a:r>
            <a:r>
              <a:rPr lang="es-MX" sz="1200" dirty="0">
                <a:solidFill>
                  <a:srgbClr val="8B3B6C"/>
                </a:solidFill>
                <a:latin typeface="Arial MT"/>
                <a:cs typeface="Arial MT"/>
              </a:rPr>
              <a:t>Nacional</a:t>
            </a:r>
            <a:r>
              <a:rPr lang="es-MX" sz="1200" spc="75" dirty="0">
                <a:solidFill>
                  <a:srgbClr val="8B3B6C"/>
                </a:solidFill>
                <a:latin typeface="Arial MT"/>
                <a:cs typeface="Arial MT"/>
              </a:rPr>
              <a:t> </a:t>
            </a:r>
            <a:r>
              <a:rPr lang="es-MX" sz="1200" dirty="0">
                <a:solidFill>
                  <a:srgbClr val="8B3B6C"/>
                </a:solidFill>
                <a:latin typeface="Arial MT"/>
                <a:cs typeface="Arial MT"/>
              </a:rPr>
              <a:t>de</a:t>
            </a:r>
            <a:r>
              <a:rPr lang="es-MX" sz="1200" spc="75" dirty="0">
                <a:solidFill>
                  <a:srgbClr val="8B3B6C"/>
                </a:solidFill>
                <a:latin typeface="Arial MT"/>
                <a:cs typeface="Arial MT"/>
              </a:rPr>
              <a:t> </a:t>
            </a:r>
            <a:r>
              <a:rPr lang="es-MX" sz="1200" dirty="0">
                <a:solidFill>
                  <a:srgbClr val="8B3B6C"/>
                </a:solidFill>
                <a:latin typeface="Arial MT"/>
                <a:cs typeface="Arial MT"/>
              </a:rPr>
              <a:t>Estadística</a:t>
            </a:r>
            <a:r>
              <a:rPr lang="es-MX" sz="1200" spc="75" dirty="0">
                <a:solidFill>
                  <a:srgbClr val="8B3B6C"/>
                </a:solidFill>
                <a:latin typeface="Arial MT"/>
                <a:cs typeface="Arial MT"/>
              </a:rPr>
              <a:t> </a:t>
            </a:r>
            <a:r>
              <a:rPr lang="es-MX" sz="1200" dirty="0">
                <a:solidFill>
                  <a:srgbClr val="8B3B6C"/>
                </a:solidFill>
                <a:latin typeface="Arial MT"/>
                <a:cs typeface="Arial MT"/>
              </a:rPr>
              <a:t>y</a:t>
            </a:r>
            <a:r>
              <a:rPr lang="es-MX" sz="1200" spc="75" dirty="0">
                <a:solidFill>
                  <a:srgbClr val="8B3B6C"/>
                </a:solidFill>
                <a:latin typeface="Arial MT"/>
                <a:cs typeface="Arial MT"/>
              </a:rPr>
              <a:t> </a:t>
            </a:r>
            <a:r>
              <a:rPr lang="es-MX" sz="1200" dirty="0">
                <a:solidFill>
                  <a:srgbClr val="8B3B6C"/>
                </a:solidFill>
                <a:latin typeface="Arial MT"/>
                <a:cs typeface="Arial MT"/>
              </a:rPr>
              <a:t>Geografía.</a:t>
            </a:r>
            <a:r>
              <a:rPr lang="es-MX" sz="1200" spc="80" dirty="0">
                <a:solidFill>
                  <a:srgbClr val="8B3B6C"/>
                </a:solidFill>
                <a:latin typeface="Arial MT"/>
                <a:cs typeface="Arial MT"/>
              </a:rPr>
              <a:t> </a:t>
            </a:r>
            <a:r>
              <a:rPr lang="es-MX" sz="1200" spc="-10" dirty="0">
                <a:solidFill>
                  <a:srgbClr val="8B3B6C"/>
                </a:solidFill>
                <a:latin typeface="Arial MT"/>
                <a:cs typeface="Arial MT"/>
              </a:rPr>
              <a:t>(2021)</a:t>
            </a:r>
            <a:endParaRPr lang="es-MX" sz="1200" dirty="0">
              <a:latin typeface="Arial MT"/>
              <a:cs typeface="Arial MT"/>
            </a:endParaRPr>
          </a:p>
          <a:p>
            <a:pPr marL="1714500" marR="5715" algn="just">
              <a:lnSpc>
                <a:spcPct val="116700"/>
              </a:lnSpc>
              <a:spcBef>
                <a:spcPts val="1135"/>
              </a:spcBef>
            </a:pPr>
            <a:r>
              <a:rPr lang="es-MX" sz="1200" spc="-40" dirty="0">
                <a:latin typeface="Arial MT"/>
                <a:cs typeface="Arial MT"/>
              </a:rPr>
              <a:t>La</a:t>
            </a:r>
            <a:r>
              <a:rPr lang="es-MX" sz="1200" spc="-50" dirty="0">
                <a:latin typeface="Arial MT"/>
                <a:cs typeface="Arial MT"/>
              </a:rPr>
              <a:t> </a:t>
            </a:r>
            <a:r>
              <a:rPr lang="es-MX" sz="1200" dirty="0">
                <a:latin typeface="Arial MT"/>
                <a:cs typeface="Arial MT"/>
              </a:rPr>
              <a:t>encuesta</a:t>
            </a:r>
            <a:r>
              <a:rPr lang="es-MX" sz="1200" spc="-50" dirty="0">
                <a:latin typeface="Arial MT"/>
                <a:cs typeface="Arial MT"/>
              </a:rPr>
              <a:t> </a:t>
            </a:r>
            <a:r>
              <a:rPr lang="es-MX" sz="1200" dirty="0">
                <a:latin typeface="Arial MT"/>
                <a:cs typeface="Arial MT"/>
              </a:rPr>
              <a:t>ofrece</a:t>
            </a:r>
            <a:r>
              <a:rPr lang="es-MX" sz="1200" spc="-50" dirty="0">
                <a:latin typeface="Arial MT"/>
                <a:cs typeface="Arial MT"/>
              </a:rPr>
              <a:t> </a:t>
            </a:r>
            <a:r>
              <a:rPr lang="es-MX" sz="1200" spc="10" dirty="0">
                <a:latin typeface="Arial MT"/>
                <a:cs typeface="Arial MT"/>
              </a:rPr>
              <a:t>información</a:t>
            </a:r>
            <a:r>
              <a:rPr lang="es-MX" sz="1200" spc="-50" dirty="0">
                <a:latin typeface="Arial MT"/>
                <a:cs typeface="Arial MT"/>
              </a:rPr>
              <a:t> </a:t>
            </a:r>
            <a:r>
              <a:rPr lang="es-MX" sz="1200" spc="-20" dirty="0">
                <a:latin typeface="Arial MT"/>
                <a:cs typeface="Arial MT"/>
              </a:rPr>
              <a:t>acerca</a:t>
            </a:r>
            <a:r>
              <a:rPr lang="es-MX" sz="1200" spc="-50" dirty="0">
                <a:latin typeface="Arial MT"/>
                <a:cs typeface="Arial MT"/>
              </a:rPr>
              <a:t> </a:t>
            </a:r>
            <a:r>
              <a:rPr lang="es-MX" sz="1200" spc="10" dirty="0">
                <a:latin typeface="Arial MT"/>
                <a:cs typeface="Arial MT"/>
              </a:rPr>
              <a:t>de</a:t>
            </a:r>
            <a:r>
              <a:rPr lang="es-MX" sz="1200" spc="-50" dirty="0">
                <a:latin typeface="Arial MT"/>
                <a:cs typeface="Arial MT"/>
              </a:rPr>
              <a:t> </a:t>
            </a:r>
            <a:r>
              <a:rPr lang="es-MX" sz="1200" spc="-15" dirty="0">
                <a:latin typeface="Arial MT"/>
                <a:cs typeface="Arial MT"/>
              </a:rPr>
              <a:t>la</a:t>
            </a:r>
            <a:r>
              <a:rPr lang="es-MX" sz="1200" spc="-50" dirty="0">
                <a:latin typeface="Arial MT"/>
                <a:cs typeface="Arial MT"/>
              </a:rPr>
              <a:t> </a:t>
            </a:r>
            <a:r>
              <a:rPr lang="es-MX" sz="1200" spc="5" dirty="0">
                <a:latin typeface="Arial MT"/>
                <a:cs typeface="Arial MT"/>
              </a:rPr>
              <a:t>población</a:t>
            </a:r>
            <a:r>
              <a:rPr lang="es-MX" sz="1200" spc="-50" dirty="0">
                <a:latin typeface="Arial MT"/>
                <a:cs typeface="Arial MT"/>
              </a:rPr>
              <a:t> </a:t>
            </a:r>
            <a:r>
              <a:rPr lang="es-MX" sz="1200" spc="10" dirty="0">
                <a:latin typeface="Arial MT"/>
                <a:cs typeface="Arial MT"/>
              </a:rPr>
              <a:t>de</a:t>
            </a:r>
            <a:r>
              <a:rPr lang="es-MX" sz="1200" spc="-50" dirty="0">
                <a:latin typeface="Arial MT"/>
                <a:cs typeface="Arial MT"/>
              </a:rPr>
              <a:t> </a:t>
            </a:r>
            <a:r>
              <a:rPr lang="es-MX" sz="1200" spc="10" dirty="0">
                <a:latin typeface="Arial MT"/>
                <a:cs typeface="Arial MT"/>
              </a:rPr>
              <a:t>15</a:t>
            </a:r>
            <a:r>
              <a:rPr lang="es-MX" sz="1200" spc="-50" dirty="0">
                <a:latin typeface="Arial MT"/>
                <a:cs typeface="Arial MT"/>
              </a:rPr>
              <a:t> </a:t>
            </a:r>
            <a:r>
              <a:rPr lang="es-MX" sz="1200" dirty="0">
                <a:latin typeface="Arial MT"/>
                <a:cs typeface="Arial MT"/>
              </a:rPr>
              <a:t>años</a:t>
            </a:r>
            <a:r>
              <a:rPr lang="es-MX" sz="1200" spc="-5" dirty="0">
                <a:latin typeface="Arial MT"/>
                <a:cs typeface="Arial MT"/>
              </a:rPr>
              <a:t> </a:t>
            </a:r>
            <a:r>
              <a:rPr lang="es-MX" sz="1200" spc="-35" dirty="0">
                <a:latin typeface="Arial MT"/>
                <a:cs typeface="Arial MT"/>
              </a:rPr>
              <a:t>y</a:t>
            </a:r>
            <a:r>
              <a:rPr lang="es-MX" sz="1200" spc="-45" dirty="0">
                <a:latin typeface="Arial MT"/>
                <a:cs typeface="Arial MT"/>
              </a:rPr>
              <a:t> </a:t>
            </a:r>
            <a:r>
              <a:rPr lang="es-MX" sz="1200" dirty="0">
                <a:latin typeface="Arial MT"/>
                <a:cs typeface="Arial MT"/>
              </a:rPr>
              <a:t>más</a:t>
            </a:r>
            <a:r>
              <a:rPr lang="es-MX" sz="1200" spc="-45" dirty="0">
                <a:latin typeface="Arial MT"/>
                <a:cs typeface="Arial MT"/>
              </a:rPr>
              <a:t> </a:t>
            </a:r>
            <a:r>
              <a:rPr lang="es-MX" sz="1200" spc="20" dirty="0">
                <a:latin typeface="Arial MT"/>
                <a:cs typeface="Arial MT"/>
              </a:rPr>
              <a:t>en</a:t>
            </a:r>
            <a:r>
              <a:rPr lang="es-MX" sz="1200" spc="-45" dirty="0">
                <a:latin typeface="Arial MT"/>
                <a:cs typeface="Arial MT"/>
              </a:rPr>
              <a:t> </a:t>
            </a:r>
            <a:r>
              <a:rPr lang="es-MX" sz="1200" dirty="0">
                <a:latin typeface="Arial MT"/>
                <a:cs typeface="Arial MT"/>
              </a:rPr>
              <a:t>México</a:t>
            </a:r>
            <a:r>
              <a:rPr lang="es-MX" sz="1200" spc="-45" dirty="0">
                <a:latin typeface="Arial MT"/>
                <a:cs typeface="Arial MT"/>
              </a:rPr>
              <a:t> </a:t>
            </a:r>
            <a:r>
              <a:rPr lang="es-MX" sz="1200" spc="25" dirty="0">
                <a:latin typeface="Arial MT"/>
                <a:cs typeface="Arial MT"/>
              </a:rPr>
              <a:t>que</a:t>
            </a:r>
            <a:r>
              <a:rPr lang="es-MX" sz="1200" spc="-45" dirty="0">
                <a:latin typeface="Arial MT"/>
                <a:cs typeface="Arial MT"/>
              </a:rPr>
              <a:t> </a:t>
            </a:r>
            <a:r>
              <a:rPr lang="es-MX" sz="1200" spc="-20" dirty="0">
                <a:latin typeface="Arial MT"/>
                <a:cs typeface="Arial MT"/>
              </a:rPr>
              <a:t>se</a:t>
            </a:r>
            <a:r>
              <a:rPr lang="es-MX" sz="1200" spc="-45" dirty="0">
                <a:latin typeface="Arial MT"/>
                <a:cs typeface="Arial MT"/>
              </a:rPr>
              <a:t> </a:t>
            </a:r>
            <a:r>
              <a:rPr lang="es-MX" sz="1200" spc="10" dirty="0">
                <a:latin typeface="Arial MT"/>
                <a:cs typeface="Arial MT"/>
              </a:rPr>
              <a:t>reconoce</a:t>
            </a:r>
            <a:r>
              <a:rPr lang="es-MX" sz="1200" spc="-45" dirty="0">
                <a:latin typeface="Arial MT"/>
                <a:cs typeface="Arial MT"/>
              </a:rPr>
              <a:t> </a:t>
            </a:r>
            <a:r>
              <a:rPr lang="es-MX" sz="1200" spc="-20" dirty="0">
                <a:latin typeface="Arial MT"/>
                <a:cs typeface="Arial MT"/>
              </a:rPr>
              <a:t>a</a:t>
            </a:r>
            <a:r>
              <a:rPr lang="es-MX" sz="1200" spc="-45" dirty="0">
                <a:latin typeface="Arial MT"/>
                <a:cs typeface="Arial MT"/>
              </a:rPr>
              <a:t> </a:t>
            </a:r>
            <a:r>
              <a:rPr lang="es-MX" sz="1200" spc="-40" dirty="0">
                <a:latin typeface="Arial MT"/>
                <a:cs typeface="Arial MT"/>
              </a:rPr>
              <a:t>sí</a:t>
            </a:r>
            <a:r>
              <a:rPr lang="es-MX" sz="1200" spc="-45" dirty="0">
                <a:latin typeface="Arial MT"/>
                <a:cs typeface="Arial MT"/>
              </a:rPr>
              <a:t> </a:t>
            </a:r>
            <a:r>
              <a:rPr lang="es-MX" sz="1200" spc="10" dirty="0">
                <a:latin typeface="Arial MT"/>
                <a:cs typeface="Arial MT"/>
              </a:rPr>
              <a:t>misma</a:t>
            </a:r>
            <a:r>
              <a:rPr lang="es-MX" sz="1200" spc="-45" dirty="0">
                <a:latin typeface="Arial MT"/>
                <a:cs typeface="Arial MT"/>
              </a:rPr>
              <a:t> </a:t>
            </a:r>
            <a:r>
              <a:rPr lang="es-MX" sz="1200" spc="15" dirty="0">
                <a:latin typeface="Arial MT"/>
                <a:cs typeface="Arial MT"/>
              </a:rPr>
              <a:t>con</a:t>
            </a:r>
            <a:r>
              <a:rPr lang="es-MX" sz="1200" spc="-45" dirty="0">
                <a:latin typeface="Arial MT"/>
                <a:cs typeface="Arial MT"/>
              </a:rPr>
              <a:t> </a:t>
            </a:r>
            <a:r>
              <a:rPr lang="es-MX" sz="1200" spc="20" dirty="0">
                <a:latin typeface="Arial MT"/>
                <a:cs typeface="Arial MT"/>
              </a:rPr>
              <a:t>una</a:t>
            </a:r>
            <a:r>
              <a:rPr lang="es-MX" sz="1200" spc="-45" dirty="0">
                <a:latin typeface="Arial MT"/>
                <a:cs typeface="Arial MT"/>
              </a:rPr>
              <a:t> </a:t>
            </a:r>
            <a:r>
              <a:rPr lang="es-MX" sz="1200" spc="20" dirty="0">
                <a:latin typeface="Arial MT"/>
                <a:cs typeface="Arial MT"/>
              </a:rPr>
              <a:t>orientación</a:t>
            </a:r>
            <a:r>
              <a:rPr lang="es-MX" sz="1200" spc="10" dirty="0">
                <a:latin typeface="Arial MT"/>
                <a:cs typeface="Arial MT"/>
              </a:rPr>
              <a:t> </a:t>
            </a:r>
            <a:r>
              <a:rPr lang="es-MX" sz="1200" dirty="0">
                <a:latin typeface="Arial MT"/>
                <a:cs typeface="Arial MT"/>
              </a:rPr>
              <a:t>sexual</a:t>
            </a:r>
            <a:r>
              <a:rPr lang="es-MX" sz="1200" spc="50" dirty="0">
                <a:latin typeface="Arial MT"/>
                <a:cs typeface="Arial MT"/>
              </a:rPr>
              <a:t> </a:t>
            </a:r>
            <a:r>
              <a:rPr lang="es-MX" sz="1200" spc="40" dirty="0">
                <a:latin typeface="Arial MT"/>
                <a:cs typeface="Arial MT"/>
              </a:rPr>
              <a:t>o</a:t>
            </a:r>
            <a:r>
              <a:rPr lang="es-MX" sz="1200" spc="50" dirty="0">
                <a:latin typeface="Arial MT"/>
                <a:cs typeface="Arial MT"/>
              </a:rPr>
              <a:t> </a:t>
            </a:r>
            <a:r>
              <a:rPr lang="es-MX" sz="1200" spc="30" dirty="0">
                <a:latin typeface="Arial MT"/>
                <a:cs typeface="Arial MT"/>
              </a:rPr>
              <a:t>identidad</a:t>
            </a:r>
            <a:r>
              <a:rPr lang="es-MX" sz="1200" spc="50" dirty="0">
                <a:latin typeface="Arial MT"/>
                <a:cs typeface="Arial MT"/>
              </a:rPr>
              <a:t> </a:t>
            </a:r>
            <a:r>
              <a:rPr lang="es-MX" sz="1200" spc="25" dirty="0">
                <a:latin typeface="Arial MT"/>
                <a:cs typeface="Arial MT"/>
              </a:rPr>
              <a:t>de</a:t>
            </a:r>
            <a:r>
              <a:rPr lang="es-MX" sz="1200" spc="50" dirty="0">
                <a:latin typeface="Arial MT"/>
                <a:cs typeface="Arial MT"/>
              </a:rPr>
              <a:t> </a:t>
            </a:r>
            <a:r>
              <a:rPr lang="es-MX" sz="1200" spc="30" dirty="0">
                <a:latin typeface="Arial MT"/>
                <a:cs typeface="Arial MT"/>
              </a:rPr>
              <a:t>género</a:t>
            </a:r>
            <a:r>
              <a:rPr lang="es-MX" sz="1200" spc="50" dirty="0">
                <a:latin typeface="Arial MT"/>
                <a:cs typeface="Arial MT"/>
              </a:rPr>
              <a:t> </a:t>
            </a:r>
            <a:r>
              <a:rPr lang="es-MX" sz="1200" spc="40" dirty="0">
                <a:latin typeface="Arial MT"/>
                <a:cs typeface="Arial MT"/>
              </a:rPr>
              <a:t>no</a:t>
            </a:r>
            <a:r>
              <a:rPr lang="es-MX" sz="1200" spc="50" dirty="0">
                <a:latin typeface="Arial MT"/>
                <a:cs typeface="Arial MT"/>
              </a:rPr>
              <a:t> </a:t>
            </a:r>
            <a:r>
              <a:rPr lang="es-MX" sz="1200" spc="20" dirty="0">
                <a:latin typeface="Arial MT"/>
                <a:cs typeface="Arial MT"/>
              </a:rPr>
              <a:t>normativa</a:t>
            </a:r>
            <a:r>
              <a:rPr lang="es-MX" sz="1200" spc="50" dirty="0">
                <a:latin typeface="Arial MT"/>
                <a:cs typeface="Arial MT"/>
              </a:rPr>
              <a:t> </a:t>
            </a:r>
            <a:r>
              <a:rPr lang="es-MX" sz="1200" spc="40" dirty="0">
                <a:latin typeface="Arial MT"/>
                <a:cs typeface="Arial MT"/>
              </a:rPr>
              <a:t>o</a:t>
            </a:r>
            <a:r>
              <a:rPr lang="es-MX" sz="1200" spc="50" dirty="0">
                <a:latin typeface="Arial MT"/>
                <a:cs typeface="Arial MT"/>
              </a:rPr>
              <a:t> </a:t>
            </a:r>
            <a:r>
              <a:rPr lang="es-MX" sz="1200" spc="40" dirty="0">
                <a:latin typeface="Arial MT"/>
                <a:cs typeface="Arial MT"/>
              </a:rPr>
              <a:t>no</a:t>
            </a:r>
            <a:r>
              <a:rPr lang="es-MX" sz="1200" spc="50" dirty="0">
                <a:latin typeface="Arial MT"/>
                <a:cs typeface="Arial MT"/>
              </a:rPr>
              <a:t> </a:t>
            </a:r>
            <a:r>
              <a:rPr lang="es-MX" sz="1200" spc="5" dirty="0">
                <a:latin typeface="Arial MT"/>
                <a:cs typeface="Arial MT"/>
              </a:rPr>
              <a:t>convencional, </a:t>
            </a:r>
            <a:r>
              <a:rPr lang="es-MX" sz="1200" spc="30" dirty="0">
                <a:latin typeface="Arial MT"/>
                <a:cs typeface="Arial MT"/>
              </a:rPr>
              <a:t>permite</a:t>
            </a:r>
            <a:r>
              <a:rPr lang="es-MX" sz="1200" spc="-40" dirty="0">
                <a:latin typeface="Arial MT"/>
                <a:cs typeface="Arial MT"/>
              </a:rPr>
              <a:t> </a:t>
            </a:r>
            <a:r>
              <a:rPr lang="es-MX" sz="1200" spc="15" dirty="0">
                <a:latin typeface="Arial MT"/>
                <a:cs typeface="Arial MT"/>
              </a:rPr>
              <a:t>conocer</a:t>
            </a:r>
            <a:r>
              <a:rPr lang="es-MX" sz="1200" spc="-40" dirty="0">
                <a:latin typeface="Arial MT"/>
                <a:cs typeface="Arial MT"/>
              </a:rPr>
              <a:t> </a:t>
            </a:r>
            <a:r>
              <a:rPr lang="es-MX" sz="1200" spc="-15" dirty="0">
                <a:latin typeface="Arial MT"/>
                <a:cs typeface="Arial MT"/>
              </a:rPr>
              <a:t>las</a:t>
            </a:r>
            <a:r>
              <a:rPr lang="es-MX" sz="1200" spc="-40" dirty="0">
                <a:latin typeface="Arial MT"/>
                <a:cs typeface="Arial MT"/>
              </a:rPr>
              <a:t> </a:t>
            </a:r>
            <a:r>
              <a:rPr lang="es-MX" sz="1200" spc="10" dirty="0">
                <a:latin typeface="Arial MT"/>
                <a:cs typeface="Arial MT"/>
              </a:rPr>
              <a:t>principales</a:t>
            </a:r>
            <a:r>
              <a:rPr lang="es-MX" sz="1200" spc="-40" dirty="0">
                <a:latin typeface="Arial MT"/>
                <a:cs typeface="Arial MT"/>
              </a:rPr>
              <a:t> </a:t>
            </a:r>
            <a:r>
              <a:rPr lang="es-MX" sz="1200" spc="-5" dirty="0">
                <a:latin typeface="Arial MT"/>
                <a:cs typeface="Arial MT"/>
              </a:rPr>
              <a:t>características</a:t>
            </a:r>
            <a:r>
              <a:rPr lang="es-MX" sz="1200" spc="-40" dirty="0">
                <a:latin typeface="Arial MT"/>
                <a:cs typeface="Arial MT"/>
              </a:rPr>
              <a:t> </a:t>
            </a:r>
            <a:r>
              <a:rPr lang="es-MX" sz="1200" spc="20" dirty="0">
                <a:latin typeface="Arial MT"/>
                <a:cs typeface="Arial MT"/>
              </a:rPr>
              <a:t>de</a:t>
            </a:r>
            <a:r>
              <a:rPr lang="es-MX" sz="1200" spc="-40" dirty="0">
                <a:latin typeface="Arial MT"/>
                <a:cs typeface="Arial MT"/>
              </a:rPr>
              <a:t> </a:t>
            </a:r>
            <a:r>
              <a:rPr lang="es-MX" sz="1200" dirty="0">
                <a:latin typeface="Arial MT"/>
                <a:cs typeface="Arial MT"/>
              </a:rPr>
              <a:t>esta</a:t>
            </a:r>
            <a:r>
              <a:rPr lang="es-MX" sz="1200" spc="-40" dirty="0">
                <a:latin typeface="Arial MT"/>
                <a:cs typeface="Arial MT"/>
              </a:rPr>
              <a:t> </a:t>
            </a:r>
            <a:r>
              <a:rPr lang="es-MX" sz="1200" spc="10" dirty="0">
                <a:latin typeface="Arial MT"/>
                <a:cs typeface="Arial MT"/>
              </a:rPr>
              <a:t>población,</a:t>
            </a:r>
            <a:r>
              <a:rPr lang="es-MX" sz="1200" spc="5" dirty="0">
                <a:latin typeface="Arial MT"/>
                <a:cs typeface="Arial MT"/>
              </a:rPr>
              <a:t> </a:t>
            </a:r>
            <a:r>
              <a:rPr lang="es-MX" sz="1200" spc="10" dirty="0">
                <a:latin typeface="Arial MT"/>
                <a:cs typeface="Arial MT"/>
              </a:rPr>
              <a:t>tales</a:t>
            </a:r>
            <a:r>
              <a:rPr lang="es-MX" sz="1200" spc="85" dirty="0">
                <a:latin typeface="Arial MT"/>
                <a:cs typeface="Arial MT"/>
              </a:rPr>
              <a:t> </a:t>
            </a:r>
            <a:r>
              <a:rPr lang="es-MX" sz="1200" spc="25" dirty="0">
                <a:latin typeface="Arial MT"/>
                <a:cs typeface="Arial MT"/>
              </a:rPr>
              <a:t>como:</a:t>
            </a:r>
            <a:r>
              <a:rPr lang="es-MX" sz="1200" spc="85" dirty="0">
                <a:latin typeface="Arial MT"/>
                <a:cs typeface="Arial MT"/>
              </a:rPr>
              <a:t> </a:t>
            </a:r>
            <a:r>
              <a:rPr lang="es-MX" sz="1200" spc="10" dirty="0">
                <a:latin typeface="Arial MT"/>
                <a:cs typeface="Arial MT"/>
              </a:rPr>
              <a:t>sexualidad,</a:t>
            </a:r>
            <a:r>
              <a:rPr lang="es-MX" sz="1200" spc="85" dirty="0">
                <a:latin typeface="Arial MT"/>
                <a:cs typeface="Arial MT"/>
              </a:rPr>
              <a:t> </a:t>
            </a:r>
            <a:r>
              <a:rPr lang="es-MX" sz="1200" spc="10" dirty="0">
                <a:latin typeface="Arial MT"/>
                <a:cs typeface="Arial MT"/>
              </a:rPr>
              <a:t>educación,</a:t>
            </a:r>
            <a:r>
              <a:rPr lang="es-MX" sz="1200" spc="85" dirty="0">
                <a:latin typeface="Arial MT"/>
                <a:cs typeface="Arial MT"/>
              </a:rPr>
              <a:t> </a:t>
            </a:r>
            <a:r>
              <a:rPr lang="es-MX" sz="1200" spc="20" dirty="0">
                <a:latin typeface="Arial MT"/>
                <a:cs typeface="Arial MT"/>
              </a:rPr>
              <a:t>empleo,</a:t>
            </a:r>
            <a:r>
              <a:rPr lang="es-MX" sz="1200" spc="85" dirty="0">
                <a:latin typeface="Arial MT"/>
                <a:cs typeface="Arial MT"/>
              </a:rPr>
              <a:t> </a:t>
            </a:r>
            <a:r>
              <a:rPr lang="es-MX" sz="1200" spc="5" dirty="0">
                <a:latin typeface="Arial MT"/>
                <a:cs typeface="Arial MT"/>
              </a:rPr>
              <a:t>servicio</a:t>
            </a:r>
            <a:r>
              <a:rPr lang="es-MX" sz="1200" dirty="0">
                <a:latin typeface="Arial MT"/>
                <a:cs typeface="Arial MT"/>
              </a:rPr>
              <a:t>s</a:t>
            </a:r>
            <a:r>
              <a:rPr lang="es-MX" sz="1200" spc="85" dirty="0">
                <a:latin typeface="Arial MT"/>
                <a:cs typeface="Arial MT"/>
              </a:rPr>
              <a:t> </a:t>
            </a:r>
            <a:r>
              <a:rPr lang="es-MX" sz="1200" spc="30" dirty="0">
                <a:latin typeface="Arial MT"/>
                <a:cs typeface="Arial MT"/>
              </a:rPr>
              <a:t>de</a:t>
            </a:r>
            <a:r>
              <a:rPr lang="es-MX" sz="1200" spc="85" dirty="0">
                <a:latin typeface="Arial MT"/>
                <a:cs typeface="Arial MT"/>
              </a:rPr>
              <a:t> </a:t>
            </a:r>
            <a:r>
              <a:rPr lang="es-MX" sz="1200" spc="5" dirty="0">
                <a:latin typeface="Arial MT"/>
                <a:cs typeface="Arial MT"/>
              </a:rPr>
              <a:t>salud, salud</a:t>
            </a:r>
            <a:r>
              <a:rPr lang="es-MX" sz="1200" spc="-15" dirty="0">
                <a:latin typeface="Arial MT"/>
                <a:cs typeface="Arial MT"/>
              </a:rPr>
              <a:t> </a:t>
            </a:r>
            <a:r>
              <a:rPr lang="es-MX" sz="1200" spc="5" dirty="0">
                <a:latin typeface="Arial MT"/>
                <a:cs typeface="Arial MT"/>
              </a:rPr>
              <a:t>emocional,</a:t>
            </a:r>
            <a:r>
              <a:rPr lang="es-MX" sz="1200" spc="-15" dirty="0">
                <a:latin typeface="Arial MT"/>
                <a:cs typeface="Arial MT"/>
              </a:rPr>
              <a:t> </a:t>
            </a:r>
            <a:r>
              <a:rPr lang="es-MX" sz="1200" dirty="0">
                <a:latin typeface="Arial MT"/>
                <a:cs typeface="Arial MT"/>
              </a:rPr>
              <a:t>satisfacción</a:t>
            </a:r>
            <a:r>
              <a:rPr lang="es-MX" sz="1200" spc="-15" dirty="0">
                <a:latin typeface="Arial MT"/>
                <a:cs typeface="Arial MT"/>
              </a:rPr>
              <a:t> </a:t>
            </a:r>
            <a:r>
              <a:rPr lang="es-MX" sz="1200" spc="5" dirty="0">
                <a:latin typeface="Arial MT"/>
                <a:cs typeface="Arial MT"/>
              </a:rPr>
              <a:t>personal,</a:t>
            </a:r>
            <a:r>
              <a:rPr lang="es-MX" sz="1200" spc="-15" dirty="0">
                <a:latin typeface="Arial MT"/>
                <a:cs typeface="Arial MT"/>
              </a:rPr>
              <a:t> </a:t>
            </a:r>
            <a:r>
              <a:rPr lang="es-MX" sz="1200" spc="25" dirty="0">
                <a:latin typeface="Arial MT"/>
                <a:cs typeface="Arial MT"/>
              </a:rPr>
              <a:t>entre</a:t>
            </a:r>
            <a:r>
              <a:rPr lang="es-MX" sz="1200" spc="-15" dirty="0">
                <a:latin typeface="Arial MT"/>
                <a:cs typeface="Arial MT"/>
              </a:rPr>
              <a:t> </a:t>
            </a:r>
            <a:r>
              <a:rPr lang="es-MX" sz="1200" spc="15" dirty="0">
                <a:latin typeface="Arial MT"/>
                <a:cs typeface="Arial MT"/>
              </a:rPr>
              <a:t>otros.</a:t>
            </a:r>
            <a:r>
              <a:rPr lang="es-MX" sz="1200" spc="-15" dirty="0">
                <a:latin typeface="Arial MT"/>
                <a:cs typeface="Arial MT"/>
              </a:rPr>
              <a:t> </a:t>
            </a:r>
            <a:r>
              <a:rPr lang="es-MX" sz="1200" spc="5" dirty="0">
                <a:latin typeface="Arial MT"/>
                <a:cs typeface="Arial MT"/>
              </a:rPr>
              <a:t>Ofrece</a:t>
            </a:r>
            <a:r>
              <a:rPr lang="es-MX" sz="1200" spc="-15" dirty="0">
                <a:latin typeface="Arial MT"/>
                <a:cs typeface="Arial MT"/>
              </a:rPr>
              <a:t> </a:t>
            </a:r>
            <a:r>
              <a:rPr lang="es-MX" sz="1200" spc="15" dirty="0">
                <a:latin typeface="Arial MT"/>
                <a:cs typeface="Arial MT"/>
              </a:rPr>
              <a:t>datos</a:t>
            </a:r>
            <a:r>
              <a:rPr lang="es-MX" sz="1200" spc="10" dirty="0">
                <a:latin typeface="Arial MT"/>
                <a:cs typeface="Arial MT"/>
              </a:rPr>
              <a:t> </a:t>
            </a:r>
            <a:r>
              <a:rPr lang="es-MX" sz="1200" spc="35" dirty="0">
                <a:latin typeface="Arial MT"/>
                <a:cs typeface="Arial MT"/>
              </a:rPr>
              <a:t>importantes</a:t>
            </a:r>
            <a:r>
              <a:rPr lang="es-MX" sz="1200" spc="40" dirty="0">
                <a:latin typeface="Arial MT"/>
                <a:cs typeface="Arial MT"/>
              </a:rPr>
              <a:t> </a:t>
            </a:r>
            <a:r>
              <a:rPr lang="es-MX" sz="1200" spc="15" dirty="0">
                <a:latin typeface="Arial MT"/>
                <a:cs typeface="Arial MT"/>
              </a:rPr>
              <a:t>relacionados</a:t>
            </a:r>
            <a:r>
              <a:rPr lang="es-MX" sz="1200" spc="40" dirty="0">
                <a:latin typeface="Arial MT"/>
                <a:cs typeface="Arial MT"/>
              </a:rPr>
              <a:t> </a:t>
            </a:r>
            <a:r>
              <a:rPr lang="es-MX" sz="1200" spc="20" dirty="0">
                <a:latin typeface="Arial MT"/>
                <a:cs typeface="Arial MT"/>
              </a:rPr>
              <a:t>con</a:t>
            </a:r>
            <a:r>
              <a:rPr lang="es-MX" sz="1200" spc="40" dirty="0">
                <a:latin typeface="Arial MT"/>
                <a:cs typeface="Arial MT"/>
              </a:rPr>
              <a:t> </a:t>
            </a:r>
            <a:r>
              <a:rPr lang="es-MX" sz="1200" dirty="0">
                <a:latin typeface="Arial MT"/>
                <a:cs typeface="Arial MT"/>
              </a:rPr>
              <a:t>la</a:t>
            </a:r>
            <a:r>
              <a:rPr lang="es-MX" sz="1200" spc="40" dirty="0">
                <a:latin typeface="Arial MT"/>
                <a:cs typeface="Arial MT"/>
              </a:rPr>
              <a:t> </a:t>
            </a:r>
            <a:r>
              <a:rPr lang="es-MX" sz="1200" spc="20" dirty="0">
                <a:latin typeface="Arial MT"/>
                <a:cs typeface="Arial MT"/>
              </a:rPr>
              <a:t>edad</a:t>
            </a:r>
            <a:r>
              <a:rPr lang="es-MX" sz="1200" spc="40" dirty="0">
                <a:latin typeface="Arial MT"/>
                <a:cs typeface="Arial MT"/>
              </a:rPr>
              <a:t> </a:t>
            </a:r>
            <a:r>
              <a:rPr lang="es-MX" sz="1200" spc="25" dirty="0">
                <a:latin typeface="Arial MT"/>
                <a:cs typeface="Arial MT"/>
              </a:rPr>
              <a:t>en</a:t>
            </a:r>
            <a:r>
              <a:rPr lang="es-MX" sz="1200" spc="40" dirty="0">
                <a:latin typeface="Arial MT"/>
                <a:cs typeface="Arial MT"/>
              </a:rPr>
              <a:t> </a:t>
            </a:r>
            <a:r>
              <a:rPr lang="es-MX" sz="1200" spc="30" dirty="0">
                <a:latin typeface="Arial MT"/>
                <a:cs typeface="Arial MT"/>
              </a:rPr>
              <a:t>que</a:t>
            </a:r>
            <a:r>
              <a:rPr lang="es-MX" sz="1200" spc="40" dirty="0">
                <a:latin typeface="Arial MT"/>
                <a:cs typeface="Arial MT"/>
              </a:rPr>
              <a:t> </a:t>
            </a:r>
            <a:r>
              <a:rPr lang="es-MX" sz="1200" spc="-15" dirty="0">
                <a:latin typeface="Arial MT"/>
                <a:cs typeface="Arial MT"/>
              </a:rPr>
              <a:t>se</a:t>
            </a:r>
            <a:r>
              <a:rPr lang="es-MX" sz="1200" spc="40" dirty="0">
                <a:latin typeface="Arial MT"/>
                <a:cs typeface="Arial MT"/>
              </a:rPr>
              <a:t> </a:t>
            </a:r>
            <a:r>
              <a:rPr lang="es-MX" sz="1200" spc="30" dirty="0">
                <a:latin typeface="Arial MT"/>
                <a:cs typeface="Arial MT"/>
              </a:rPr>
              <a:t>dieron</a:t>
            </a:r>
            <a:r>
              <a:rPr lang="es-MX" sz="1200" spc="40" dirty="0">
                <a:latin typeface="Arial MT"/>
                <a:cs typeface="Arial MT"/>
              </a:rPr>
              <a:t> </a:t>
            </a:r>
            <a:r>
              <a:rPr lang="es-MX" sz="1200" spc="20" dirty="0">
                <a:latin typeface="Arial MT"/>
                <a:cs typeface="Arial MT"/>
              </a:rPr>
              <a:t>cuenta</a:t>
            </a:r>
            <a:r>
              <a:rPr lang="es-MX" sz="1200" spc="10" dirty="0">
                <a:latin typeface="Arial MT"/>
                <a:cs typeface="Arial MT"/>
              </a:rPr>
              <a:t> </a:t>
            </a:r>
            <a:r>
              <a:rPr lang="es-MX" sz="1200" spc="30" dirty="0">
                <a:latin typeface="Arial MT"/>
                <a:cs typeface="Arial MT"/>
              </a:rPr>
              <a:t>de</a:t>
            </a:r>
            <a:r>
              <a:rPr lang="es-MX" sz="1200" spc="85" dirty="0">
                <a:latin typeface="Arial MT"/>
                <a:cs typeface="Arial MT"/>
              </a:rPr>
              <a:t> </a:t>
            </a:r>
            <a:r>
              <a:rPr lang="es-MX" sz="1200" spc="35" dirty="0">
                <a:latin typeface="Arial MT"/>
                <a:cs typeface="Arial MT"/>
              </a:rPr>
              <a:t>que</a:t>
            </a:r>
            <a:r>
              <a:rPr lang="es-MX" sz="1200" spc="85" dirty="0">
                <a:latin typeface="Arial MT"/>
                <a:cs typeface="Arial MT"/>
              </a:rPr>
              <a:t> </a:t>
            </a:r>
            <a:r>
              <a:rPr lang="es-MX" sz="1200" spc="10" dirty="0">
                <a:latin typeface="Arial MT"/>
                <a:cs typeface="Arial MT"/>
              </a:rPr>
              <a:t>su</a:t>
            </a:r>
            <a:r>
              <a:rPr lang="es-MX" sz="1200" spc="85" dirty="0">
                <a:latin typeface="Arial MT"/>
                <a:cs typeface="Arial MT"/>
              </a:rPr>
              <a:t> </a:t>
            </a:r>
            <a:r>
              <a:rPr lang="es-MX" sz="1200" spc="35" dirty="0">
                <a:latin typeface="Arial MT"/>
                <a:cs typeface="Arial MT"/>
              </a:rPr>
              <a:t>forma</a:t>
            </a:r>
            <a:r>
              <a:rPr lang="es-MX" sz="1200" spc="85" dirty="0">
                <a:latin typeface="Arial MT"/>
                <a:cs typeface="Arial MT"/>
              </a:rPr>
              <a:t> </a:t>
            </a:r>
            <a:r>
              <a:rPr lang="es-MX" sz="1200" spc="30" dirty="0">
                <a:latin typeface="Arial MT"/>
                <a:cs typeface="Arial MT"/>
              </a:rPr>
              <a:t>de</a:t>
            </a:r>
            <a:r>
              <a:rPr lang="es-MX" sz="1200" spc="85" dirty="0">
                <a:latin typeface="Arial MT"/>
                <a:cs typeface="Arial MT"/>
              </a:rPr>
              <a:t> </a:t>
            </a:r>
            <a:r>
              <a:rPr lang="es-MX" sz="1200" spc="15" dirty="0">
                <a:latin typeface="Arial MT"/>
                <a:cs typeface="Arial MT"/>
              </a:rPr>
              <a:t>ser</a:t>
            </a:r>
            <a:r>
              <a:rPr lang="es-MX" sz="1200" spc="85" dirty="0">
                <a:latin typeface="Arial MT"/>
                <a:cs typeface="Arial MT"/>
              </a:rPr>
              <a:t> </a:t>
            </a:r>
            <a:r>
              <a:rPr lang="es-MX" sz="1200" spc="40" dirty="0">
                <a:latin typeface="Arial MT"/>
                <a:cs typeface="Arial MT"/>
              </a:rPr>
              <a:t>o</a:t>
            </a:r>
            <a:r>
              <a:rPr lang="es-MX" sz="1200" spc="85" dirty="0">
                <a:latin typeface="Arial MT"/>
                <a:cs typeface="Arial MT"/>
              </a:rPr>
              <a:t> </a:t>
            </a:r>
            <a:r>
              <a:rPr lang="es-MX" sz="1200" spc="25" dirty="0">
                <a:latin typeface="Arial MT"/>
                <a:cs typeface="Arial MT"/>
              </a:rPr>
              <a:t>actuar</a:t>
            </a:r>
            <a:r>
              <a:rPr lang="es-MX" sz="1200" spc="85" dirty="0">
                <a:latin typeface="Arial MT"/>
                <a:cs typeface="Arial MT"/>
              </a:rPr>
              <a:t> </a:t>
            </a:r>
            <a:r>
              <a:rPr lang="es-MX" sz="1200" spc="45" dirty="0">
                <a:latin typeface="Arial MT"/>
                <a:cs typeface="Arial MT"/>
              </a:rPr>
              <a:t>no</a:t>
            </a:r>
            <a:r>
              <a:rPr lang="es-MX" sz="1200" spc="85" dirty="0">
                <a:latin typeface="Arial MT"/>
                <a:cs typeface="Arial MT"/>
              </a:rPr>
              <a:t> </a:t>
            </a:r>
            <a:r>
              <a:rPr lang="es-MX" sz="1200" spc="20" dirty="0">
                <a:latin typeface="Arial MT"/>
                <a:cs typeface="Arial MT"/>
              </a:rPr>
              <a:t>correspondía</a:t>
            </a:r>
            <a:r>
              <a:rPr lang="es-MX" sz="1200" spc="85" dirty="0">
                <a:latin typeface="Arial MT"/>
                <a:cs typeface="Arial MT"/>
              </a:rPr>
              <a:t> </a:t>
            </a:r>
            <a:r>
              <a:rPr lang="es-MX" sz="1200" spc="20" dirty="0">
                <a:latin typeface="Arial MT"/>
                <a:cs typeface="Arial MT"/>
              </a:rPr>
              <a:t>con</a:t>
            </a:r>
            <a:r>
              <a:rPr lang="es-MX" sz="1200" spc="85" dirty="0">
                <a:latin typeface="Arial MT"/>
                <a:cs typeface="Arial MT"/>
              </a:rPr>
              <a:t> </a:t>
            </a:r>
            <a:r>
              <a:rPr lang="es-MX" sz="1200" spc="10" dirty="0">
                <a:latin typeface="Arial MT"/>
                <a:cs typeface="Arial MT"/>
              </a:rPr>
              <a:t>el</a:t>
            </a:r>
            <a:r>
              <a:rPr lang="es-MX" sz="1200" spc="85" dirty="0">
                <a:latin typeface="Arial MT"/>
                <a:cs typeface="Arial MT"/>
              </a:rPr>
              <a:t> </a:t>
            </a:r>
            <a:r>
              <a:rPr lang="es-MX" sz="1200" spc="-5" dirty="0">
                <a:latin typeface="Arial MT"/>
                <a:cs typeface="Arial MT"/>
              </a:rPr>
              <a:t>sexo</a:t>
            </a:r>
            <a:r>
              <a:rPr lang="es-MX" sz="1200" spc="20" dirty="0">
                <a:latin typeface="Arial MT"/>
                <a:cs typeface="Arial MT"/>
              </a:rPr>
              <a:t> </a:t>
            </a:r>
            <a:r>
              <a:rPr lang="es-MX" sz="1200" spc="15" dirty="0">
                <a:latin typeface="Arial MT"/>
                <a:cs typeface="Arial MT"/>
              </a:rPr>
              <a:t>asignado</a:t>
            </a:r>
            <a:r>
              <a:rPr lang="es-MX" sz="1200" spc="30" dirty="0">
                <a:latin typeface="Arial MT"/>
                <a:cs typeface="Arial MT"/>
              </a:rPr>
              <a:t> </a:t>
            </a:r>
            <a:r>
              <a:rPr lang="es-MX" sz="1200" spc="-5" dirty="0">
                <a:latin typeface="Arial MT"/>
                <a:cs typeface="Arial MT"/>
              </a:rPr>
              <a:t>al</a:t>
            </a:r>
            <a:r>
              <a:rPr lang="es-MX" sz="1200" spc="30" dirty="0">
                <a:latin typeface="Arial MT"/>
                <a:cs typeface="Arial MT"/>
              </a:rPr>
              <a:t> </a:t>
            </a:r>
            <a:r>
              <a:rPr lang="es-MX" sz="1200" spc="-30" dirty="0">
                <a:latin typeface="Arial MT"/>
                <a:cs typeface="Arial MT"/>
              </a:rPr>
              <a:t>nacer,</a:t>
            </a:r>
            <a:r>
              <a:rPr lang="es-MX" sz="1200" spc="30" dirty="0">
                <a:latin typeface="Arial MT"/>
                <a:cs typeface="Arial MT"/>
              </a:rPr>
              <a:t> </a:t>
            </a:r>
            <a:r>
              <a:rPr lang="es-MX" sz="1200" dirty="0">
                <a:latin typeface="Arial MT"/>
                <a:cs typeface="Arial MT"/>
              </a:rPr>
              <a:t>el</a:t>
            </a:r>
            <a:r>
              <a:rPr lang="es-MX" sz="1200" spc="30" dirty="0">
                <a:latin typeface="Arial MT"/>
                <a:cs typeface="Arial MT"/>
              </a:rPr>
              <a:t> </a:t>
            </a:r>
            <a:r>
              <a:rPr lang="es-MX" sz="1200" dirty="0">
                <a:latin typeface="Arial MT"/>
                <a:cs typeface="Arial MT"/>
              </a:rPr>
              <a:t>rechazo</a:t>
            </a:r>
            <a:r>
              <a:rPr lang="es-MX" sz="1200" spc="30" dirty="0">
                <a:latin typeface="Arial MT"/>
                <a:cs typeface="Arial MT"/>
              </a:rPr>
              <a:t> que </a:t>
            </a:r>
            <a:r>
              <a:rPr lang="es-MX" sz="1200" spc="25" dirty="0">
                <a:latin typeface="Arial MT"/>
                <a:cs typeface="Arial MT"/>
              </a:rPr>
              <a:t>experimentaron</a:t>
            </a:r>
            <a:r>
              <a:rPr lang="es-MX" sz="1200" spc="30" dirty="0">
                <a:latin typeface="Arial MT"/>
                <a:cs typeface="Arial MT"/>
              </a:rPr>
              <a:t> </a:t>
            </a:r>
            <a:r>
              <a:rPr lang="es-MX" sz="1200" spc="20" dirty="0">
                <a:latin typeface="Arial MT"/>
                <a:cs typeface="Arial MT"/>
              </a:rPr>
              <a:t>en</a:t>
            </a:r>
            <a:r>
              <a:rPr lang="es-MX" sz="1200" spc="30" dirty="0">
                <a:latin typeface="Arial MT"/>
                <a:cs typeface="Arial MT"/>
              </a:rPr>
              <a:t> </a:t>
            </a:r>
            <a:r>
              <a:rPr lang="es-MX" sz="1200" spc="-5" dirty="0">
                <a:latin typeface="Arial MT"/>
                <a:cs typeface="Arial MT"/>
              </a:rPr>
              <a:t>la</a:t>
            </a:r>
            <a:r>
              <a:rPr lang="es-MX" sz="1200" spc="30" dirty="0">
                <a:latin typeface="Arial MT"/>
                <a:cs typeface="Arial MT"/>
              </a:rPr>
              <a:t> </a:t>
            </a:r>
            <a:r>
              <a:rPr lang="es-MX" sz="1200" spc="5" dirty="0">
                <a:latin typeface="Arial MT"/>
                <a:cs typeface="Arial MT"/>
              </a:rPr>
              <a:t>infancia </a:t>
            </a:r>
            <a:r>
              <a:rPr lang="es-MX" sz="1200" spc="-30" dirty="0">
                <a:latin typeface="Arial MT"/>
                <a:cs typeface="Arial MT"/>
              </a:rPr>
              <a:t>y</a:t>
            </a:r>
            <a:r>
              <a:rPr lang="es-MX" sz="1200" spc="40" dirty="0">
                <a:latin typeface="Arial MT"/>
                <a:cs typeface="Arial MT"/>
              </a:rPr>
              <a:t> </a:t>
            </a:r>
            <a:r>
              <a:rPr lang="es-MX" sz="1200" dirty="0">
                <a:latin typeface="Arial MT"/>
                <a:cs typeface="Arial MT"/>
              </a:rPr>
              <a:t>la</a:t>
            </a:r>
            <a:r>
              <a:rPr lang="es-MX" sz="1200" spc="40" dirty="0">
                <a:latin typeface="Arial MT"/>
                <a:cs typeface="Arial MT"/>
              </a:rPr>
              <a:t> </a:t>
            </a:r>
            <a:r>
              <a:rPr lang="es-MX" sz="1200" dirty="0">
                <a:latin typeface="Arial MT"/>
                <a:cs typeface="Arial MT"/>
              </a:rPr>
              <a:t>adolescencia</a:t>
            </a:r>
            <a:r>
              <a:rPr lang="es-MX" sz="1200" spc="40" dirty="0">
                <a:latin typeface="Arial MT"/>
                <a:cs typeface="Arial MT"/>
              </a:rPr>
              <a:t> </a:t>
            </a:r>
            <a:r>
              <a:rPr lang="es-MX" sz="1200" spc="50" dirty="0">
                <a:latin typeface="Arial MT"/>
                <a:cs typeface="Arial MT"/>
              </a:rPr>
              <a:t>por</a:t>
            </a:r>
            <a:r>
              <a:rPr lang="es-MX" sz="1200" spc="40" dirty="0">
                <a:latin typeface="Arial MT"/>
                <a:cs typeface="Arial MT"/>
              </a:rPr>
              <a:t> </a:t>
            </a:r>
            <a:r>
              <a:rPr lang="es-MX" sz="1200" spc="10" dirty="0">
                <a:latin typeface="Arial MT"/>
                <a:cs typeface="Arial MT"/>
              </a:rPr>
              <a:t>su</a:t>
            </a:r>
            <a:r>
              <a:rPr lang="es-MX" sz="1200" spc="40" dirty="0">
                <a:latin typeface="Arial MT"/>
                <a:cs typeface="Arial MT"/>
              </a:rPr>
              <a:t> </a:t>
            </a:r>
            <a:r>
              <a:rPr lang="es-MX" sz="1200" spc="35" dirty="0">
                <a:latin typeface="Arial MT"/>
                <a:cs typeface="Arial MT"/>
              </a:rPr>
              <a:t>forma</a:t>
            </a:r>
            <a:r>
              <a:rPr lang="es-MX" sz="1200" spc="40" dirty="0">
                <a:latin typeface="Arial MT"/>
                <a:cs typeface="Arial MT"/>
              </a:rPr>
              <a:t> </a:t>
            </a:r>
            <a:r>
              <a:rPr lang="es-MX" sz="1200" spc="25" dirty="0">
                <a:latin typeface="Arial MT"/>
                <a:cs typeface="Arial MT"/>
              </a:rPr>
              <a:t>de</a:t>
            </a:r>
            <a:r>
              <a:rPr lang="es-MX" sz="1200" spc="40" dirty="0">
                <a:latin typeface="Arial MT"/>
                <a:cs typeface="Arial MT"/>
              </a:rPr>
              <a:t> </a:t>
            </a:r>
            <a:r>
              <a:rPr lang="es-MX" sz="1200" spc="-20" dirty="0">
                <a:latin typeface="Arial MT"/>
                <a:cs typeface="Arial MT"/>
              </a:rPr>
              <a:t>vestir,</a:t>
            </a:r>
            <a:r>
              <a:rPr lang="es-MX" sz="1200" spc="40" dirty="0">
                <a:latin typeface="Arial MT"/>
                <a:cs typeface="Arial MT"/>
              </a:rPr>
              <a:t> </a:t>
            </a:r>
            <a:r>
              <a:rPr lang="es-MX" sz="1200" spc="20" dirty="0">
                <a:latin typeface="Arial MT"/>
                <a:cs typeface="Arial MT"/>
              </a:rPr>
              <a:t>hablar</a:t>
            </a:r>
            <a:r>
              <a:rPr lang="es-MX" sz="1200" spc="40" dirty="0">
                <a:latin typeface="Arial MT"/>
                <a:cs typeface="Arial MT"/>
              </a:rPr>
              <a:t> o </a:t>
            </a:r>
            <a:r>
              <a:rPr lang="es-MX" sz="1200" dirty="0">
                <a:latin typeface="Arial MT"/>
                <a:cs typeface="Arial MT"/>
              </a:rPr>
              <a:t>expresarse,</a:t>
            </a:r>
            <a:r>
              <a:rPr lang="es-MX" sz="1200" spc="40" dirty="0">
                <a:latin typeface="Arial MT"/>
                <a:cs typeface="Arial MT"/>
              </a:rPr>
              <a:t> o</a:t>
            </a:r>
            <a:r>
              <a:rPr lang="es-MX" sz="1200" spc="20" dirty="0">
                <a:latin typeface="Arial MT"/>
                <a:cs typeface="Arial MT"/>
              </a:rPr>
              <a:t> </a:t>
            </a:r>
            <a:r>
              <a:rPr lang="es-MX" sz="1200" spc="-15" dirty="0">
                <a:latin typeface="Arial MT"/>
                <a:cs typeface="Arial MT"/>
              </a:rPr>
              <a:t>si</a:t>
            </a:r>
            <a:r>
              <a:rPr lang="es-MX" sz="1200" spc="50" dirty="0">
                <a:latin typeface="Arial MT"/>
                <a:cs typeface="Arial MT"/>
              </a:rPr>
              <a:t> </a:t>
            </a:r>
            <a:r>
              <a:rPr lang="es-MX" sz="1200" spc="20" dirty="0">
                <a:latin typeface="Arial MT"/>
                <a:cs typeface="Arial MT"/>
              </a:rPr>
              <a:t>alguna</a:t>
            </a:r>
            <a:r>
              <a:rPr lang="es-MX" sz="1200" spc="50" dirty="0">
                <a:latin typeface="Arial MT"/>
                <a:cs typeface="Arial MT"/>
              </a:rPr>
              <a:t> </a:t>
            </a:r>
            <a:r>
              <a:rPr lang="es-MX" sz="1200" spc="-25" dirty="0">
                <a:latin typeface="Arial MT"/>
                <a:cs typeface="Arial MT"/>
              </a:rPr>
              <a:t>vez</a:t>
            </a:r>
            <a:r>
              <a:rPr lang="es-MX" sz="1200" spc="50" dirty="0">
                <a:latin typeface="Arial MT"/>
                <a:cs typeface="Arial MT"/>
              </a:rPr>
              <a:t> </a:t>
            </a:r>
            <a:r>
              <a:rPr lang="es-MX" sz="1200" spc="20" dirty="0">
                <a:latin typeface="Arial MT"/>
                <a:cs typeface="Arial MT"/>
              </a:rPr>
              <a:t>pensaron</a:t>
            </a:r>
            <a:r>
              <a:rPr lang="es-MX" sz="1200" spc="50" dirty="0">
                <a:latin typeface="Arial MT"/>
                <a:cs typeface="Arial MT"/>
              </a:rPr>
              <a:t> </a:t>
            </a:r>
            <a:r>
              <a:rPr lang="es-MX" sz="1200" spc="25" dirty="0">
                <a:latin typeface="Arial MT"/>
                <a:cs typeface="Arial MT"/>
              </a:rPr>
              <a:t>en</a:t>
            </a:r>
            <a:r>
              <a:rPr lang="es-MX" sz="1200" spc="50" dirty="0">
                <a:latin typeface="Arial MT"/>
                <a:cs typeface="Arial MT"/>
              </a:rPr>
              <a:t> </a:t>
            </a:r>
            <a:r>
              <a:rPr lang="es-MX" sz="1200" spc="25" dirty="0">
                <a:latin typeface="Arial MT"/>
                <a:cs typeface="Arial MT"/>
              </a:rPr>
              <a:t>quitarse</a:t>
            </a:r>
            <a:r>
              <a:rPr lang="es-MX" sz="1200" spc="50" dirty="0">
                <a:latin typeface="Arial MT"/>
                <a:cs typeface="Arial MT"/>
              </a:rPr>
              <a:t> </a:t>
            </a:r>
            <a:r>
              <a:rPr lang="es-MX" sz="1200" dirty="0">
                <a:latin typeface="Arial MT"/>
                <a:cs typeface="Arial MT"/>
              </a:rPr>
              <a:t>la</a:t>
            </a:r>
            <a:r>
              <a:rPr lang="es-MX" sz="1200" spc="50" dirty="0">
                <a:latin typeface="Arial MT"/>
                <a:cs typeface="Arial MT"/>
              </a:rPr>
              <a:t> </a:t>
            </a:r>
            <a:r>
              <a:rPr lang="es-MX" sz="1200" dirty="0">
                <a:latin typeface="Arial MT"/>
                <a:cs typeface="Arial MT"/>
              </a:rPr>
              <a:t>vida</a:t>
            </a:r>
            <a:r>
              <a:rPr lang="es-MX" sz="1200" spc="50" dirty="0">
                <a:latin typeface="Arial MT"/>
                <a:cs typeface="Arial MT"/>
              </a:rPr>
              <a:t> </a:t>
            </a:r>
            <a:r>
              <a:rPr lang="es-MX" sz="1200" spc="40" dirty="0">
                <a:latin typeface="Arial MT"/>
                <a:cs typeface="Arial MT"/>
              </a:rPr>
              <a:t>o</a:t>
            </a:r>
            <a:r>
              <a:rPr lang="es-MX" sz="1200" spc="50" dirty="0">
                <a:latin typeface="Arial MT"/>
                <a:cs typeface="Arial MT"/>
              </a:rPr>
              <a:t> </a:t>
            </a:r>
            <a:r>
              <a:rPr lang="es-MX" sz="1200" spc="25" dirty="0">
                <a:latin typeface="Arial MT"/>
                <a:cs typeface="Arial MT"/>
              </a:rPr>
              <a:t>lo</a:t>
            </a:r>
            <a:r>
              <a:rPr lang="es-MX" sz="1200" spc="50" dirty="0">
                <a:latin typeface="Arial MT"/>
                <a:cs typeface="Arial MT"/>
              </a:rPr>
              <a:t> </a:t>
            </a:r>
            <a:r>
              <a:rPr lang="es-MX" sz="1200" spc="30" dirty="0">
                <a:latin typeface="Arial MT"/>
                <a:cs typeface="Arial MT"/>
              </a:rPr>
              <a:t>intentaron.</a:t>
            </a:r>
            <a:r>
              <a:rPr lang="es-MX" sz="1200" spc="50" dirty="0">
                <a:latin typeface="Arial MT"/>
                <a:cs typeface="Arial MT"/>
              </a:rPr>
              <a:t> </a:t>
            </a:r>
            <a:r>
              <a:rPr lang="es-MX" sz="1200" spc="5" dirty="0">
                <a:latin typeface="Arial MT"/>
                <a:cs typeface="Arial MT"/>
              </a:rPr>
              <a:t>Nos</a:t>
            </a:r>
            <a:r>
              <a:rPr lang="es-MX" sz="1200" dirty="0">
                <a:latin typeface="Arial MT"/>
                <a:cs typeface="Arial MT"/>
              </a:rPr>
              <a:t> </a:t>
            </a:r>
            <a:r>
              <a:rPr lang="es-MX" sz="1200" spc="5" dirty="0">
                <a:latin typeface="Arial MT"/>
                <a:cs typeface="Arial MT"/>
              </a:rPr>
              <a:t>ayuda</a:t>
            </a:r>
            <a:r>
              <a:rPr lang="es-MX" sz="1200" spc="30" dirty="0">
                <a:latin typeface="Arial MT"/>
                <a:cs typeface="Arial MT"/>
              </a:rPr>
              <a:t> </a:t>
            </a:r>
            <a:r>
              <a:rPr lang="es-MX" sz="1200" spc="-20" dirty="0">
                <a:latin typeface="Arial MT"/>
                <a:cs typeface="Arial MT"/>
              </a:rPr>
              <a:t>a</a:t>
            </a:r>
            <a:r>
              <a:rPr lang="es-MX" sz="1200" spc="30" dirty="0">
                <a:latin typeface="Arial MT"/>
                <a:cs typeface="Arial MT"/>
              </a:rPr>
              <a:t> </a:t>
            </a:r>
            <a:r>
              <a:rPr lang="es-MX" sz="1200" dirty="0">
                <a:latin typeface="Arial MT"/>
                <a:cs typeface="Arial MT"/>
              </a:rPr>
              <a:t>visibilizar</a:t>
            </a:r>
            <a:r>
              <a:rPr lang="es-MX" sz="1200" spc="30" dirty="0">
                <a:latin typeface="Arial MT"/>
                <a:cs typeface="Arial MT"/>
              </a:rPr>
              <a:t> </a:t>
            </a:r>
            <a:r>
              <a:rPr lang="es-MX" sz="1200" spc="-20" dirty="0">
                <a:latin typeface="Arial MT"/>
                <a:cs typeface="Arial MT"/>
              </a:rPr>
              <a:t>a</a:t>
            </a:r>
            <a:r>
              <a:rPr lang="es-MX" sz="1200" spc="30" dirty="0">
                <a:latin typeface="Arial MT"/>
                <a:cs typeface="Arial MT"/>
              </a:rPr>
              <a:t> </a:t>
            </a:r>
            <a:r>
              <a:rPr lang="es-MX" sz="1200" dirty="0">
                <a:latin typeface="Arial MT"/>
                <a:cs typeface="Arial MT"/>
              </a:rPr>
              <a:t>esta</a:t>
            </a:r>
            <a:r>
              <a:rPr lang="es-MX" sz="1200" spc="30" dirty="0">
                <a:latin typeface="Arial MT"/>
                <a:cs typeface="Arial MT"/>
              </a:rPr>
              <a:t> </a:t>
            </a:r>
            <a:r>
              <a:rPr lang="es-MX" sz="1200" spc="10" dirty="0">
                <a:latin typeface="Arial MT"/>
                <a:cs typeface="Arial MT"/>
              </a:rPr>
              <a:t>población,</a:t>
            </a:r>
            <a:r>
              <a:rPr lang="es-MX" sz="1200" spc="30" dirty="0">
                <a:latin typeface="Arial MT"/>
                <a:cs typeface="Arial MT"/>
              </a:rPr>
              <a:t> </a:t>
            </a:r>
            <a:r>
              <a:rPr lang="es-MX" sz="1200" spc="15" dirty="0">
                <a:latin typeface="Arial MT"/>
                <a:cs typeface="Arial MT"/>
              </a:rPr>
              <a:t>identificar</a:t>
            </a:r>
            <a:r>
              <a:rPr lang="es-MX" sz="1200" spc="30" dirty="0">
                <a:latin typeface="Arial MT"/>
                <a:cs typeface="Arial MT"/>
              </a:rPr>
              <a:t> </a:t>
            </a:r>
            <a:r>
              <a:rPr lang="es-MX" sz="1200" spc="-15" dirty="0">
                <a:latin typeface="Arial MT"/>
                <a:cs typeface="Arial MT"/>
              </a:rPr>
              <a:t>las</a:t>
            </a:r>
            <a:r>
              <a:rPr lang="es-MX" sz="1200" spc="30" dirty="0">
                <a:latin typeface="Arial MT"/>
                <a:cs typeface="Arial MT"/>
              </a:rPr>
              <a:t> </a:t>
            </a:r>
            <a:r>
              <a:rPr lang="es-MX" sz="1200" spc="5" dirty="0">
                <a:latin typeface="Arial MT"/>
                <a:cs typeface="Arial MT"/>
              </a:rPr>
              <a:t>desigualdades </a:t>
            </a:r>
            <a:r>
              <a:rPr lang="es-MX" sz="1200" spc="40" dirty="0">
                <a:latin typeface="Arial MT"/>
                <a:cs typeface="Arial MT"/>
              </a:rPr>
              <a:t>o</a:t>
            </a:r>
            <a:r>
              <a:rPr lang="es-MX" sz="1200" spc="130" dirty="0">
                <a:latin typeface="Arial MT"/>
                <a:cs typeface="Arial MT"/>
              </a:rPr>
              <a:t> </a:t>
            </a:r>
            <a:r>
              <a:rPr lang="es-MX" sz="1200" spc="20" dirty="0">
                <a:latin typeface="Arial MT"/>
                <a:cs typeface="Arial MT"/>
              </a:rPr>
              <a:t>discriminación</a:t>
            </a:r>
            <a:r>
              <a:rPr lang="es-MX" sz="1200" spc="130" dirty="0">
                <a:latin typeface="Arial MT"/>
                <a:cs typeface="Arial MT"/>
              </a:rPr>
              <a:t> </a:t>
            </a:r>
            <a:r>
              <a:rPr lang="es-MX" sz="1200" spc="10" dirty="0">
                <a:latin typeface="Arial MT"/>
                <a:cs typeface="Arial MT"/>
              </a:rPr>
              <a:t>existentes,</a:t>
            </a:r>
            <a:r>
              <a:rPr lang="es-MX" sz="1200" spc="130" dirty="0">
                <a:latin typeface="Arial MT"/>
                <a:cs typeface="Arial MT"/>
              </a:rPr>
              <a:t> </a:t>
            </a:r>
            <a:r>
              <a:rPr lang="es-MX" sz="1200" spc="25" dirty="0">
                <a:latin typeface="Arial MT"/>
                <a:cs typeface="Arial MT"/>
              </a:rPr>
              <a:t>lo</a:t>
            </a:r>
            <a:r>
              <a:rPr lang="es-MX" sz="1200" spc="130" dirty="0">
                <a:latin typeface="Arial MT"/>
                <a:cs typeface="Arial MT"/>
              </a:rPr>
              <a:t> </a:t>
            </a:r>
            <a:r>
              <a:rPr lang="es-MX" sz="1200" spc="10" dirty="0">
                <a:latin typeface="Arial MT"/>
                <a:cs typeface="Arial MT"/>
              </a:rPr>
              <a:t>cual</a:t>
            </a:r>
            <a:r>
              <a:rPr lang="es-MX" sz="1200" spc="130" dirty="0">
                <a:latin typeface="Arial MT"/>
                <a:cs typeface="Arial MT"/>
              </a:rPr>
              <a:t> </a:t>
            </a:r>
            <a:r>
              <a:rPr lang="es-MX" sz="1200" spc="-10" dirty="0">
                <a:latin typeface="Arial MT"/>
                <a:cs typeface="Arial MT"/>
              </a:rPr>
              <a:t>es</a:t>
            </a:r>
            <a:r>
              <a:rPr lang="es-MX" sz="1200" spc="130" dirty="0">
                <a:latin typeface="Arial MT"/>
                <a:cs typeface="Arial MT"/>
              </a:rPr>
              <a:t> </a:t>
            </a:r>
            <a:r>
              <a:rPr lang="es-MX" sz="1200" spc="5" dirty="0">
                <a:latin typeface="Arial MT"/>
                <a:cs typeface="Arial MT"/>
              </a:rPr>
              <a:t>esencial</a:t>
            </a:r>
            <a:r>
              <a:rPr lang="es-MX" sz="1200" spc="130" dirty="0">
                <a:latin typeface="Arial MT"/>
                <a:cs typeface="Arial MT"/>
              </a:rPr>
              <a:t> </a:t>
            </a:r>
            <a:r>
              <a:rPr lang="es-MX" sz="1200" spc="15" dirty="0">
                <a:latin typeface="Arial MT"/>
                <a:cs typeface="Arial MT"/>
              </a:rPr>
              <a:t>para</a:t>
            </a:r>
            <a:r>
              <a:rPr lang="es-MX" sz="1200" spc="130" dirty="0">
                <a:latin typeface="Arial MT"/>
                <a:cs typeface="Arial MT"/>
              </a:rPr>
              <a:t> </a:t>
            </a:r>
            <a:r>
              <a:rPr lang="es-MX" sz="1200" spc="35" dirty="0">
                <a:latin typeface="Arial MT"/>
                <a:cs typeface="Arial MT"/>
              </a:rPr>
              <a:t>construir</a:t>
            </a:r>
            <a:r>
              <a:rPr lang="es-MX" sz="1200" spc="45" dirty="0">
                <a:latin typeface="Arial MT"/>
                <a:cs typeface="Arial MT"/>
              </a:rPr>
              <a:t> </a:t>
            </a:r>
            <a:r>
              <a:rPr lang="es-MX" sz="1200" spc="-10" dirty="0">
                <a:latin typeface="Arial MT"/>
                <a:cs typeface="Arial MT"/>
              </a:rPr>
              <a:t>escuelas,</a:t>
            </a:r>
            <a:r>
              <a:rPr lang="es-MX" sz="1200" spc="35" dirty="0">
                <a:latin typeface="Arial MT"/>
                <a:cs typeface="Arial MT"/>
              </a:rPr>
              <a:t> </a:t>
            </a:r>
            <a:r>
              <a:rPr lang="es-MX" sz="1200" spc="20" dirty="0">
                <a:latin typeface="Arial MT"/>
                <a:cs typeface="Arial MT"/>
              </a:rPr>
              <a:t>comunidades</a:t>
            </a:r>
            <a:r>
              <a:rPr lang="es-MX" sz="1200" spc="35" dirty="0">
                <a:latin typeface="Arial MT"/>
                <a:cs typeface="Arial MT"/>
              </a:rPr>
              <a:t> </a:t>
            </a:r>
            <a:r>
              <a:rPr lang="es-MX" sz="1200" spc="-30" dirty="0">
                <a:latin typeface="Arial MT"/>
                <a:cs typeface="Arial MT"/>
              </a:rPr>
              <a:t>y</a:t>
            </a:r>
            <a:r>
              <a:rPr lang="es-MX" sz="1200" spc="35" dirty="0">
                <a:latin typeface="Arial MT"/>
                <a:cs typeface="Arial MT"/>
              </a:rPr>
              <a:t> </a:t>
            </a:r>
            <a:r>
              <a:rPr lang="es-MX" sz="1200" spc="5" dirty="0">
                <a:latin typeface="Arial MT"/>
                <a:cs typeface="Arial MT"/>
              </a:rPr>
              <a:t>sociedades</a:t>
            </a:r>
            <a:r>
              <a:rPr lang="es-MX" sz="1200" spc="35" dirty="0">
                <a:latin typeface="Arial MT"/>
                <a:cs typeface="Arial MT"/>
              </a:rPr>
              <a:t> </a:t>
            </a:r>
            <a:r>
              <a:rPr lang="es-MX" sz="1200" spc="5" dirty="0">
                <a:latin typeface="Arial MT"/>
                <a:cs typeface="Arial MT"/>
              </a:rPr>
              <a:t>más</a:t>
            </a:r>
            <a:r>
              <a:rPr lang="es-MX" sz="1200" spc="35" dirty="0">
                <a:latin typeface="Arial MT"/>
                <a:cs typeface="Arial MT"/>
              </a:rPr>
              <a:t> </a:t>
            </a:r>
            <a:r>
              <a:rPr lang="es-MX" sz="1200" spc="10" dirty="0">
                <a:latin typeface="Arial MT"/>
                <a:cs typeface="Arial MT"/>
              </a:rPr>
              <a:t>igualitarias,</a:t>
            </a:r>
            <a:r>
              <a:rPr lang="es-MX" sz="1200" spc="35" dirty="0">
                <a:latin typeface="Arial MT"/>
                <a:cs typeface="Arial MT"/>
              </a:rPr>
              <a:t> </a:t>
            </a:r>
            <a:r>
              <a:rPr lang="es-MX" sz="1200" dirty="0">
                <a:latin typeface="Arial MT"/>
                <a:cs typeface="Arial MT"/>
              </a:rPr>
              <a:t>inclusivas </a:t>
            </a:r>
            <a:r>
              <a:rPr lang="es-MX" sz="1200" spc="-35" dirty="0">
                <a:latin typeface="Arial MT"/>
                <a:cs typeface="Arial MT"/>
              </a:rPr>
              <a:t>y</a:t>
            </a:r>
            <a:r>
              <a:rPr lang="es-MX" sz="1200" spc="-20" dirty="0">
                <a:latin typeface="Arial MT"/>
                <a:cs typeface="Arial MT"/>
              </a:rPr>
              <a:t> </a:t>
            </a:r>
            <a:r>
              <a:rPr lang="es-MX" sz="1200" dirty="0">
                <a:latin typeface="Arial MT"/>
                <a:cs typeface="Arial MT"/>
              </a:rPr>
              <a:t>justas.</a:t>
            </a:r>
          </a:p>
        </p:txBody>
      </p:sp>
      <p:sp>
        <p:nvSpPr>
          <p:cNvPr id="14" name="CuadroTexto 13">
            <a:extLst>
              <a:ext uri="{FF2B5EF4-FFF2-40B4-BE49-F238E27FC236}">
                <a16:creationId xmlns:a16="http://schemas.microsoft.com/office/drawing/2014/main" id="{874ED167-4CA6-4A19-1E86-78E3F4878FCD}"/>
              </a:ext>
            </a:extLst>
          </p:cNvPr>
          <p:cNvSpPr txBox="1"/>
          <p:nvPr/>
        </p:nvSpPr>
        <p:spPr>
          <a:xfrm>
            <a:off x="1289058" y="933057"/>
            <a:ext cx="6098458" cy="369332"/>
          </a:xfrm>
          <a:prstGeom prst="rect">
            <a:avLst/>
          </a:prstGeom>
          <a:noFill/>
        </p:spPr>
        <p:txBody>
          <a:bodyPr wrap="square">
            <a:spAutoFit/>
          </a:bodyPr>
          <a:lstStyle/>
          <a:p>
            <a:pPr marL="12700">
              <a:lnSpc>
                <a:spcPct val="100000"/>
              </a:lnSpc>
              <a:spcBef>
                <a:spcPts val="100"/>
              </a:spcBef>
            </a:pPr>
            <a:r>
              <a:rPr lang="es-MX" sz="1800" spc="-35" dirty="0">
                <a:solidFill>
                  <a:srgbClr val="B33F3F"/>
                </a:solidFill>
                <a:latin typeface="Arial Black"/>
                <a:cs typeface="Arial Black"/>
              </a:rPr>
              <a:t>Insumos</a:t>
            </a:r>
            <a:endParaRPr lang="es-MX" sz="1800" dirty="0">
              <a:latin typeface="Arial Black"/>
              <a:cs typeface="Arial Black"/>
            </a:endParaRPr>
          </a:p>
        </p:txBody>
      </p:sp>
    </p:spTree>
    <p:extLst>
      <p:ext uri="{BB962C8B-B14F-4D97-AF65-F5344CB8AC3E}">
        <p14:creationId xmlns:p14="http://schemas.microsoft.com/office/powerpoint/2010/main" val="32179840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E82F9A4-205C-49EF-4630-698EC60D181A}"/>
              </a:ext>
            </a:extLst>
          </p:cNvPr>
          <p:cNvSpPr txBox="1"/>
          <p:nvPr/>
        </p:nvSpPr>
        <p:spPr>
          <a:xfrm>
            <a:off x="1710812" y="1004650"/>
            <a:ext cx="7835081" cy="4848700"/>
          </a:xfrm>
          <a:prstGeom prst="rect">
            <a:avLst/>
          </a:prstGeom>
          <a:noFill/>
        </p:spPr>
        <p:txBody>
          <a:bodyPr wrap="square">
            <a:spAutoFit/>
          </a:bodyPr>
          <a:lstStyle/>
          <a:p>
            <a:pPr marL="12700">
              <a:lnSpc>
                <a:spcPct val="100000"/>
              </a:lnSpc>
              <a:spcBef>
                <a:spcPts val="100"/>
              </a:spcBef>
            </a:pPr>
            <a:r>
              <a:rPr lang="es-MX" sz="1400" spc="-75" dirty="0">
                <a:solidFill>
                  <a:srgbClr val="B33F3F"/>
                </a:solidFill>
                <a:latin typeface="Arial Black"/>
                <a:cs typeface="Arial Black"/>
              </a:rPr>
              <a:t>Para</a:t>
            </a:r>
            <a:r>
              <a:rPr lang="es-MX" sz="1400" spc="-100" dirty="0">
                <a:solidFill>
                  <a:srgbClr val="B33F3F"/>
                </a:solidFill>
                <a:latin typeface="Arial Black"/>
                <a:cs typeface="Arial Black"/>
              </a:rPr>
              <a:t> </a:t>
            </a:r>
            <a:r>
              <a:rPr lang="es-MX" sz="1400" spc="-50" dirty="0">
                <a:solidFill>
                  <a:srgbClr val="B33F3F"/>
                </a:solidFill>
                <a:latin typeface="Arial Black"/>
                <a:cs typeface="Arial Black"/>
              </a:rPr>
              <a:t>seguir</a:t>
            </a:r>
            <a:r>
              <a:rPr lang="es-MX" sz="1400" spc="-100" dirty="0">
                <a:solidFill>
                  <a:srgbClr val="B33F3F"/>
                </a:solidFill>
                <a:latin typeface="Arial Black"/>
                <a:cs typeface="Arial Black"/>
              </a:rPr>
              <a:t> </a:t>
            </a:r>
            <a:r>
              <a:rPr lang="es-MX" sz="1400" spc="-10" dirty="0">
                <a:solidFill>
                  <a:srgbClr val="B33F3F"/>
                </a:solidFill>
                <a:latin typeface="Arial Black"/>
                <a:cs typeface="Arial Black"/>
              </a:rPr>
              <a:t>Profundizando</a:t>
            </a:r>
            <a:endParaRPr lang="es-MX" sz="1400" dirty="0">
              <a:latin typeface="Arial Black"/>
              <a:cs typeface="Arial Black"/>
            </a:endParaRPr>
          </a:p>
          <a:p>
            <a:pPr>
              <a:lnSpc>
                <a:spcPct val="100000"/>
              </a:lnSpc>
              <a:spcBef>
                <a:spcPts val="270"/>
              </a:spcBef>
            </a:pPr>
            <a:endParaRPr lang="es-MX" sz="1400" dirty="0">
              <a:latin typeface="Arial Black"/>
              <a:cs typeface="Arial Black"/>
            </a:endParaRPr>
          </a:p>
          <a:p>
            <a:pPr marL="901065" indent="-266700">
              <a:lnSpc>
                <a:spcPct val="100000"/>
              </a:lnSpc>
              <a:spcBef>
                <a:spcPts val="5"/>
              </a:spcBef>
              <a:buClr>
                <a:srgbClr val="E76361"/>
              </a:buClr>
              <a:buChar char="o"/>
              <a:tabLst>
                <a:tab pos="901065" algn="l"/>
              </a:tabLst>
            </a:pPr>
            <a:r>
              <a:rPr lang="es-MX" sz="1400" dirty="0">
                <a:latin typeface="Arial MT"/>
                <a:cs typeface="Arial MT"/>
              </a:rPr>
              <a:t>@prende.mx</a:t>
            </a:r>
            <a:r>
              <a:rPr lang="es-MX" sz="1400" spc="200" dirty="0">
                <a:latin typeface="Arial MT"/>
                <a:cs typeface="Arial MT"/>
              </a:rPr>
              <a:t> </a:t>
            </a:r>
            <a:r>
              <a:rPr lang="es-MX" sz="1400" dirty="0">
                <a:latin typeface="Arial MT"/>
                <a:cs typeface="Arial MT"/>
              </a:rPr>
              <a:t>(2024).</a:t>
            </a:r>
            <a:r>
              <a:rPr lang="es-MX" sz="1400" spc="195" dirty="0">
                <a:latin typeface="Arial MT"/>
                <a:cs typeface="Arial MT"/>
              </a:rPr>
              <a:t> </a:t>
            </a:r>
            <a:r>
              <a:rPr lang="es-MX" sz="1400" i="1" dirty="0">
                <a:latin typeface="Arial"/>
                <a:cs typeface="Arial"/>
              </a:rPr>
              <a:t>Diversidad</a:t>
            </a:r>
            <a:r>
              <a:rPr lang="es-MX" sz="1400" i="1" spc="200" dirty="0">
                <a:latin typeface="Arial"/>
                <a:cs typeface="Arial"/>
              </a:rPr>
              <a:t> </a:t>
            </a:r>
            <a:r>
              <a:rPr lang="es-MX" sz="1400" i="1" dirty="0">
                <a:latin typeface="Arial"/>
                <a:cs typeface="Arial"/>
              </a:rPr>
              <a:t>sexual</a:t>
            </a:r>
            <a:r>
              <a:rPr lang="es-MX" sz="1400" i="1" spc="200" dirty="0">
                <a:latin typeface="Arial"/>
                <a:cs typeface="Arial"/>
              </a:rPr>
              <a:t> </a:t>
            </a:r>
            <a:r>
              <a:rPr lang="es-MX" sz="1400" i="1" dirty="0">
                <a:latin typeface="Arial"/>
                <a:cs typeface="Arial"/>
              </a:rPr>
              <a:t>en</a:t>
            </a:r>
            <a:r>
              <a:rPr lang="es-MX" sz="1400" i="1" spc="200" dirty="0">
                <a:latin typeface="Arial"/>
                <a:cs typeface="Arial"/>
              </a:rPr>
              <a:t> </a:t>
            </a:r>
            <a:r>
              <a:rPr lang="es-MX" sz="1400" i="1" dirty="0">
                <a:latin typeface="Arial"/>
                <a:cs typeface="Arial"/>
              </a:rPr>
              <a:t>la</a:t>
            </a:r>
            <a:r>
              <a:rPr lang="es-MX" sz="1400" i="1" spc="200" dirty="0">
                <a:latin typeface="Arial"/>
                <a:cs typeface="Arial"/>
              </a:rPr>
              <a:t> </a:t>
            </a:r>
            <a:r>
              <a:rPr lang="es-MX" sz="1400" i="1" dirty="0">
                <a:latin typeface="Arial"/>
                <a:cs typeface="Arial"/>
              </a:rPr>
              <a:t>infancia</a:t>
            </a:r>
            <a:r>
              <a:rPr lang="es-MX" sz="1400" i="1" spc="200" dirty="0">
                <a:latin typeface="Arial"/>
                <a:cs typeface="Arial"/>
              </a:rPr>
              <a:t> </a:t>
            </a:r>
            <a:r>
              <a:rPr lang="es-MX" sz="1400" i="1" dirty="0">
                <a:latin typeface="Arial"/>
                <a:cs typeface="Arial"/>
              </a:rPr>
              <a:t>y</a:t>
            </a:r>
            <a:r>
              <a:rPr lang="es-MX" sz="1400" i="1" spc="200" dirty="0">
                <a:latin typeface="Arial"/>
                <a:cs typeface="Arial"/>
              </a:rPr>
              <a:t> </a:t>
            </a:r>
            <a:r>
              <a:rPr lang="es-MX" sz="1400" i="1" dirty="0">
                <a:latin typeface="Arial"/>
                <a:cs typeface="Arial"/>
              </a:rPr>
              <a:t>la</a:t>
            </a:r>
            <a:r>
              <a:rPr lang="es-MX" sz="1400" i="1" spc="200" dirty="0">
                <a:latin typeface="Arial"/>
                <a:cs typeface="Arial"/>
              </a:rPr>
              <a:t> </a:t>
            </a:r>
            <a:r>
              <a:rPr lang="es-MX" sz="1400" i="1" spc="-10" dirty="0">
                <a:latin typeface="Arial"/>
                <a:cs typeface="Arial"/>
              </a:rPr>
              <a:t>adolescencia.</a:t>
            </a:r>
            <a:endParaRPr lang="es-MX" sz="1400" dirty="0">
              <a:latin typeface="Arial"/>
              <a:cs typeface="Arial"/>
            </a:endParaRPr>
          </a:p>
          <a:p>
            <a:pPr marL="901700" algn="just">
              <a:lnSpc>
                <a:spcPct val="100000"/>
              </a:lnSpc>
              <a:spcBef>
                <a:spcPts val="180"/>
              </a:spcBef>
            </a:pPr>
            <a:r>
              <a:rPr lang="es-MX" sz="1400" dirty="0">
                <a:solidFill>
                  <a:srgbClr val="575756"/>
                </a:solidFill>
                <a:latin typeface="Arial MT"/>
                <a:cs typeface="Arial MT"/>
              </a:rPr>
              <a:t>[</a:t>
            </a:r>
            <a:r>
              <a:rPr lang="es-MX" sz="1400" dirty="0">
                <a:latin typeface="Arial MT"/>
                <a:cs typeface="Arial MT"/>
              </a:rPr>
              <a:t>Video].</a:t>
            </a:r>
            <a:r>
              <a:rPr lang="es-MX" sz="1400" spc="20" dirty="0">
                <a:latin typeface="Arial MT"/>
                <a:cs typeface="Arial MT"/>
              </a:rPr>
              <a:t> </a:t>
            </a:r>
            <a:r>
              <a:rPr lang="es-MX" sz="1400" spc="-45" dirty="0">
                <a:latin typeface="Arial MT"/>
                <a:cs typeface="Arial MT"/>
              </a:rPr>
              <a:t>En</a:t>
            </a:r>
            <a:r>
              <a:rPr lang="es-MX" sz="1400" spc="20" dirty="0">
                <a:latin typeface="Arial MT"/>
                <a:cs typeface="Arial MT"/>
              </a:rPr>
              <a:t> </a:t>
            </a:r>
            <a:r>
              <a:rPr lang="es-MX" sz="1400" i="1" spc="-75" dirty="0">
                <a:latin typeface="Arial"/>
                <a:cs typeface="Arial"/>
              </a:rPr>
              <a:t>YouTube</a:t>
            </a:r>
            <a:r>
              <a:rPr lang="es-MX" sz="1400" spc="-75" dirty="0">
                <a:latin typeface="Arial MT"/>
                <a:cs typeface="Arial MT"/>
              </a:rPr>
              <a:t>.</a:t>
            </a:r>
            <a:r>
              <a:rPr lang="es-MX" sz="1400" spc="20" dirty="0">
                <a:latin typeface="Arial MT"/>
                <a:cs typeface="Arial MT"/>
              </a:rPr>
              <a:t> </a:t>
            </a:r>
            <a:r>
              <a:rPr lang="es-MX" sz="1400" spc="-10" dirty="0">
                <a:solidFill>
                  <a:srgbClr val="255B4E"/>
                </a:solidFill>
                <a:latin typeface="Arial MT"/>
                <a:cs typeface="Arial MT"/>
                <a:hlinkClick r:id="rId2"/>
              </a:rPr>
              <a:t>https://www.youtube.com/watch?v=_n5iNxi7hWs</a:t>
            </a:r>
            <a:endParaRPr lang="es-MX" sz="1400" dirty="0">
              <a:latin typeface="Arial MT"/>
              <a:cs typeface="Arial MT"/>
            </a:endParaRPr>
          </a:p>
          <a:p>
            <a:pPr marL="898525" marR="6985" indent="-263525" algn="just">
              <a:lnSpc>
                <a:spcPct val="106100"/>
              </a:lnSpc>
              <a:spcBef>
                <a:spcPts val="280"/>
              </a:spcBef>
              <a:buClr>
                <a:srgbClr val="E76361"/>
              </a:buClr>
              <a:buChar char="o"/>
              <a:tabLst>
                <a:tab pos="901700" algn="l"/>
              </a:tabLst>
            </a:pPr>
            <a:r>
              <a:rPr lang="es-MX" sz="1400" dirty="0">
                <a:latin typeface="Arial MT"/>
                <a:cs typeface="Arial MT"/>
              </a:rPr>
              <a:t>Castillo,</a:t>
            </a:r>
            <a:r>
              <a:rPr lang="es-MX" sz="1400" spc="365" dirty="0">
                <a:latin typeface="Arial MT"/>
                <a:cs typeface="Arial MT"/>
              </a:rPr>
              <a:t> </a:t>
            </a:r>
            <a:r>
              <a:rPr lang="es-MX" sz="1400" dirty="0">
                <a:latin typeface="Arial MT"/>
                <a:cs typeface="Arial MT"/>
              </a:rPr>
              <a:t>N.</a:t>
            </a:r>
            <a:r>
              <a:rPr lang="es-MX" sz="1400" spc="365" dirty="0">
                <a:latin typeface="Arial MT"/>
                <a:cs typeface="Arial MT"/>
              </a:rPr>
              <a:t> </a:t>
            </a:r>
            <a:r>
              <a:rPr lang="es-MX" sz="1400" dirty="0">
                <a:latin typeface="Arial MT"/>
                <a:cs typeface="Arial MT"/>
              </a:rPr>
              <a:t>(2019).</a:t>
            </a:r>
            <a:r>
              <a:rPr lang="es-MX" sz="1400" spc="370" dirty="0">
                <a:latin typeface="Arial MT"/>
                <a:cs typeface="Arial MT"/>
              </a:rPr>
              <a:t> </a:t>
            </a:r>
            <a:r>
              <a:rPr lang="es-MX" sz="1400" dirty="0">
                <a:latin typeface="Arial MT"/>
                <a:cs typeface="Arial MT"/>
              </a:rPr>
              <a:t>El</a:t>
            </a:r>
            <a:r>
              <a:rPr lang="es-MX" sz="1400" spc="365" dirty="0">
                <a:latin typeface="Arial MT"/>
                <a:cs typeface="Arial MT"/>
              </a:rPr>
              <a:t> </a:t>
            </a:r>
            <a:r>
              <a:rPr lang="es-MX" sz="1400" dirty="0">
                <a:latin typeface="Arial MT"/>
                <a:cs typeface="Arial MT"/>
              </a:rPr>
              <a:t>género</a:t>
            </a:r>
            <a:r>
              <a:rPr lang="es-MX" sz="1400" spc="365" dirty="0">
                <a:latin typeface="Arial MT"/>
                <a:cs typeface="Arial MT"/>
              </a:rPr>
              <a:t> </a:t>
            </a:r>
            <a:r>
              <a:rPr lang="es-MX" sz="1400" dirty="0">
                <a:latin typeface="Arial MT"/>
                <a:cs typeface="Arial MT"/>
              </a:rPr>
              <a:t>no</a:t>
            </a:r>
            <a:r>
              <a:rPr lang="es-MX" sz="1400" spc="370" dirty="0">
                <a:latin typeface="Arial MT"/>
                <a:cs typeface="Arial MT"/>
              </a:rPr>
              <a:t> </a:t>
            </a:r>
            <a:r>
              <a:rPr lang="es-MX" sz="1400" dirty="0">
                <a:latin typeface="Arial MT"/>
                <a:cs typeface="Arial MT"/>
              </a:rPr>
              <a:t>binario</a:t>
            </a:r>
            <a:r>
              <a:rPr lang="es-MX" sz="1400" spc="365" dirty="0">
                <a:latin typeface="Arial MT"/>
                <a:cs typeface="Arial MT"/>
              </a:rPr>
              <a:t> </a:t>
            </a:r>
            <a:r>
              <a:rPr lang="es-MX" sz="1400" dirty="0">
                <a:latin typeface="Arial MT"/>
                <a:cs typeface="Arial MT"/>
              </a:rPr>
              <a:t>más</a:t>
            </a:r>
            <a:r>
              <a:rPr lang="es-MX" sz="1400" spc="370" dirty="0">
                <a:latin typeface="Arial MT"/>
                <a:cs typeface="Arial MT"/>
              </a:rPr>
              <a:t> </a:t>
            </a:r>
            <a:r>
              <a:rPr lang="es-MX" sz="1400" dirty="0">
                <a:latin typeface="Arial MT"/>
                <a:cs typeface="Arial MT"/>
              </a:rPr>
              <a:t>allá</a:t>
            </a:r>
            <a:r>
              <a:rPr lang="es-MX" sz="1400" spc="365" dirty="0">
                <a:latin typeface="Arial MT"/>
                <a:cs typeface="Arial MT"/>
              </a:rPr>
              <a:t> </a:t>
            </a:r>
            <a:r>
              <a:rPr lang="es-MX" sz="1400" dirty="0">
                <a:latin typeface="Arial MT"/>
                <a:cs typeface="Arial MT"/>
              </a:rPr>
              <a:t>de</a:t>
            </a:r>
            <a:r>
              <a:rPr lang="es-MX" sz="1400" spc="365" dirty="0">
                <a:latin typeface="Arial MT"/>
                <a:cs typeface="Arial MT"/>
              </a:rPr>
              <a:t> </a:t>
            </a:r>
            <a:r>
              <a:rPr lang="es-MX" sz="1400" dirty="0">
                <a:latin typeface="Arial MT"/>
                <a:cs typeface="Arial MT"/>
              </a:rPr>
              <a:t>lo</a:t>
            </a:r>
            <a:r>
              <a:rPr lang="es-MX" sz="1400" spc="370" dirty="0">
                <a:latin typeface="Arial MT"/>
                <a:cs typeface="Arial MT"/>
              </a:rPr>
              <a:t> </a:t>
            </a:r>
            <a:r>
              <a:rPr lang="es-MX" sz="1400" dirty="0">
                <a:latin typeface="Arial MT"/>
                <a:cs typeface="Arial MT"/>
              </a:rPr>
              <a:t>femenino</a:t>
            </a:r>
            <a:r>
              <a:rPr lang="es-MX" sz="1400" spc="365" dirty="0">
                <a:latin typeface="Arial MT"/>
                <a:cs typeface="Arial MT"/>
              </a:rPr>
              <a:t> </a:t>
            </a:r>
            <a:r>
              <a:rPr lang="es-MX" sz="1400" spc="-50" dirty="0">
                <a:latin typeface="Arial MT"/>
                <a:cs typeface="Arial MT"/>
              </a:rPr>
              <a:t>y 	</a:t>
            </a:r>
            <a:r>
              <a:rPr lang="es-MX" sz="1400" dirty="0">
                <a:latin typeface="Arial MT"/>
                <a:cs typeface="Arial MT"/>
              </a:rPr>
              <a:t>lo</a:t>
            </a:r>
            <a:r>
              <a:rPr lang="es-MX" sz="1400" spc="270" dirty="0">
                <a:latin typeface="Arial MT"/>
                <a:cs typeface="Arial MT"/>
              </a:rPr>
              <a:t> </a:t>
            </a:r>
            <a:r>
              <a:rPr lang="es-MX" sz="1400" dirty="0">
                <a:latin typeface="Arial MT"/>
                <a:cs typeface="Arial MT"/>
              </a:rPr>
              <a:t>masculino.</a:t>
            </a:r>
            <a:r>
              <a:rPr lang="es-MX" sz="1400" spc="265" dirty="0">
                <a:latin typeface="Arial MT"/>
                <a:cs typeface="Arial MT"/>
              </a:rPr>
              <a:t> </a:t>
            </a:r>
            <a:r>
              <a:rPr lang="es-MX" sz="1400" dirty="0">
                <a:latin typeface="Arial MT"/>
                <a:cs typeface="Arial MT"/>
              </a:rPr>
              <a:t>En</a:t>
            </a:r>
            <a:r>
              <a:rPr lang="es-MX" sz="1400" spc="270" dirty="0">
                <a:latin typeface="Arial MT"/>
                <a:cs typeface="Arial MT"/>
              </a:rPr>
              <a:t> </a:t>
            </a:r>
            <a:r>
              <a:rPr lang="es-MX" sz="1400" i="1" dirty="0">
                <a:latin typeface="Arial"/>
                <a:cs typeface="Arial"/>
              </a:rPr>
              <a:t>Una</a:t>
            </a:r>
            <a:r>
              <a:rPr lang="es-MX" sz="1400" i="1" spc="270" dirty="0">
                <a:latin typeface="Arial"/>
                <a:cs typeface="Arial"/>
              </a:rPr>
              <a:t> </a:t>
            </a:r>
            <a:r>
              <a:rPr lang="es-MX" sz="1400" i="1" dirty="0">
                <a:latin typeface="Arial"/>
                <a:cs typeface="Arial"/>
              </a:rPr>
              <a:t>mirada</a:t>
            </a:r>
            <a:r>
              <a:rPr lang="es-MX" sz="1400" i="1" spc="270" dirty="0">
                <a:latin typeface="Arial"/>
                <a:cs typeface="Arial"/>
              </a:rPr>
              <a:t> </a:t>
            </a:r>
            <a:r>
              <a:rPr lang="es-MX" sz="1400" i="1" dirty="0">
                <a:latin typeface="Arial"/>
                <a:cs typeface="Arial"/>
              </a:rPr>
              <a:t>a</a:t>
            </a:r>
            <a:r>
              <a:rPr lang="es-MX" sz="1400" i="1" spc="270" dirty="0">
                <a:latin typeface="Arial"/>
                <a:cs typeface="Arial"/>
              </a:rPr>
              <a:t> </a:t>
            </a:r>
            <a:r>
              <a:rPr lang="es-MX" sz="1400" i="1" dirty="0">
                <a:latin typeface="Arial"/>
                <a:cs typeface="Arial"/>
              </a:rPr>
              <a:t>la</a:t>
            </a:r>
            <a:r>
              <a:rPr lang="es-MX" sz="1400" i="1" spc="270" dirty="0">
                <a:latin typeface="Arial"/>
                <a:cs typeface="Arial"/>
              </a:rPr>
              <a:t> </a:t>
            </a:r>
            <a:r>
              <a:rPr lang="es-MX" sz="1400" i="1" dirty="0">
                <a:latin typeface="Arial"/>
                <a:cs typeface="Arial"/>
              </a:rPr>
              <a:t>ciencia</a:t>
            </a:r>
            <a:r>
              <a:rPr lang="es-MX" sz="1400" dirty="0">
                <a:latin typeface="Arial MT"/>
                <a:cs typeface="Arial MT"/>
              </a:rPr>
              <a:t>.</a:t>
            </a:r>
            <a:r>
              <a:rPr lang="es-MX" sz="1400" spc="270" dirty="0">
                <a:latin typeface="Arial MT"/>
                <a:cs typeface="Arial MT"/>
              </a:rPr>
              <a:t> </a:t>
            </a:r>
            <a:r>
              <a:rPr lang="es-MX" sz="1400" dirty="0">
                <a:latin typeface="Arial MT"/>
                <a:cs typeface="Arial MT"/>
              </a:rPr>
              <a:t>DGDC</a:t>
            </a:r>
            <a:r>
              <a:rPr lang="es-MX" sz="1400" spc="270" dirty="0">
                <a:latin typeface="Arial MT"/>
                <a:cs typeface="Arial MT"/>
              </a:rPr>
              <a:t> </a:t>
            </a:r>
            <a:r>
              <a:rPr lang="es-MX" sz="1400" dirty="0">
                <a:latin typeface="Arial MT"/>
                <a:cs typeface="Arial MT"/>
              </a:rPr>
              <a:t>UNAM.</a:t>
            </a:r>
            <a:r>
              <a:rPr lang="es-MX" sz="1400" spc="270" dirty="0">
                <a:latin typeface="Arial MT"/>
                <a:cs typeface="Arial MT"/>
              </a:rPr>
              <a:t> </a:t>
            </a:r>
            <a:r>
              <a:rPr lang="es-MX" sz="1400" spc="-10" dirty="0">
                <a:solidFill>
                  <a:srgbClr val="255B4E"/>
                </a:solidFill>
                <a:latin typeface="Arial MT"/>
                <a:cs typeface="Arial MT"/>
                <a:hlinkClick r:id="rId3"/>
              </a:rPr>
              <a:t>http://www.</a:t>
            </a:r>
            <a:r>
              <a:rPr lang="es-MX" sz="1400" spc="-10" dirty="0">
                <a:solidFill>
                  <a:srgbClr val="255B4E"/>
                </a:solidFill>
                <a:latin typeface="Arial MT"/>
                <a:cs typeface="Arial MT"/>
              </a:rPr>
              <a:t> 	</a:t>
            </a:r>
            <a:r>
              <a:rPr lang="es-MX" sz="1400" spc="-10" dirty="0">
                <a:solidFill>
                  <a:srgbClr val="255B4E"/>
                </a:solidFill>
                <a:latin typeface="Arial MT"/>
                <a:cs typeface="Arial MT"/>
                <a:hlinkClick r:id="rId3"/>
              </a:rPr>
              <a:t>unamiradaalaciencia.unam.mx/</a:t>
            </a:r>
            <a:r>
              <a:rPr lang="es-MX" sz="1400" spc="-10" dirty="0" err="1">
                <a:solidFill>
                  <a:srgbClr val="255B4E"/>
                </a:solidFill>
                <a:latin typeface="Arial MT"/>
                <a:cs typeface="Arial MT"/>
                <a:hlinkClick r:id="rId3"/>
              </a:rPr>
              <a:t>download</a:t>
            </a:r>
            <a:r>
              <a:rPr lang="es-MX" sz="1400" spc="-10" dirty="0">
                <a:solidFill>
                  <a:srgbClr val="255B4E"/>
                </a:solidFill>
                <a:latin typeface="Arial MT"/>
                <a:cs typeface="Arial MT"/>
                <a:hlinkClick r:id="rId3"/>
              </a:rPr>
              <a:t>/</a:t>
            </a:r>
            <a:r>
              <a:rPr lang="es-MX" sz="1400" spc="-10" dirty="0" err="1">
                <a:solidFill>
                  <a:srgbClr val="255B4E"/>
                </a:solidFill>
                <a:latin typeface="Arial MT"/>
                <a:cs typeface="Arial MT"/>
                <a:hlinkClick r:id="rId3"/>
              </a:rPr>
              <a:t>pdf_prensa</a:t>
            </a:r>
            <a:r>
              <a:rPr lang="es-MX" sz="1400" spc="-10" dirty="0">
                <a:solidFill>
                  <a:srgbClr val="255B4E"/>
                </a:solidFill>
                <a:latin typeface="Arial MT"/>
                <a:cs typeface="Arial MT"/>
                <a:hlinkClick r:id="rId3"/>
              </a:rPr>
              <a:t>/unamirada_746.pdf</a:t>
            </a:r>
            <a:endParaRPr lang="es-MX" sz="1400" dirty="0">
              <a:latin typeface="Arial MT"/>
              <a:cs typeface="Arial MT"/>
            </a:endParaRPr>
          </a:p>
          <a:p>
            <a:pPr marL="898525" marR="8255" indent="-263525" algn="just">
              <a:lnSpc>
                <a:spcPct val="106100"/>
              </a:lnSpc>
              <a:spcBef>
                <a:spcPts val="284"/>
              </a:spcBef>
              <a:buClr>
                <a:srgbClr val="E76361"/>
              </a:buClr>
              <a:buChar char="o"/>
              <a:tabLst>
                <a:tab pos="901700" algn="l"/>
              </a:tabLst>
            </a:pPr>
            <a:r>
              <a:rPr lang="es-MX" sz="1400" spc="-25" dirty="0">
                <a:latin typeface="Arial MT"/>
                <a:cs typeface="Arial MT"/>
              </a:rPr>
              <a:t>López,</a:t>
            </a:r>
            <a:r>
              <a:rPr lang="es-MX" sz="1400" spc="-55" dirty="0">
                <a:latin typeface="Arial MT"/>
                <a:cs typeface="Arial MT"/>
              </a:rPr>
              <a:t> </a:t>
            </a:r>
            <a:r>
              <a:rPr lang="es-MX" sz="1400" spc="-5" dirty="0">
                <a:latin typeface="Arial MT"/>
                <a:cs typeface="Arial MT"/>
              </a:rPr>
              <a:t>M</a:t>
            </a:r>
            <a:r>
              <a:rPr lang="es-MX" sz="1400" dirty="0">
                <a:latin typeface="Arial MT"/>
                <a:cs typeface="Arial MT"/>
              </a:rPr>
              <a:t>.</a:t>
            </a:r>
            <a:r>
              <a:rPr lang="es-MX" sz="1400" spc="-55" dirty="0">
                <a:latin typeface="Arial MT"/>
                <a:cs typeface="Arial MT"/>
              </a:rPr>
              <a:t> </a:t>
            </a:r>
            <a:r>
              <a:rPr lang="es-MX" sz="1400" spc="-20" dirty="0">
                <a:latin typeface="Arial MT"/>
                <a:cs typeface="Arial MT"/>
              </a:rPr>
              <a:t>(2018).</a:t>
            </a:r>
            <a:r>
              <a:rPr lang="es-MX" sz="1400" spc="-50" dirty="0">
                <a:latin typeface="Arial MT"/>
                <a:cs typeface="Arial MT"/>
              </a:rPr>
              <a:t> </a:t>
            </a:r>
            <a:r>
              <a:rPr lang="es-MX" sz="1400" i="1" spc="-30" dirty="0">
                <a:latin typeface="Arial"/>
                <a:cs typeface="Arial"/>
              </a:rPr>
              <a:t>Diversidad</a:t>
            </a:r>
            <a:r>
              <a:rPr lang="es-MX" sz="1400" i="1" spc="-55" dirty="0">
                <a:latin typeface="Arial"/>
                <a:cs typeface="Arial"/>
              </a:rPr>
              <a:t> </a:t>
            </a:r>
            <a:r>
              <a:rPr lang="es-MX" sz="1400" i="1" spc="-40" dirty="0">
                <a:latin typeface="Arial"/>
                <a:cs typeface="Arial"/>
              </a:rPr>
              <a:t>sexual</a:t>
            </a:r>
            <a:r>
              <a:rPr lang="es-MX" sz="1400" i="1" spc="-55" dirty="0">
                <a:latin typeface="Arial"/>
                <a:cs typeface="Arial"/>
              </a:rPr>
              <a:t> </a:t>
            </a:r>
            <a:r>
              <a:rPr lang="es-MX" sz="1400" i="1" spc="-75" dirty="0">
                <a:latin typeface="Arial"/>
                <a:cs typeface="Arial"/>
              </a:rPr>
              <a:t>y</a:t>
            </a:r>
            <a:r>
              <a:rPr lang="es-MX" sz="1400" i="1" spc="-55" dirty="0">
                <a:latin typeface="Arial"/>
                <a:cs typeface="Arial"/>
              </a:rPr>
              <a:t> </a:t>
            </a:r>
            <a:r>
              <a:rPr lang="es-MX" sz="1400" i="1" spc="-45" dirty="0">
                <a:latin typeface="Arial"/>
                <a:cs typeface="Arial"/>
              </a:rPr>
              <a:t>Derechos</a:t>
            </a:r>
            <a:r>
              <a:rPr lang="es-MX" sz="1400" i="1" spc="-55" dirty="0">
                <a:latin typeface="Arial"/>
                <a:cs typeface="Arial"/>
              </a:rPr>
              <a:t> </a:t>
            </a:r>
            <a:r>
              <a:rPr lang="es-MX" sz="1400" i="1" spc="-25" dirty="0">
                <a:latin typeface="Arial"/>
                <a:cs typeface="Arial"/>
              </a:rPr>
              <a:t>Humanos</a:t>
            </a:r>
            <a:r>
              <a:rPr lang="es-MX" sz="1400" spc="-25" dirty="0">
                <a:latin typeface="Arial MT"/>
                <a:cs typeface="Arial MT"/>
              </a:rPr>
              <a:t>.</a:t>
            </a:r>
            <a:r>
              <a:rPr lang="es-MX" sz="1400" spc="-55" dirty="0">
                <a:latin typeface="Arial MT"/>
                <a:cs typeface="Arial MT"/>
              </a:rPr>
              <a:t> </a:t>
            </a:r>
            <a:r>
              <a:rPr lang="es-MX" sz="1400" spc="-5" dirty="0">
                <a:latin typeface="Arial MT"/>
                <a:cs typeface="Arial MT"/>
              </a:rPr>
              <a:t>Comisió</a:t>
            </a:r>
            <a:r>
              <a:rPr lang="es-MX" sz="1400" dirty="0">
                <a:latin typeface="Arial MT"/>
                <a:cs typeface="Arial MT"/>
              </a:rPr>
              <a:t>n</a:t>
            </a:r>
            <a:r>
              <a:rPr lang="es-MX" sz="1400" spc="-55" dirty="0">
                <a:latin typeface="Arial MT"/>
                <a:cs typeface="Arial MT"/>
              </a:rPr>
              <a:t> </a:t>
            </a:r>
            <a:r>
              <a:rPr lang="es-MX" sz="1400" spc="-5" dirty="0">
                <a:latin typeface="Arial MT"/>
                <a:cs typeface="Arial MT"/>
              </a:rPr>
              <a:t>Nacional 	</a:t>
            </a:r>
            <a:r>
              <a:rPr lang="es-MX" sz="1400" spc="35" dirty="0">
                <a:latin typeface="Arial MT"/>
                <a:cs typeface="Arial MT"/>
              </a:rPr>
              <a:t>de</a:t>
            </a:r>
            <a:r>
              <a:rPr lang="es-MX" sz="1400" spc="565" dirty="0">
                <a:latin typeface="Arial MT"/>
                <a:cs typeface="Arial MT"/>
              </a:rPr>
              <a:t> </a:t>
            </a:r>
            <a:r>
              <a:rPr lang="es-MX" sz="1400" spc="20" dirty="0">
                <a:latin typeface="Arial MT"/>
                <a:cs typeface="Arial MT"/>
              </a:rPr>
              <a:t>los</a:t>
            </a:r>
            <a:r>
              <a:rPr lang="es-MX" sz="1400" spc="565" dirty="0">
                <a:latin typeface="Arial MT"/>
                <a:cs typeface="Arial MT"/>
              </a:rPr>
              <a:t> </a:t>
            </a:r>
            <a:r>
              <a:rPr lang="es-MX" sz="1400" spc="30" dirty="0">
                <a:latin typeface="Arial MT"/>
                <a:cs typeface="Arial MT"/>
              </a:rPr>
              <a:t>Derechos</a:t>
            </a:r>
            <a:r>
              <a:rPr lang="es-MX" sz="1400" spc="565" dirty="0">
                <a:latin typeface="Arial MT"/>
                <a:cs typeface="Arial MT"/>
              </a:rPr>
              <a:t> </a:t>
            </a:r>
            <a:r>
              <a:rPr lang="es-MX" sz="1400" spc="35" dirty="0">
                <a:latin typeface="Arial MT"/>
                <a:cs typeface="Arial MT"/>
              </a:rPr>
              <a:t>Humanos.</a:t>
            </a:r>
            <a:r>
              <a:rPr lang="es-MX" sz="1400" spc="565" dirty="0">
                <a:latin typeface="Arial MT"/>
                <a:cs typeface="Arial MT"/>
              </a:rPr>
              <a:t> </a:t>
            </a:r>
            <a:r>
              <a:rPr lang="es-MX" sz="1400" spc="55" dirty="0">
                <a:solidFill>
                  <a:srgbClr val="255B4E"/>
                </a:solidFill>
                <a:latin typeface="Arial MT"/>
                <a:cs typeface="Arial MT"/>
                <a:hlinkClick r:id="rId4"/>
              </a:rPr>
              <a:t>https://www.cndh.org.mx/documento/</a:t>
            </a:r>
            <a:r>
              <a:rPr lang="es-MX" sz="1400" spc="80" dirty="0">
                <a:solidFill>
                  <a:srgbClr val="255B4E"/>
                </a:solidFill>
                <a:latin typeface="Arial MT"/>
                <a:cs typeface="Arial MT"/>
              </a:rPr>
              <a:t> 	</a:t>
            </a:r>
            <a:r>
              <a:rPr lang="es-MX" sz="1400" dirty="0">
                <a:solidFill>
                  <a:srgbClr val="255B4E"/>
                </a:solidFill>
                <a:latin typeface="Arial MT"/>
                <a:cs typeface="Arial MT"/>
                <a:hlinkClick r:id="rId4"/>
              </a:rPr>
              <a:t>diversidad-sexual-y-</a:t>
            </a:r>
            <a:r>
              <a:rPr lang="es-MX" sz="1400" spc="5" dirty="0">
                <a:solidFill>
                  <a:srgbClr val="255B4E"/>
                </a:solidFill>
                <a:latin typeface="Arial MT"/>
                <a:cs typeface="Arial MT"/>
                <a:hlinkClick r:id="rId4"/>
              </a:rPr>
              <a:t>derechos-</a:t>
            </a:r>
            <a:r>
              <a:rPr lang="es-MX" sz="1400" spc="10" dirty="0">
                <a:solidFill>
                  <a:srgbClr val="255B4E"/>
                </a:solidFill>
                <a:latin typeface="Arial MT"/>
                <a:cs typeface="Arial MT"/>
                <a:hlinkClick r:id="rId4"/>
              </a:rPr>
              <a:t>humanos</a:t>
            </a:r>
            <a:endParaRPr lang="es-MX" sz="1400" dirty="0">
              <a:latin typeface="Arial MT"/>
              <a:cs typeface="Arial MT"/>
            </a:endParaRPr>
          </a:p>
          <a:p>
            <a:pPr marL="898525" marR="5080" indent="-263525" algn="just">
              <a:lnSpc>
                <a:spcPct val="106100"/>
              </a:lnSpc>
              <a:spcBef>
                <a:spcPts val="280"/>
              </a:spcBef>
              <a:buClr>
                <a:srgbClr val="E76361"/>
              </a:buClr>
              <a:buChar char="o"/>
              <a:tabLst>
                <a:tab pos="901700" algn="l"/>
              </a:tabLst>
            </a:pPr>
            <a:r>
              <a:rPr lang="es-MX" sz="1400" dirty="0">
                <a:latin typeface="Arial MT"/>
                <a:cs typeface="Arial MT"/>
              </a:rPr>
              <a:t>Morales,</a:t>
            </a:r>
            <a:r>
              <a:rPr lang="es-MX" sz="1400" spc="-30" dirty="0">
                <a:latin typeface="Arial MT"/>
                <a:cs typeface="Arial MT"/>
              </a:rPr>
              <a:t> </a:t>
            </a:r>
            <a:r>
              <a:rPr lang="es-MX" sz="1400" spc="-90" dirty="0">
                <a:latin typeface="Arial MT"/>
                <a:cs typeface="Arial MT"/>
              </a:rPr>
              <a:t>T.</a:t>
            </a:r>
            <a:r>
              <a:rPr lang="es-MX" sz="1400" spc="15" dirty="0">
                <a:latin typeface="Arial MT"/>
                <a:cs typeface="Arial MT"/>
              </a:rPr>
              <a:t> </a:t>
            </a:r>
            <a:r>
              <a:rPr lang="es-MX" sz="1400" dirty="0">
                <a:latin typeface="Arial MT"/>
                <a:cs typeface="Arial MT"/>
              </a:rPr>
              <a:t>(2024).</a:t>
            </a:r>
            <a:r>
              <a:rPr lang="es-MX" sz="1400" spc="-5" dirty="0">
                <a:latin typeface="Arial MT"/>
                <a:cs typeface="Arial MT"/>
              </a:rPr>
              <a:t> </a:t>
            </a:r>
            <a:r>
              <a:rPr lang="es-MX" sz="1400" i="1" dirty="0">
                <a:latin typeface="Arial"/>
                <a:cs typeface="Arial"/>
              </a:rPr>
              <a:t>Identidad</a:t>
            </a:r>
            <a:r>
              <a:rPr lang="es-MX" sz="1400" i="1" spc="-5" dirty="0">
                <a:latin typeface="Arial"/>
                <a:cs typeface="Arial"/>
              </a:rPr>
              <a:t> </a:t>
            </a:r>
            <a:r>
              <a:rPr lang="es-MX" sz="1400" i="1" dirty="0">
                <a:latin typeface="Arial"/>
                <a:cs typeface="Arial"/>
              </a:rPr>
              <a:t>de</a:t>
            </a:r>
            <a:r>
              <a:rPr lang="es-MX" sz="1400" i="1" spc="-5" dirty="0">
                <a:latin typeface="Arial"/>
                <a:cs typeface="Arial"/>
              </a:rPr>
              <a:t> </a:t>
            </a:r>
            <a:r>
              <a:rPr lang="es-MX" sz="1400" i="1" spc="-10" dirty="0">
                <a:latin typeface="Arial"/>
                <a:cs typeface="Arial"/>
              </a:rPr>
              <a:t>niñez</a:t>
            </a:r>
            <a:r>
              <a:rPr lang="es-MX" sz="1400" i="1" spc="-5" dirty="0">
                <a:latin typeface="Arial"/>
                <a:cs typeface="Arial"/>
              </a:rPr>
              <a:t> </a:t>
            </a:r>
            <a:r>
              <a:rPr lang="es-MX" sz="1400" i="1" dirty="0">
                <a:latin typeface="Arial"/>
                <a:cs typeface="Arial"/>
              </a:rPr>
              <a:t>transgénero</a:t>
            </a:r>
            <a:r>
              <a:rPr lang="es-MX" sz="1400" i="1" spc="-5" dirty="0">
                <a:latin typeface="Arial"/>
                <a:cs typeface="Arial"/>
              </a:rPr>
              <a:t> </a:t>
            </a:r>
            <a:r>
              <a:rPr lang="es-MX" sz="1400" i="1" spc="-10" dirty="0">
                <a:latin typeface="Arial"/>
                <a:cs typeface="Arial"/>
              </a:rPr>
              <a:t>debe</a:t>
            </a:r>
            <a:r>
              <a:rPr lang="es-MX" sz="1400" i="1" spc="-5" dirty="0">
                <a:latin typeface="Arial"/>
                <a:cs typeface="Arial"/>
              </a:rPr>
              <a:t> </a:t>
            </a:r>
            <a:r>
              <a:rPr lang="es-MX" sz="1400" i="1" spc="-25" dirty="0">
                <a:latin typeface="Arial"/>
                <a:cs typeface="Arial"/>
              </a:rPr>
              <a:t>reconocerse</a:t>
            </a:r>
            <a:r>
              <a:rPr lang="es-MX" sz="1400" i="1" spc="-5" dirty="0">
                <a:latin typeface="Arial"/>
                <a:cs typeface="Arial"/>
              </a:rPr>
              <a:t> </a:t>
            </a:r>
            <a:r>
              <a:rPr lang="es-MX" sz="1400" i="1" dirty="0">
                <a:latin typeface="Arial"/>
                <a:cs typeface="Arial"/>
              </a:rPr>
              <a:t>en</a:t>
            </a:r>
            <a:r>
              <a:rPr lang="es-MX" sz="1400" i="1" spc="-5" dirty="0">
                <a:latin typeface="Arial"/>
                <a:cs typeface="Arial"/>
              </a:rPr>
              <a:t> </a:t>
            </a:r>
            <a:r>
              <a:rPr lang="es-MX" sz="1400" i="1" spc="-25" dirty="0">
                <a:latin typeface="Arial"/>
                <a:cs typeface="Arial"/>
              </a:rPr>
              <a:t>sus 	</a:t>
            </a:r>
            <a:r>
              <a:rPr lang="es-MX" sz="1400" i="1" dirty="0">
                <a:latin typeface="Arial"/>
                <a:cs typeface="Arial"/>
              </a:rPr>
              <a:t>actas</a:t>
            </a:r>
            <a:r>
              <a:rPr lang="es-MX" sz="1400" i="1" spc="165" dirty="0">
                <a:latin typeface="Arial"/>
                <a:cs typeface="Arial"/>
              </a:rPr>
              <a:t> </a:t>
            </a:r>
            <a:r>
              <a:rPr lang="es-MX" sz="1400" i="1" dirty="0">
                <a:latin typeface="Arial"/>
                <a:cs typeface="Arial"/>
              </a:rPr>
              <a:t>de</a:t>
            </a:r>
            <a:r>
              <a:rPr lang="es-MX" sz="1400" i="1" spc="165" dirty="0">
                <a:latin typeface="Arial"/>
                <a:cs typeface="Arial"/>
              </a:rPr>
              <a:t> </a:t>
            </a:r>
            <a:r>
              <a:rPr lang="es-MX" sz="1400" i="1" dirty="0">
                <a:latin typeface="Arial"/>
                <a:cs typeface="Arial"/>
              </a:rPr>
              <a:t>nacimiento</a:t>
            </a:r>
            <a:r>
              <a:rPr lang="es-MX" sz="1400" dirty="0">
                <a:latin typeface="Arial MT"/>
                <a:cs typeface="Arial MT"/>
              </a:rPr>
              <a:t>.</a:t>
            </a:r>
            <a:r>
              <a:rPr lang="es-MX" sz="1400" spc="165" dirty="0">
                <a:latin typeface="Arial MT"/>
                <a:cs typeface="Arial MT"/>
              </a:rPr>
              <a:t> </a:t>
            </a:r>
            <a:r>
              <a:rPr lang="es-MX" sz="1400" dirty="0">
                <a:latin typeface="Arial MT"/>
                <a:cs typeface="Arial MT"/>
              </a:rPr>
              <a:t>Sistema</a:t>
            </a:r>
            <a:r>
              <a:rPr lang="es-MX" sz="1400" spc="170" dirty="0">
                <a:latin typeface="Arial MT"/>
                <a:cs typeface="Arial MT"/>
              </a:rPr>
              <a:t> </a:t>
            </a:r>
            <a:r>
              <a:rPr lang="es-MX" sz="1400" dirty="0">
                <a:latin typeface="Arial MT"/>
                <a:cs typeface="Arial MT"/>
              </a:rPr>
              <a:t>Nacional</a:t>
            </a:r>
            <a:r>
              <a:rPr lang="es-MX" sz="1400" spc="165" dirty="0">
                <a:latin typeface="Arial MT"/>
                <a:cs typeface="Arial MT"/>
              </a:rPr>
              <a:t> </a:t>
            </a:r>
            <a:r>
              <a:rPr lang="es-MX" sz="1400" dirty="0">
                <a:latin typeface="Arial MT"/>
                <a:cs typeface="Arial MT"/>
              </a:rPr>
              <a:t>de</a:t>
            </a:r>
            <a:r>
              <a:rPr lang="es-MX" sz="1400" spc="165" dirty="0">
                <a:latin typeface="Arial MT"/>
                <a:cs typeface="Arial MT"/>
              </a:rPr>
              <a:t> </a:t>
            </a:r>
            <a:r>
              <a:rPr lang="es-MX" sz="1400" dirty="0">
                <a:latin typeface="Arial MT"/>
                <a:cs typeface="Arial MT"/>
              </a:rPr>
              <a:t>Protección</a:t>
            </a:r>
            <a:r>
              <a:rPr lang="es-MX" sz="1400" spc="170" dirty="0">
                <a:latin typeface="Arial MT"/>
                <a:cs typeface="Arial MT"/>
              </a:rPr>
              <a:t> </a:t>
            </a:r>
            <a:r>
              <a:rPr lang="es-MX" sz="1400" dirty="0">
                <a:latin typeface="Arial MT"/>
                <a:cs typeface="Arial MT"/>
              </a:rPr>
              <a:t>de</a:t>
            </a:r>
            <a:r>
              <a:rPr lang="es-MX" sz="1400" spc="165" dirty="0">
                <a:latin typeface="Arial MT"/>
                <a:cs typeface="Arial MT"/>
              </a:rPr>
              <a:t> </a:t>
            </a:r>
            <a:r>
              <a:rPr lang="es-MX" sz="1400" dirty="0">
                <a:latin typeface="Arial MT"/>
                <a:cs typeface="Arial MT"/>
              </a:rPr>
              <a:t>Niñas,</a:t>
            </a:r>
            <a:r>
              <a:rPr lang="es-MX" sz="1400" spc="165" dirty="0">
                <a:latin typeface="Arial MT"/>
                <a:cs typeface="Arial MT"/>
              </a:rPr>
              <a:t> </a:t>
            </a:r>
            <a:r>
              <a:rPr lang="es-MX" sz="1400" dirty="0">
                <a:latin typeface="Arial MT"/>
                <a:cs typeface="Arial MT"/>
              </a:rPr>
              <a:t>Niños</a:t>
            </a:r>
            <a:r>
              <a:rPr lang="es-MX" sz="1400" spc="170" dirty="0">
                <a:latin typeface="Arial MT"/>
                <a:cs typeface="Arial MT"/>
              </a:rPr>
              <a:t> </a:t>
            </a:r>
            <a:r>
              <a:rPr lang="es-MX" sz="1400" spc="-50" dirty="0">
                <a:latin typeface="Arial MT"/>
                <a:cs typeface="Arial MT"/>
              </a:rPr>
              <a:t>y 	</a:t>
            </a:r>
            <a:r>
              <a:rPr lang="es-MX" sz="1400" dirty="0">
                <a:latin typeface="Arial MT"/>
                <a:cs typeface="Arial MT"/>
              </a:rPr>
              <a:t>Adolescentes.</a:t>
            </a:r>
            <a:r>
              <a:rPr lang="es-MX" sz="1400" spc="370" dirty="0">
                <a:latin typeface="Arial MT"/>
                <a:cs typeface="Arial MT"/>
              </a:rPr>
              <a:t>   </a:t>
            </a:r>
            <a:r>
              <a:rPr lang="es-MX" sz="1400" dirty="0">
                <a:solidFill>
                  <a:srgbClr val="255B4E"/>
                </a:solidFill>
                <a:latin typeface="Arial MT"/>
                <a:cs typeface="Arial MT"/>
                <a:hlinkClick r:id="rId5"/>
              </a:rPr>
              <a:t>https://www.gob.mx/sipinna/articulos/identidad-de-</a:t>
            </a:r>
            <a:r>
              <a:rPr lang="es-MX" sz="1400" spc="-10" dirty="0">
                <a:solidFill>
                  <a:srgbClr val="255B4E"/>
                </a:solidFill>
                <a:latin typeface="Arial MT"/>
                <a:cs typeface="Arial MT"/>
                <a:hlinkClick r:id="rId5"/>
              </a:rPr>
              <a:t>ninez-</a:t>
            </a:r>
            <a:r>
              <a:rPr lang="es-MX" sz="1400" spc="-10" dirty="0">
                <a:solidFill>
                  <a:srgbClr val="255B4E"/>
                </a:solidFill>
                <a:latin typeface="Arial MT"/>
                <a:cs typeface="Arial MT"/>
              </a:rPr>
              <a:t> 	</a:t>
            </a:r>
            <a:r>
              <a:rPr lang="es-MX" sz="1400" dirty="0" err="1">
                <a:solidFill>
                  <a:srgbClr val="255B4E"/>
                </a:solidFill>
                <a:latin typeface="Arial MT"/>
                <a:cs typeface="Arial MT"/>
                <a:hlinkClick r:id="rId5"/>
              </a:rPr>
              <a:t>transgenero-debe-reconocerse-en-sus-actas-de-</a:t>
            </a:r>
            <a:r>
              <a:rPr lang="es-MX" sz="1400" spc="-10" dirty="0" err="1">
                <a:solidFill>
                  <a:srgbClr val="255B4E"/>
                </a:solidFill>
                <a:latin typeface="Arial MT"/>
                <a:cs typeface="Arial MT"/>
                <a:hlinkClick r:id="rId5"/>
              </a:rPr>
              <a:t>nacimiento?idiom</a:t>
            </a:r>
            <a:r>
              <a:rPr lang="es-MX" sz="1400" spc="-10" dirty="0">
                <a:solidFill>
                  <a:srgbClr val="255B4E"/>
                </a:solidFill>
                <a:latin typeface="Arial MT"/>
                <a:cs typeface="Arial MT"/>
                <a:hlinkClick r:id="rId5"/>
              </a:rPr>
              <a:t>=es</a:t>
            </a:r>
            <a:endParaRPr lang="es-MX" sz="1400" dirty="0">
              <a:latin typeface="Arial MT"/>
              <a:cs typeface="Arial MT"/>
            </a:endParaRPr>
          </a:p>
          <a:p>
            <a:pPr marL="897890" marR="6350" indent="-263525" algn="just">
              <a:lnSpc>
                <a:spcPct val="106100"/>
              </a:lnSpc>
              <a:spcBef>
                <a:spcPts val="284"/>
              </a:spcBef>
              <a:buClr>
                <a:srgbClr val="E76361"/>
              </a:buClr>
              <a:buChar char="o"/>
              <a:tabLst>
                <a:tab pos="901065" algn="l"/>
              </a:tabLst>
            </a:pPr>
            <a:r>
              <a:rPr lang="es-MX" sz="1400" dirty="0">
                <a:latin typeface="Arial MT"/>
                <a:cs typeface="Arial MT"/>
              </a:rPr>
              <a:t>Ramón</a:t>
            </a:r>
            <a:r>
              <a:rPr lang="es-MX" sz="1400" spc="50" dirty="0">
                <a:latin typeface="Arial MT"/>
                <a:cs typeface="Arial MT"/>
              </a:rPr>
              <a:t> </a:t>
            </a:r>
            <a:r>
              <a:rPr lang="es-MX" sz="1400" dirty="0">
                <a:latin typeface="Arial MT"/>
                <a:cs typeface="Arial MT"/>
              </a:rPr>
              <a:t>Sala,</a:t>
            </a:r>
            <a:r>
              <a:rPr lang="es-MX" sz="1400" spc="55" dirty="0">
                <a:latin typeface="Arial MT"/>
                <a:cs typeface="Arial MT"/>
              </a:rPr>
              <a:t> </a:t>
            </a:r>
            <a:r>
              <a:rPr lang="es-MX" sz="1400" dirty="0">
                <a:latin typeface="Arial MT"/>
                <a:cs typeface="Arial MT"/>
              </a:rPr>
              <a:t>S.</a:t>
            </a:r>
            <a:r>
              <a:rPr lang="es-MX" sz="1400" spc="55" dirty="0">
                <a:latin typeface="Arial MT"/>
                <a:cs typeface="Arial MT"/>
              </a:rPr>
              <a:t> </a:t>
            </a:r>
            <a:r>
              <a:rPr lang="es-MX" sz="1400" dirty="0">
                <a:latin typeface="Arial MT"/>
                <a:cs typeface="Arial MT"/>
              </a:rPr>
              <a:t>[Ed.].</a:t>
            </a:r>
            <a:r>
              <a:rPr lang="es-MX" sz="1400" spc="55" dirty="0">
                <a:latin typeface="Arial MT"/>
                <a:cs typeface="Arial MT"/>
              </a:rPr>
              <a:t> </a:t>
            </a:r>
            <a:r>
              <a:rPr lang="es-MX" sz="1400" dirty="0">
                <a:latin typeface="Arial MT"/>
                <a:cs typeface="Arial MT"/>
              </a:rPr>
              <a:t>(2021).</a:t>
            </a:r>
            <a:r>
              <a:rPr lang="es-MX" sz="1400" spc="55" dirty="0">
                <a:latin typeface="Arial MT"/>
                <a:cs typeface="Arial MT"/>
              </a:rPr>
              <a:t> </a:t>
            </a:r>
            <a:r>
              <a:rPr lang="es-MX" sz="1400" i="1" dirty="0">
                <a:latin typeface="Arial"/>
                <a:cs typeface="Arial"/>
              </a:rPr>
              <a:t>Anémona.</a:t>
            </a:r>
            <a:r>
              <a:rPr lang="es-MX" sz="1400" i="1" spc="55" dirty="0">
                <a:latin typeface="Arial"/>
                <a:cs typeface="Arial"/>
              </a:rPr>
              <a:t> </a:t>
            </a:r>
            <a:r>
              <a:rPr lang="es-MX" sz="1400" i="1" dirty="0">
                <a:latin typeface="Arial"/>
                <a:cs typeface="Arial"/>
              </a:rPr>
              <a:t>Infancias</a:t>
            </a:r>
            <a:r>
              <a:rPr lang="es-MX" sz="1400" i="1" spc="55" dirty="0">
                <a:latin typeface="Arial"/>
                <a:cs typeface="Arial"/>
              </a:rPr>
              <a:t> </a:t>
            </a:r>
            <a:r>
              <a:rPr lang="es-MX" sz="1400" i="1" dirty="0">
                <a:latin typeface="Arial"/>
                <a:cs typeface="Arial"/>
              </a:rPr>
              <a:t>y</a:t>
            </a:r>
            <a:r>
              <a:rPr lang="es-MX" sz="1400" i="1" spc="55" dirty="0">
                <a:latin typeface="Arial"/>
                <a:cs typeface="Arial"/>
              </a:rPr>
              <a:t> </a:t>
            </a:r>
            <a:r>
              <a:rPr lang="es-MX" sz="1400" i="1" spc="-25" dirty="0">
                <a:latin typeface="Arial"/>
                <a:cs typeface="Arial"/>
              </a:rPr>
              <a:t>Juventudes</a:t>
            </a:r>
            <a:r>
              <a:rPr lang="es-MX" sz="1400" i="1" spc="55" dirty="0">
                <a:latin typeface="Arial"/>
                <a:cs typeface="Arial"/>
              </a:rPr>
              <a:t> </a:t>
            </a:r>
            <a:r>
              <a:rPr lang="es-MX" sz="1400" i="1" dirty="0">
                <a:latin typeface="Arial"/>
                <a:cs typeface="Arial"/>
              </a:rPr>
              <a:t>Trans</a:t>
            </a:r>
            <a:r>
              <a:rPr lang="es-MX" sz="1400" i="1" spc="55" dirty="0">
                <a:latin typeface="Arial"/>
                <a:cs typeface="Arial"/>
              </a:rPr>
              <a:t> </a:t>
            </a:r>
            <a:r>
              <a:rPr lang="es-MX" sz="1400" spc="-20" dirty="0">
                <a:latin typeface="Arial MT"/>
                <a:cs typeface="Arial MT"/>
              </a:rPr>
              <a:t>(2). 	</a:t>
            </a:r>
            <a:r>
              <a:rPr lang="es-MX" sz="1400" dirty="0">
                <a:latin typeface="Arial MT"/>
                <a:cs typeface="Arial MT"/>
              </a:rPr>
              <a:t>Asociación</a:t>
            </a:r>
            <a:r>
              <a:rPr lang="es-MX" sz="1400" spc="140" dirty="0">
                <a:latin typeface="Arial MT"/>
                <a:cs typeface="Arial MT"/>
              </a:rPr>
              <a:t> </a:t>
            </a:r>
            <a:r>
              <a:rPr lang="es-MX" sz="1400" spc="55" dirty="0">
                <a:latin typeface="Arial MT"/>
                <a:cs typeface="Arial MT"/>
              </a:rPr>
              <a:t>por</a:t>
            </a:r>
            <a:r>
              <a:rPr lang="es-MX" sz="1400" spc="145" dirty="0">
                <a:latin typeface="Arial MT"/>
                <a:cs typeface="Arial MT"/>
              </a:rPr>
              <a:t> </a:t>
            </a:r>
            <a:r>
              <a:rPr lang="es-MX" sz="1400" dirty="0">
                <a:latin typeface="Arial MT"/>
                <a:cs typeface="Arial MT"/>
              </a:rPr>
              <a:t>las</a:t>
            </a:r>
            <a:r>
              <a:rPr lang="es-MX" sz="1400" spc="145" dirty="0">
                <a:latin typeface="Arial MT"/>
                <a:cs typeface="Arial MT"/>
              </a:rPr>
              <a:t> </a:t>
            </a:r>
            <a:r>
              <a:rPr lang="es-MX" sz="1400" dirty="0">
                <a:latin typeface="Arial MT"/>
                <a:cs typeface="Arial MT"/>
              </a:rPr>
              <a:t>Infancias</a:t>
            </a:r>
            <a:r>
              <a:rPr lang="es-MX" sz="1400" spc="145" dirty="0">
                <a:latin typeface="Arial MT"/>
                <a:cs typeface="Arial MT"/>
              </a:rPr>
              <a:t> </a:t>
            </a:r>
            <a:r>
              <a:rPr lang="es-MX" sz="1400" dirty="0">
                <a:latin typeface="Arial MT"/>
                <a:cs typeface="Arial MT"/>
              </a:rPr>
              <a:t>Transgénero.</a:t>
            </a:r>
            <a:r>
              <a:rPr lang="es-MX" sz="1400" spc="135" dirty="0">
                <a:latin typeface="Arial MT"/>
                <a:cs typeface="Arial MT"/>
              </a:rPr>
              <a:t> </a:t>
            </a:r>
            <a:r>
              <a:rPr lang="es-MX" sz="1400" spc="-10" dirty="0">
                <a:solidFill>
                  <a:srgbClr val="255B4E"/>
                </a:solidFill>
                <a:latin typeface="Arial MT"/>
                <a:cs typeface="Arial MT"/>
                <a:hlinkClick r:id="rId6"/>
              </a:rPr>
              <a:t>https://infanciastrans.org/wp-</a:t>
            </a:r>
            <a:r>
              <a:rPr lang="es-MX" sz="1400" spc="-10" dirty="0">
                <a:solidFill>
                  <a:srgbClr val="255B4E"/>
                </a:solidFill>
                <a:latin typeface="Arial MT"/>
                <a:cs typeface="Arial MT"/>
              </a:rPr>
              <a:t> 	</a:t>
            </a:r>
            <a:r>
              <a:rPr lang="es-MX" sz="1400" spc="-10" dirty="0" err="1">
                <a:solidFill>
                  <a:srgbClr val="255B4E"/>
                </a:solidFill>
                <a:latin typeface="Arial MT"/>
                <a:cs typeface="Arial MT"/>
                <a:hlinkClick r:id="rId6"/>
              </a:rPr>
              <a:t>content</a:t>
            </a:r>
            <a:r>
              <a:rPr lang="es-MX" sz="1400" spc="-10" dirty="0">
                <a:solidFill>
                  <a:srgbClr val="255B4E"/>
                </a:solidFill>
                <a:latin typeface="Arial MT"/>
                <a:cs typeface="Arial MT"/>
                <a:hlinkClick r:id="rId6"/>
              </a:rPr>
              <a:t>/</a:t>
            </a:r>
            <a:r>
              <a:rPr lang="es-MX" sz="1400" spc="-10" dirty="0" err="1">
                <a:solidFill>
                  <a:srgbClr val="255B4E"/>
                </a:solidFill>
                <a:latin typeface="Arial MT"/>
                <a:cs typeface="Arial MT"/>
                <a:hlinkClick r:id="rId6"/>
              </a:rPr>
              <a:t>uploads</a:t>
            </a:r>
            <a:r>
              <a:rPr lang="es-MX" sz="1400" spc="-10" dirty="0">
                <a:solidFill>
                  <a:srgbClr val="255B4E"/>
                </a:solidFill>
                <a:latin typeface="Arial MT"/>
                <a:cs typeface="Arial MT"/>
                <a:hlinkClick r:id="rId6"/>
              </a:rPr>
              <a:t>/2021/12/anemonarevista_final.pdf</a:t>
            </a:r>
            <a:endParaRPr lang="es-MX" sz="1400" dirty="0">
              <a:latin typeface="Arial MT"/>
              <a:cs typeface="Arial MT"/>
            </a:endParaRPr>
          </a:p>
          <a:p>
            <a:pPr marL="898525" marR="5715" indent="-263525" algn="just">
              <a:lnSpc>
                <a:spcPct val="106100"/>
              </a:lnSpc>
              <a:spcBef>
                <a:spcPts val="280"/>
              </a:spcBef>
              <a:buClr>
                <a:srgbClr val="E76361"/>
              </a:buClr>
              <a:buChar char="o"/>
              <a:tabLst>
                <a:tab pos="901700" algn="l"/>
              </a:tabLst>
            </a:pPr>
            <a:r>
              <a:rPr lang="es-MX" sz="1400" dirty="0">
                <a:latin typeface="Arial MT"/>
                <a:cs typeface="Arial MT"/>
              </a:rPr>
              <a:t>Secretaría</a:t>
            </a:r>
            <a:r>
              <a:rPr lang="es-MX" sz="1400" spc="195" dirty="0">
                <a:latin typeface="Arial MT"/>
                <a:cs typeface="Arial MT"/>
              </a:rPr>
              <a:t> </a:t>
            </a:r>
            <a:r>
              <a:rPr lang="es-MX" sz="1400" dirty="0">
                <a:latin typeface="Arial MT"/>
                <a:cs typeface="Arial MT"/>
              </a:rPr>
              <a:t>de</a:t>
            </a:r>
            <a:r>
              <a:rPr lang="es-MX" sz="1400" spc="195" dirty="0">
                <a:latin typeface="Arial MT"/>
                <a:cs typeface="Arial MT"/>
              </a:rPr>
              <a:t> </a:t>
            </a:r>
            <a:r>
              <a:rPr lang="es-MX" sz="1400" dirty="0">
                <a:latin typeface="Arial MT"/>
                <a:cs typeface="Arial MT"/>
              </a:rPr>
              <a:t>Salud</a:t>
            </a:r>
            <a:r>
              <a:rPr lang="es-MX" sz="1400" spc="195" dirty="0">
                <a:latin typeface="Arial MT"/>
                <a:cs typeface="Arial MT"/>
              </a:rPr>
              <a:t> </a:t>
            </a:r>
            <a:r>
              <a:rPr lang="es-MX" sz="1400" dirty="0">
                <a:latin typeface="Arial MT"/>
                <a:cs typeface="Arial MT"/>
              </a:rPr>
              <a:t>de</a:t>
            </a:r>
            <a:r>
              <a:rPr lang="es-MX" sz="1400" spc="195" dirty="0">
                <a:latin typeface="Arial MT"/>
                <a:cs typeface="Arial MT"/>
              </a:rPr>
              <a:t> </a:t>
            </a:r>
            <a:r>
              <a:rPr lang="es-MX" sz="1400" dirty="0">
                <a:latin typeface="Arial MT"/>
                <a:cs typeface="Arial MT"/>
              </a:rPr>
              <a:t>la</a:t>
            </a:r>
            <a:r>
              <a:rPr lang="es-MX" sz="1400" spc="200" dirty="0">
                <a:latin typeface="Arial MT"/>
                <a:cs typeface="Arial MT"/>
              </a:rPr>
              <a:t> </a:t>
            </a:r>
            <a:r>
              <a:rPr lang="es-MX" sz="1400" dirty="0">
                <a:latin typeface="Arial MT"/>
                <a:cs typeface="Arial MT"/>
              </a:rPr>
              <a:t>Ciudad</a:t>
            </a:r>
            <a:r>
              <a:rPr lang="es-MX" sz="1400" spc="195" dirty="0">
                <a:latin typeface="Arial MT"/>
                <a:cs typeface="Arial MT"/>
              </a:rPr>
              <a:t> </a:t>
            </a:r>
            <a:r>
              <a:rPr lang="es-MX" sz="1400" dirty="0">
                <a:latin typeface="Arial MT"/>
                <a:cs typeface="Arial MT"/>
              </a:rPr>
              <a:t>de</a:t>
            </a:r>
            <a:r>
              <a:rPr lang="es-MX" sz="1400" spc="195" dirty="0">
                <a:latin typeface="Arial MT"/>
                <a:cs typeface="Arial MT"/>
              </a:rPr>
              <a:t> </a:t>
            </a:r>
            <a:r>
              <a:rPr lang="es-MX" sz="1400" dirty="0">
                <a:latin typeface="Arial MT"/>
                <a:cs typeface="Arial MT"/>
              </a:rPr>
              <a:t>México.</a:t>
            </a:r>
            <a:r>
              <a:rPr lang="es-MX" sz="1400" spc="195" dirty="0">
                <a:latin typeface="Arial MT"/>
                <a:cs typeface="Arial MT"/>
              </a:rPr>
              <a:t> </a:t>
            </a:r>
            <a:r>
              <a:rPr lang="es-MX" sz="1400" dirty="0">
                <a:latin typeface="Arial MT"/>
                <a:cs typeface="Arial MT"/>
              </a:rPr>
              <a:t>(18</a:t>
            </a:r>
            <a:r>
              <a:rPr lang="es-MX" sz="1400" spc="200" dirty="0">
                <a:latin typeface="Arial MT"/>
                <a:cs typeface="Arial MT"/>
              </a:rPr>
              <a:t> </a:t>
            </a:r>
            <a:r>
              <a:rPr lang="es-MX" sz="1400" dirty="0">
                <a:latin typeface="Arial MT"/>
                <a:cs typeface="Arial MT"/>
              </a:rPr>
              <a:t>de</a:t>
            </a:r>
            <a:r>
              <a:rPr lang="es-MX" sz="1400" spc="195" dirty="0">
                <a:latin typeface="Arial MT"/>
                <a:cs typeface="Arial MT"/>
              </a:rPr>
              <a:t> </a:t>
            </a:r>
            <a:r>
              <a:rPr lang="es-MX" sz="1400" dirty="0">
                <a:latin typeface="Arial MT"/>
                <a:cs typeface="Arial MT"/>
              </a:rPr>
              <a:t>octubre</a:t>
            </a:r>
            <a:r>
              <a:rPr lang="es-MX" sz="1400" spc="195" dirty="0">
                <a:latin typeface="Arial MT"/>
                <a:cs typeface="Arial MT"/>
              </a:rPr>
              <a:t> </a:t>
            </a:r>
            <a:r>
              <a:rPr lang="es-MX" sz="1400" dirty="0">
                <a:latin typeface="Arial MT"/>
                <a:cs typeface="Arial MT"/>
              </a:rPr>
              <a:t>de</a:t>
            </a:r>
            <a:r>
              <a:rPr lang="es-MX" sz="1400" spc="195" dirty="0">
                <a:latin typeface="Arial MT"/>
                <a:cs typeface="Arial MT"/>
              </a:rPr>
              <a:t> </a:t>
            </a:r>
            <a:r>
              <a:rPr lang="es-MX" sz="1400" spc="-10" dirty="0">
                <a:latin typeface="Arial MT"/>
                <a:cs typeface="Arial MT"/>
              </a:rPr>
              <a:t>2025). 	</a:t>
            </a:r>
            <a:r>
              <a:rPr lang="es-MX" sz="1400" dirty="0">
                <a:latin typeface="Arial MT"/>
                <a:cs typeface="Arial MT"/>
              </a:rPr>
              <a:t>Unidad</a:t>
            </a:r>
            <a:r>
              <a:rPr lang="es-MX" sz="1400" spc="125" dirty="0">
                <a:latin typeface="Arial MT"/>
                <a:cs typeface="Arial MT"/>
              </a:rPr>
              <a:t> </a:t>
            </a:r>
            <a:r>
              <a:rPr lang="es-MX" sz="1400" dirty="0">
                <a:latin typeface="Arial MT"/>
                <a:cs typeface="Arial MT"/>
              </a:rPr>
              <a:t>de</a:t>
            </a:r>
            <a:r>
              <a:rPr lang="es-MX" sz="1400" spc="125" dirty="0">
                <a:latin typeface="Arial MT"/>
                <a:cs typeface="Arial MT"/>
              </a:rPr>
              <a:t> </a:t>
            </a:r>
            <a:r>
              <a:rPr lang="es-MX" sz="1400" dirty="0">
                <a:latin typeface="Arial MT"/>
                <a:cs typeface="Arial MT"/>
              </a:rPr>
              <a:t>Salud</a:t>
            </a:r>
            <a:r>
              <a:rPr lang="es-MX" sz="1400" spc="125" dirty="0">
                <a:latin typeface="Arial MT"/>
                <a:cs typeface="Arial MT"/>
              </a:rPr>
              <a:t> </a:t>
            </a:r>
            <a:r>
              <a:rPr lang="es-MX" sz="1400" dirty="0">
                <a:latin typeface="Arial MT"/>
                <a:cs typeface="Arial MT"/>
              </a:rPr>
              <a:t>Integral</a:t>
            </a:r>
            <a:r>
              <a:rPr lang="es-MX" sz="1400" spc="130" dirty="0">
                <a:latin typeface="Arial MT"/>
                <a:cs typeface="Arial MT"/>
              </a:rPr>
              <a:t> </a:t>
            </a:r>
            <a:r>
              <a:rPr lang="es-MX" sz="1400" dirty="0">
                <a:latin typeface="Arial MT"/>
                <a:cs typeface="Arial MT"/>
              </a:rPr>
              <a:t>para</a:t>
            </a:r>
            <a:r>
              <a:rPr lang="es-MX" sz="1400" spc="125" dirty="0">
                <a:latin typeface="Arial MT"/>
                <a:cs typeface="Arial MT"/>
              </a:rPr>
              <a:t> </a:t>
            </a:r>
            <a:r>
              <a:rPr lang="es-MX" sz="1400" dirty="0">
                <a:latin typeface="Arial MT"/>
                <a:cs typeface="Arial MT"/>
              </a:rPr>
              <a:t>Personas</a:t>
            </a:r>
            <a:r>
              <a:rPr lang="es-MX" sz="1400" spc="125" dirty="0">
                <a:latin typeface="Arial MT"/>
                <a:cs typeface="Arial MT"/>
              </a:rPr>
              <a:t> </a:t>
            </a:r>
            <a:r>
              <a:rPr lang="es-MX" sz="1400" dirty="0">
                <a:latin typeface="Arial MT"/>
                <a:cs typeface="Arial MT"/>
              </a:rPr>
              <a:t>Trans.</a:t>
            </a:r>
            <a:r>
              <a:rPr lang="es-MX" sz="1400" spc="125" dirty="0">
                <a:latin typeface="Arial MT"/>
                <a:cs typeface="Arial MT"/>
              </a:rPr>
              <a:t> </a:t>
            </a:r>
            <a:r>
              <a:rPr lang="es-MX" sz="1400" spc="-10" dirty="0">
                <a:solidFill>
                  <a:srgbClr val="255B4E"/>
                </a:solidFill>
                <a:latin typeface="Arial MT"/>
                <a:cs typeface="Arial MT"/>
                <a:hlinkClick r:id="rId7"/>
              </a:rPr>
              <a:t>https://www.salud.cdmx.</a:t>
            </a:r>
            <a:r>
              <a:rPr lang="es-MX" sz="1400" spc="-10" dirty="0">
                <a:solidFill>
                  <a:srgbClr val="255B4E"/>
                </a:solidFill>
                <a:latin typeface="Arial MT"/>
                <a:cs typeface="Arial MT"/>
              </a:rPr>
              <a:t> 	</a:t>
            </a:r>
            <a:r>
              <a:rPr lang="es-MX" sz="1400" dirty="0">
                <a:solidFill>
                  <a:srgbClr val="255B4E"/>
                </a:solidFill>
                <a:latin typeface="Arial MT"/>
                <a:cs typeface="Arial MT"/>
                <a:hlinkClick r:id="rId7"/>
              </a:rPr>
              <a:t>gob.mx/ver-mas/unidad-de-salud-integral-para-personas-trans-</a:t>
            </a:r>
            <a:r>
              <a:rPr lang="es-MX" sz="1400" spc="-10" dirty="0" err="1">
                <a:solidFill>
                  <a:srgbClr val="255B4E"/>
                </a:solidFill>
                <a:latin typeface="Arial MT"/>
                <a:cs typeface="Arial MT"/>
                <a:hlinkClick r:id="rId7"/>
              </a:rPr>
              <a:t>usipt</a:t>
            </a:r>
            <a:endParaRPr lang="es-MX" sz="1400" dirty="0">
              <a:latin typeface="Arial MT"/>
              <a:cs typeface="Arial MT"/>
            </a:endParaRPr>
          </a:p>
        </p:txBody>
      </p:sp>
    </p:spTree>
    <p:extLst>
      <p:ext uri="{BB962C8B-B14F-4D97-AF65-F5344CB8AC3E}">
        <p14:creationId xmlns:p14="http://schemas.microsoft.com/office/powerpoint/2010/main" val="15644356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92EF6945-953F-4172-B2A8-278110C8034E}"/>
              </a:ext>
            </a:extLst>
          </p:cNvPr>
          <p:cNvSpPr/>
          <p:nvPr/>
        </p:nvSpPr>
        <p:spPr>
          <a:xfrm>
            <a:off x="1688306" y="1799868"/>
            <a:ext cx="8815387" cy="4247317"/>
          </a:xfrm>
          <a:prstGeom prst="rect">
            <a:avLst/>
          </a:prstGeom>
        </p:spPr>
        <p:txBody>
          <a:bodyPr wrap="square">
            <a:spAutoFit/>
          </a:bodyPr>
          <a:lstStyle/>
          <a:p>
            <a:pPr algn="just"/>
            <a:r>
              <a:rPr lang="es-MX" dirty="0"/>
              <a:t>Se sugiere destinar tiempo de la sesión para analizar y reflexionar acerca de los avances que tienen en su Proceso de Mejora Continua. En este momento del ciclo escolar, ustedes cuentan con información acerca del aprovechamiento de sus estudiantes en los dos primeros periodos del año, la cual puede ser de gran utilidad para valorar los avances de la escuela en diversos ámbitos como pueden ser: el de aprovechamiento, la asistencia, el avance en su Programa Analítico, las prácticas docentes o la participación de las familias, entre otros. </a:t>
            </a:r>
          </a:p>
          <a:p>
            <a:pPr algn="just"/>
            <a:endParaRPr lang="es-MX" dirty="0"/>
          </a:p>
          <a:p>
            <a:pPr algn="just"/>
            <a:r>
              <a:rPr lang="es-MX" dirty="0"/>
              <a:t>Al mismo tiempo, es una oportunidad para fortalecer las acciones que definieron en su Programa de mejora continua, analizar sus avances y tomar decisiones acerca de lo que pueden fortalecer o redireccionar para lograr las metas que se plantearon al inicio del ciclo escolar. </a:t>
            </a:r>
          </a:p>
          <a:p>
            <a:pPr algn="just"/>
            <a:endParaRPr lang="es-MX" dirty="0"/>
          </a:p>
          <a:p>
            <a:pPr algn="just"/>
            <a:r>
              <a:rPr lang="es-MX" dirty="0"/>
              <a:t>Recuerden que el último periodo del año es crucial para redoblar esfuerzos y apoyar a las y los estudiantes que más lo necesitan, para que avancen en sus Procesos de Desarrollo de Aprendizaje.</a:t>
            </a:r>
          </a:p>
        </p:txBody>
      </p:sp>
      <p:sp>
        <p:nvSpPr>
          <p:cNvPr id="5" name="CuadroTexto 4">
            <a:extLst>
              <a:ext uri="{FF2B5EF4-FFF2-40B4-BE49-F238E27FC236}">
                <a16:creationId xmlns:a16="http://schemas.microsoft.com/office/drawing/2014/main" id="{5402ABEC-7FD4-F1E9-DDE8-710D82E287E4}"/>
              </a:ext>
            </a:extLst>
          </p:cNvPr>
          <p:cNvSpPr txBox="1"/>
          <p:nvPr/>
        </p:nvSpPr>
        <p:spPr>
          <a:xfrm>
            <a:off x="1688306" y="1089417"/>
            <a:ext cx="6098458" cy="710451"/>
          </a:xfrm>
          <a:prstGeom prst="rect">
            <a:avLst/>
          </a:prstGeom>
          <a:noFill/>
        </p:spPr>
        <p:txBody>
          <a:bodyPr wrap="square">
            <a:spAutoFit/>
          </a:bodyPr>
          <a:lstStyle/>
          <a:p>
            <a:pPr marL="12700">
              <a:lnSpc>
                <a:spcPct val="100000"/>
              </a:lnSpc>
            </a:pPr>
            <a:r>
              <a:rPr lang="es-MX" sz="1800" spc="-160" dirty="0">
                <a:solidFill>
                  <a:srgbClr val="B33F3F"/>
                </a:solidFill>
                <a:latin typeface="Arial Black"/>
                <a:cs typeface="Arial Black"/>
              </a:rPr>
              <a:t>El</a:t>
            </a:r>
            <a:r>
              <a:rPr lang="es-MX" sz="1800" spc="-100" dirty="0">
                <a:solidFill>
                  <a:srgbClr val="B33F3F"/>
                </a:solidFill>
                <a:latin typeface="Arial Black"/>
                <a:cs typeface="Arial Black"/>
              </a:rPr>
              <a:t> Proceso </a:t>
            </a:r>
            <a:r>
              <a:rPr lang="es-MX" sz="1800" spc="-65" dirty="0">
                <a:solidFill>
                  <a:srgbClr val="B33F3F"/>
                </a:solidFill>
                <a:latin typeface="Arial Black"/>
                <a:cs typeface="Arial Black"/>
              </a:rPr>
              <a:t>de</a:t>
            </a:r>
            <a:r>
              <a:rPr lang="es-MX" sz="1800" spc="-100" dirty="0">
                <a:solidFill>
                  <a:srgbClr val="B33F3F"/>
                </a:solidFill>
                <a:latin typeface="Arial Black"/>
                <a:cs typeface="Arial Black"/>
              </a:rPr>
              <a:t> </a:t>
            </a:r>
            <a:r>
              <a:rPr lang="es-MX" sz="1800" spc="-40" dirty="0">
                <a:solidFill>
                  <a:srgbClr val="B33F3F"/>
                </a:solidFill>
                <a:latin typeface="Arial Black"/>
                <a:cs typeface="Arial Black"/>
              </a:rPr>
              <a:t>Mejora</a:t>
            </a:r>
            <a:r>
              <a:rPr lang="es-MX" sz="1800" spc="-100" dirty="0">
                <a:solidFill>
                  <a:srgbClr val="B33F3F"/>
                </a:solidFill>
                <a:latin typeface="Arial Black"/>
                <a:cs typeface="Arial Black"/>
              </a:rPr>
              <a:t> </a:t>
            </a:r>
            <a:r>
              <a:rPr lang="es-MX" sz="1800" spc="-10" dirty="0">
                <a:solidFill>
                  <a:srgbClr val="B33F3F"/>
                </a:solidFill>
                <a:latin typeface="Arial Black"/>
                <a:cs typeface="Arial Black"/>
              </a:rPr>
              <a:t>Continua</a:t>
            </a:r>
            <a:endParaRPr lang="es-MX" sz="1800" dirty="0">
              <a:latin typeface="Arial Black"/>
              <a:cs typeface="Arial Black"/>
            </a:endParaRPr>
          </a:p>
          <a:p>
            <a:pPr>
              <a:lnSpc>
                <a:spcPct val="100000"/>
              </a:lnSpc>
              <a:spcBef>
                <a:spcPts val="475"/>
              </a:spcBef>
            </a:pPr>
            <a:endParaRPr lang="es-MX" sz="1800" dirty="0">
              <a:latin typeface="Arial Black"/>
              <a:cs typeface="Arial Black"/>
            </a:endParaRPr>
          </a:p>
        </p:txBody>
      </p:sp>
    </p:spTree>
    <p:extLst>
      <p:ext uri="{BB962C8B-B14F-4D97-AF65-F5344CB8AC3E}">
        <p14:creationId xmlns:p14="http://schemas.microsoft.com/office/powerpoint/2010/main" val="25487370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3BDF551-5913-426D-9734-874F0BF8D85F}"/>
              </a:ext>
            </a:extLst>
          </p:cNvPr>
          <p:cNvPicPr>
            <a:picLocks noChangeAspect="1"/>
          </p:cNvPicPr>
          <p:nvPr/>
        </p:nvPicPr>
        <p:blipFill>
          <a:blip r:embed="rId2"/>
          <a:stretch>
            <a:fillRect/>
          </a:stretch>
        </p:blipFill>
        <p:spPr>
          <a:xfrm>
            <a:off x="3431486" y="1457325"/>
            <a:ext cx="6275591" cy="4657759"/>
          </a:xfrm>
          <a:prstGeom prst="rect">
            <a:avLst/>
          </a:prstGeom>
        </p:spPr>
      </p:pic>
      <p:pic>
        <p:nvPicPr>
          <p:cNvPr id="5" name="Imagen 4">
            <a:extLst>
              <a:ext uri="{FF2B5EF4-FFF2-40B4-BE49-F238E27FC236}">
                <a16:creationId xmlns:a16="http://schemas.microsoft.com/office/drawing/2014/main" id="{DEF843EC-009F-BDC4-17E6-4C3C49313ED4}"/>
              </a:ext>
            </a:extLst>
          </p:cNvPr>
          <p:cNvPicPr>
            <a:picLocks noChangeAspect="1"/>
          </p:cNvPicPr>
          <p:nvPr/>
        </p:nvPicPr>
        <p:blipFill>
          <a:blip r:embed="rId3"/>
          <a:srcRect l="41734" t="28592" r="23911" b="65814"/>
          <a:stretch>
            <a:fillRect/>
          </a:stretch>
        </p:blipFill>
        <p:spPr>
          <a:xfrm>
            <a:off x="2064774" y="911634"/>
            <a:ext cx="5960610" cy="545691"/>
          </a:xfrm>
          <a:prstGeom prst="rect">
            <a:avLst/>
          </a:prstGeom>
        </p:spPr>
      </p:pic>
    </p:spTree>
    <p:extLst>
      <p:ext uri="{BB962C8B-B14F-4D97-AF65-F5344CB8AC3E}">
        <p14:creationId xmlns:p14="http://schemas.microsoft.com/office/powerpoint/2010/main" val="1939501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3BCDE5FB-292E-4302-AD8D-60682E7C5E47}"/>
              </a:ext>
            </a:extLst>
          </p:cNvPr>
          <p:cNvSpPr txBox="1"/>
          <p:nvPr/>
        </p:nvSpPr>
        <p:spPr>
          <a:xfrm>
            <a:off x="280214" y="2458579"/>
            <a:ext cx="1676761"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s-MX" dirty="0"/>
              <a:t>Estas fechas se engarzan en el presente</a:t>
            </a:r>
          </a:p>
        </p:txBody>
      </p:sp>
      <p:sp>
        <p:nvSpPr>
          <p:cNvPr id="6" name="CuadroTexto 5">
            <a:extLst>
              <a:ext uri="{FF2B5EF4-FFF2-40B4-BE49-F238E27FC236}">
                <a16:creationId xmlns:a16="http://schemas.microsoft.com/office/drawing/2014/main" id="{5B5DAD02-AB28-412F-85E3-F2291D61609A}"/>
              </a:ext>
            </a:extLst>
          </p:cNvPr>
          <p:cNvSpPr txBox="1"/>
          <p:nvPr/>
        </p:nvSpPr>
        <p:spPr>
          <a:xfrm>
            <a:off x="792011" y="4395316"/>
            <a:ext cx="11001930" cy="2031325"/>
          </a:xfrm>
          <a:prstGeom prst="rect">
            <a:avLst/>
          </a:prstGeom>
          <a:noFill/>
        </p:spPr>
        <p:txBody>
          <a:bodyPr wrap="square" rtlCol="0">
            <a:spAutoFit/>
          </a:bodyPr>
          <a:lstStyle/>
          <a:p>
            <a:pPr algn="just"/>
            <a:r>
              <a:rPr lang="es-MX" dirty="0"/>
              <a:t>“ 2026. Año de Margarita Maza Parada” Mujer valerosa que luchó por la consolidación de nuestra república y la defensa de la soberanía nacional durante el siglo XIX. </a:t>
            </a:r>
          </a:p>
          <a:p>
            <a:pPr algn="just"/>
            <a:endParaRPr lang="es-MX" dirty="0"/>
          </a:p>
          <a:p>
            <a:pPr algn="just"/>
            <a:r>
              <a:rPr lang="es-MX" dirty="0"/>
              <a:t>Reflexionar acerca de su legado puede ofrecer una nueva mirada, para que </a:t>
            </a:r>
            <a:r>
              <a:rPr lang="es-MX" dirty="0" err="1"/>
              <a:t>NNyA</a:t>
            </a:r>
            <a:r>
              <a:rPr lang="es-MX" dirty="0"/>
              <a:t> y sus familias reconozcan que mujeres y hombres somos iguales en derechos, con capacidades de decisión y autonomía. </a:t>
            </a:r>
          </a:p>
          <a:p>
            <a:endParaRPr lang="es-MX" dirty="0"/>
          </a:p>
          <a:p>
            <a:endParaRPr lang="es-MX" dirty="0"/>
          </a:p>
        </p:txBody>
      </p:sp>
      <p:grpSp>
        <p:nvGrpSpPr>
          <p:cNvPr id="12" name="Grupo 11">
            <a:extLst>
              <a:ext uri="{FF2B5EF4-FFF2-40B4-BE49-F238E27FC236}">
                <a16:creationId xmlns:a16="http://schemas.microsoft.com/office/drawing/2014/main" id="{0E3E75FC-4EB2-4958-2140-E40B17325E83}"/>
              </a:ext>
            </a:extLst>
          </p:cNvPr>
          <p:cNvGrpSpPr/>
          <p:nvPr/>
        </p:nvGrpSpPr>
        <p:grpSpPr>
          <a:xfrm>
            <a:off x="943898" y="978578"/>
            <a:ext cx="5366962" cy="923329"/>
            <a:chOff x="1338840" y="1016687"/>
            <a:chExt cx="5022850" cy="510061"/>
          </a:xfrm>
        </p:grpSpPr>
        <p:grpSp>
          <p:nvGrpSpPr>
            <p:cNvPr id="13" name="object 7">
              <a:extLst>
                <a:ext uri="{FF2B5EF4-FFF2-40B4-BE49-F238E27FC236}">
                  <a16:creationId xmlns:a16="http://schemas.microsoft.com/office/drawing/2014/main" id="{062CC014-783D-FA96-CB4C-3DC659D8FE22}"/>
                </a:ext>
              </a:extLst>
            </p:cNvPr>
            <p:cNvGrpSpPr/>
            <p:nvPr/>
          </p:nvGrpSpPr>
          <p:grpSpPr>
            <a:xfrm>
              <a:off x="1338840" y="1210073"/>
              <a:ext cx="5022850" cy="316675"/>
              <a:chOff x="1338840" y="1177199"/>
              <a:chExt cx="5022850" cy="349250"/>
            </a:xfrm>
          </p:grpSpPr>
          <p:sp>
            <p:nvSpPr>
              <p:cNvPr id="19" name="object 9">
                <a:extLst>
                  <a:ext uri="{FF2B5EF4-FFF2-40B4-BE49-F238E27FC236}">
                    <a16:creationId xmlns:a16="http://schemas.microsoft.com/office/drawing/2014/main" id="{C5D02312-35AF-B8AE-4433-1D99E9F4B054}"/>
                  </a:ext>
                </a:extLst>
              </p:cNvPr>
              <p:cNvSpPr/>
              <p:nvPr/>
            </p:nvSpPr>
            <p:spPr>
              <a:xfrm>
                <a:off x="1338840" y="1177199"/>
                <a:ext cx="1517650" cy="349250"/>
              </a:xfrm>
              <a:custGeom>
                <a:avLst/>
                <a:gdLst/>
                <a:ahLst/>
                <a:cxnLst/>
                <a:rect l="l" t="t" r="r" b="b"/>
                <a:pathLst>
                  <a:path w="1517650" h="349250">
                    <a:moveTo>
                      <a:pt x="0" y="348754"/>
                    </a:moveTo>
                    <a:lnTo>
                      <a:pt x="0" y="152400"/>
                    </a:lnTo>
                    <a:lnTo>
                      <a:pt x="7769" y="104226"/>
                    </a:lnTo>
                    <a:lnTo>
                      <a:pt x="29405" y="62391"/>
                    </a:lnTo>
                    <a:lnTo>
                      <a:pt x="62396" y="29402"/>
                    </a:lnTo>
                    <a:lnTo>
                      <a:pt x="104231" y="7768"/>
                    </a:lnTo>
                    <a:lnTo>
                      <a:pt x="152400" y="0"/>
                    </a:lnTo>
                    <a:lnTo>
                      <a:pt x="1517218" y="0"/>
                    </a:lnTo>
                  </a:path>
                </a:pathLst>
              </a:custGeom>
              <a:ln w="6350">
                <a:solidFill>
                  <a:srgbClr val="B33F3F"/>
                </a:solidFill>
              </a:ln>
            </p:spPr>
            <p:txBody>
              <a:bodyPr wrap="square" lIns="0" tIns="0" rIns="0" bIns="0" rtlCol="0"/>
              <a:lstStyle/>
              <a:p>
                <a:endParaRPr/>
              </a:p>
            </p:txBody>
          </p:sp>
          <p:sp>
            <p:nvSpPr>
              <p:cNvPr id="20" name="object 10">
                <a:extLst>
                  <a:ext uri="{FF2B5EF4-FFF2-40B4-BE49-F238E27FC236}">
                    <a16:creationId xmlns:a16="http://schemas.microsoft.com/office/drawing/2014/main" id="{8D9A0759-6582-DD1C-6A57-C0C1E0839B0C}"/>
                  </a:ext>
                </a:extLst>
              </p:cNvPr>
              <p:cNvSpPr/>
              <p:nvPr/>
            </p:nvSpPr>
            <p:spPr>
              <a:xfrm>
                <a:off x="1338840" y="1479116"/>
                <a:ext cx="5022850" cy="0"/>
              </a:xfrm>
              <a:custGeom>
                <a:avLst/>
                <a:gdLst/>
                <a:ahLst/>
                <a:cxnLst/>
                <a:rect l="l" t="t" r="r" b="b"/>
                <a:pathLst>
                  <a:path w="5022850">
                    <a:moveTo>
                      <a:pt x="0" y="0"/>
                    </a:moveTo>
                    <a:lnTo>
                      <a:pt x="5022723" y="0"/>
                    </a:lnTo>
                  </a:path>
                </a:pathLst>
              </a:custGeom>
              <a:ln w="25400">
                <a:solidFill>
                  <a:srgbClr val="B33F3F"/>
                </a:solidFill>
              </a:ln>
            </p:spPr>
            <p:txBody>
              <a:bodyPr wrap="square" lIns="0" tIns="0" rIns="0" bIns="0" rtlCol="0"/>
              <a:lstStyle/>
              <a:p>
                <a:endParaRPr/>
              </a:p>
            </p:txBody>
          </p:sp>
        </p:grpSp>
        <p:sp>
          <p:nvSpPr>
            <p:cNvPr id="14" name="object 11">
              <a:extLst>
                <a:ext uri="{FF2B5EF4-FFF2-40B4-BE49-F238E27FC236}">
                  <a16:creationId xmlns:a16="http://schemas.microsoft.com/office/drawing/2014/main" id="{A633F0C0-4EFF-DAE7-48B4-F8E698409ACD}"/>
                </a:ext>
              </a:extLst>
            </p:cNvPr>
            <p:cNvSpPr txBox="1"/>
            <p:nvPr/>
          </p:nvSpPr>
          <p:spPr>
            <a:xfrm>
              <a:off x="1398140" y="1178516"/>
              <a:ext cx="1398905" cy="269240"/>
            </a:xfrm>
            <a:prstGeom prst="rect">
              <a:avLst/>
            </a:prstGeom>
          </p:spPr>
          <p:txBody>
            <a:bodyPr vert="horz" wrap="square" lIns="0" tIns="12700" rIns="0" bIns="0" rtlCol="0">
              <a:spAutoFit/>
            </a:bodyPr>
            <a:lstStyle/>
            <a:p>
              <a:pPr marL="12700">
                <a:lnSpc>
                  <a:spcPct val="100000"/>
                </a:lnSpc>
                <a:spcBef>
                  <a:spcPts val="100"/>
                </a:spcBef>
              </a:pPr>
              <a:r>
                <a:rPr sz="1600" spc="-55" dirty="0">
                  <a:solidFill>
                    <a:srgbClr val="B33F3F"/>
                  </a:solidFill>
                  <a:latin typeface="Arial Black"/>
                  <a:cs typeface="Arial Black"/>
                </a:rPr>
                <a:t>Presentación</a:t>
              </a:r>
              <a:endParaRPr sz="1600" dirty="0">
                <a:latin typeface="Arial Black"/>
                <a:cs typeface="Arial Black"/>
              </a:endParaRPr>
            </a:p>
          </p:txBody>
        </p:sp>
        <p:grpSp>
          <p:nvGrpSpPr>
            <p:cNvPr id="15" name="object 13">
              <a:extLst>
                <a:ext uri="{FF2B5EF4-FFF2-40B4-BE49-F238E27FC236}">
                  <a16:creationId xmlns:a16="http://schemas.microsoft.com/office/drawing/2014/main" id="{A2DB8AB2-0785-3EEE-05A3-0B43562DD7E5}"/>
                </a:ext>
              </a:extLst>
            </p:cNvPr>
            <p:cNvGrpSpPr/>
            <p:nvPr/>
          </p:nvGrpSpPr>
          <p:grpSpPr>
            <a:xfrm>
              <a:off x="5902194" y="1016687"/>
              <a:ext cx="441959" cy="441959"/>
              <a:chOff x="5902194" y="1016687"/>
              <a:chExt cx="441959" cy="441959"/>
            </a:xfrm>
          </p:grpSpPr>
          <p:sp>
            <p:nvSpPr>
              <p:cNvPr id="16" name="object 14">
                <a:extLst>
                  <a:ext uri="{FF2B5EF4-FFF2-40B4-BE49-F238E27FC236}">
                    <a16:creationId xmlns:a16="http://schemas.microsoft.com/office/drawing/2014/main" id="{390FA9FB-6C64-3747-0C38-DE3EFC86DB72}"/>
                  </a:ext>
                </a:extLst>
              </p:cNvPr>
              <p:cNvSpPr/>
              <p:nvPr/>
            </p:nvSpPr>
            <p:spPr>
              <a:xfrm>
                <a:off x="5902194" y="1016687"/>
                <a:ext cx="441959" cy="441959"/>
              </a:xfrm>
              <a:custGeom>
                <a:avLst/>
                <a:gdLst/>
                <a:ahLst/>
                <a:cxnLst/>
                <a:rect l="l" t="t" r="r" b="b"/>
                <a:pathLst>
                  <a:path w="441960" h="441959">
                    <a:moveTo>
                      <a:pt x="259533" y="349161"/>
                    </a:moveTo>
                    <a:lnTo>
                      <a:pt x="231825" y="349161"/>
                    </a:lnTo>
                    <a:lnTo>
                      <a:pt x="243364" y="385470"/>
                    </a:lnTo>
                    <a:lnTo>
                      <a:pt x="266387" y="414731"/>
                    </a:lnTo>
                    <a:lnTo>
                      <a:pt x="298218" y="434257"/>
                    </a:lnTo>
                    <a:lnTo>
                      <a:pt x="336181" y="441363"/>
                    </a:lnTo>
                    <a:lnTo>
                      <a:pt x="376985" y="433103"/>
                    </a:lnTo>
                    <a:lnTo>
                      <a:pt x="403095" y="415493"/>
                    </a:lnTo>
                    <a:lnTo>
                      <a:pt x="336181" y="415493"/>
                    </a:lnTo>
                    <a:lnTo>
                      <a:pt x="305334" y="409229"/>
                    </a:lnTo>
                    <a:lnTo>
                      <a:pt x="280117" y="392155"/>
                    </a:lnTo>
                    <a:lnTo>
                      <a:pt x="263101" y="366849"/>
                    </a:lnTo>
                    <a:lnTo>
                      <a:pt x="259533" y="349161"/>
                    </a:lnTo>
                    <a:close/>
                  </a:path>
                  <a:path w="441960" h="441959">
                    <a:moveTo>
                      <a:pt x="435571" y="0"/>
                    </a:moveTo>
                    <a:lnTo>
                      <a:pt x="72821" y="0"/>
                    </a:lnTo>
                    <a:lnTo>
                      <a:pt x="67030" y="5791"/>
                    </a:lnTo>
                    <a:lnTo>
                      <a:pt x="67030" y="126669"/>
                    </a:lnTo>
                    <a:lnTo>
                      <a:pt x="50778" y="133744"/>
                    </a:lnTo>
                    <a:lnTo>
                      <a:pt x="37844" y="145530"/>
                    </a:lnTo>
                    <a:lnTo>
                      <a:pt x="29299" y="160958"/>
                    </a:lnTo>
                    <a:lnTo>
                      <a:pt x="26212" y="178955"/>
                    </a:lnTo>
                    <a:lnTo>
                      <a:pt x="26259" y="199974"/>
                    </a:lnTo>
                    <a:lnTo>
                      <a:pt x="27202" y="209797"/>
                    </a:lnTo>
                    <a:lnTo>
                      <a:pt x="30046" y="219448"/>
                    </a:lnTo>
                    <a:lnTo>
                      <a:pt x="34554" y="228257"/>
                    </a:lnTo>
                    <a:lnTo>
                      <a:pt x="40538" y="236042"/>
                    </a:lnTo>
                    <a:lnTo>
                      <a:pt x="24051" y="247754"/>
                    </a:lnTo>
                    <a:lnTo>
                      <a:pt x="11244" y="263382"/>
                    </a:lnTo>
                    <a:lnTo>
                      <a:pt x="2949" y="282090"/>
                    </a:lnTo>
                    <a:lnTo>
                      <a:pt x="0" y="303047"/>
                    </a:lnTo>
                    <a:lnTo>
                      <a:pt x="0" y="435381"/>
                    </a:lnTo>
                    <a:lnTo>
                      <a:pt x="5791" y="441172"/>
                    </a:lnTo>
                    <a:lnTo>
                      <a:pt x="144995" y="441172"/>
                    </a:lnTo>
                    <a:lnTo>
                      <a:pt x="150787" y="435381"/>
                    </a:lnTo>
                    <a:lnTo>
                      <a:pt x="150787" y="415315"/>
                    </a:lnTo>
                    <a:lnTo>
                      <a:pt x="33515" y="415315"/>
                    </a:lnTo>
                    <a:lnTo>
                      <a:pt x="25869" y="407631"/>
                    </a:lnTo>
                    <a:lnTo>
                      <a:pt x="25869" y="389826"/>
                    </a:lnTo>
                    <a:lnTo>
                      <a:pt x="85801" y="389826"/>
                    </a:lnTo>
                    <a:lnTo>
                      <a:pt x="85801" y="363956"/>
                    </a:lnTo>
                    <a:lnTo>
                      <a:pt x="25869" y="363956"/>
                    </a:lnTo>
                    <a:lnTo>
                      <a:pt x="25869" y="303047"/>
                    </a:lnTo>
                    <a:lnTo>
                      <a:pt x="29767" y="283711"/>
                    </a:lnTo>
                    <a:lnTo>
                      <a:pt x="40390" y="267904"/>
                    </a:lnTo>
                    <a:lnTo>
                      <a:pt x="56079" y="257278"/>
                    </a:lnTo>
                    <a:lnTo>
                      <a:pt x="55947" y="257278"/>
                    </a:lnTo>
                    <a:lnTo>
                      <a:pt x="75399" y="253326"/>
                    </a:lnTo>
                    <a:lnTo>
                      <a:pt x="81830" y="253326"/>
                    </a:lnTo>
                    <a:lnTo>
                      <a:pt x="91610" y="252593"/>
                    </a:lnTo>
                    <a:lnTo>
                      <a:pt x="134815" y="234871"/>
                    </a:lnTo>
                    <a:lnTo>
                      <a:pt x="143733" y="227469"/>
                    </a:lnTo>
                    <a:lnTo>
                      <a:pt x="78765" y="227469"/>
                    </a:lnTo>
                    <a:lnTo>
                      <a:pt x="68341" y="224944"/>
                    </a:lnTo>
                    <a:lnTo>
                      <a:pt x="59859" y="218881"/>
                    </a:lnTo>
                    <a:lnTo>
                      <a:pt x="54156" y="210117"/>
                    </a:lnTo>
                    <a:lnTo>
                      <a:pt x="52164" y="199974"/>
                    </a:lnTo>
                    <a:lnTo>
                      <a:pt x="52070" y="178955"/>
                    </a:lnTo>
                    <a:lnTo>
                      <a:pt x="54264" y="168065"/>
                    </a:lnTo>
                    <a:lnTo>
                      <a:pt x="60157" y="159296"/>
                    </a:lnTo>
                    <a:lnTo>
                      <a:pt x="60247" y="159162"/>
                    </a:lnTo>
                    <a:lnTo>
                      <a:pt x="69113" y="153156"/>
                    </a:lnTo>
                    <a:lnTo>
                      <a:pt x="79959" y="150952"/>
                    </a:lnTo>
                    <a:lnTo>
                      <a:pt x="125069" y="150952"/>
                    </a:lnTo>
                    <a:lnTo>
                      <a:pt x="122161" y="145700"/>
                    </a:lnTo>
                    <a:lnTo>
                      <a:pt x="122067" y="145530"/>
                    </a:lnTo>
                    <a:lnTo>
                      <a:pt x="109138" y="133744"/>
                    </a:lnTo>
                    <a:lnTo>
                      <a:pt x="92887" y="126669"/>
                    </a:lnTo>
                    <a:lnTo>
                      <a:pt x="92887" y="25857"/>
                    </a:lnTo>
                    <a:lnTo>
                      <a:pt x="441363" y="25857"/>
                    </a:lnTo>
                    <a:lnTo>
                      <a:pt x="441363" y="5791"/>
                    </a:lnTo>
                    <a:lnTo>
                      <a:pt x="435571" y="0"/>
                    </a:lnTo>
                    <a:close/>
                  </a:path>
                  <a:path w="441960" h="441959">
                    <a:moveTo>
                      <a:pt x="404362" y="256286"/>
                    </a:moveTo>
                    <a:lnTo>
                      <a:pt x="336181" y="256286"/>
                    </a:lnTo>
                    <a:lnTo>
                      <a:pt x="367028" y="262551"/>
                    </a:lnTo>
                    <a:lnTo>
                      <a:pt x="392245" y="279628"/>
                    </a:lnTo>
                    <a:lnTo>
                      <a:pt x="409262" y="304934"/>
                    </a:lnTo>
                    <a:lnTo>
                      <a:pt x="415505" y="335889"/>
                    </a:lnTo>
                    <a:lnTo>
                      <a:pt x="409262" y="366849"/>
                    </a:lnTo>
                    <a:lnTo>
                      <a:pt x="392245" y="392155"/>
                    </a:lnTo>
                    <a:lnTo>
                      <a:pt x="367028" y="409229"/>
                    </a:lnTo>
                    <a:lnTo>
                      <a:pt x="336181" y="415493"/>
                    </a:lnTo>
                    <a:lnTo>
                      <a:pt x="403095" y="415493"/>
                    </a:lnTo>
                    <a:lnTo>
                      <a:pt x="410370" y="410586"/>
                    </a:lnTo>
                    <a:lnTo>
                      <a:pt x="432956" y="377203"/>
                    </a:lnTo>
                    <a:lnTo>
                      <a:pt x="441363" y="336346"/>
                    </a:lnTo>
                    <a:lnTo>
                      <a:pt x="441363" y="266700"/>
                    </a:lnTo>
                    <a:lnTo>
                      <a:pt x="415505" y="266700"/>
                    </a:lnTo>
                    <a:lnTo>
                      <a:pt x="404362" y="256286"/>
                    </a:lnTo>
                    <a:close/>
                  </a:path>
                  <a:path w="441960" h="441959">
                    <a:moveTo>
                      <a:pt x="85801" y="389826"/>
                    </a:moveTo>
                    <a:lnTo>
                      <a:pt x="59944" y="389826"/>
                    </a:lnTo>
                    <a:lnTo>
                      <a:pt x="59944" y="407631"/>
                    </a:lnTo>
                    <a:lnTo>
                      <a:pt x="52298" y="415315"/>
                    </a:lnTo>
                    <a:lnTo>
                      <a:pt x="82232" y="415315"/>
                    </a:lnTo>
                    <a:lnTo>
                      <a:pt x="84531" y="410057"/>
                    </a:lnTo>
                    <a:lnTo>
                      <a:pt x="85801" y="404266"/>
                    </a:lnTo>
                    <a:lnTo>
                      <a:pt x="85801" y="389826"/>
                    </a:lnTo>
                    <a:close/>
                  </a:path>
                  <a:path w="441960" h="441959">
                    <a:moveTo>
                      <a:pt x="234564" y="199974"/>
                    </a:moveTo>
                    <a:lnTo>
                      <a:pt x="167233" y="199974"/>
                    </a:lnTo>
                    <a:lnTo>
                      <a:pt x="199161" y="217081"/>
                    </a:lnTo>
                    <a:lnTo>
                      <a:pt x="181410" y="242138"/>
                    </a:lnTo>
                    <a:lnTo>
                      <a:pt x="162807" y="260478"/>
                    </a:lnTo>
                    <a:lnTo>
                      <a:pt x="145661" y="272925"/>
                    </a:lnTo>
                    <a:lnTo>
                      <a:pt x="132283" y="280301"/>
                    </a:lnTo>
                    <a:lnTo>
                      <a:pt x="127787" y="282448"/>
                    </a:lnTo>
                    <a:lnTo>
                      <a:pt x="124917" y="286994"/>
                    </a:lnTo>
                    <a:lnTo>
                      <a:pt x="124917" y="415315"/>
                    </a:lnTo>
                    <a:lnTo>
                      <a:pt x="150787" y="415315"/>
                    </a:lnTo>
                    <a:lnTo>
                      <a:pt x="150787" y="349161"/>
                    </a:lnTo>
                    <a:lnTo>
                      <a:pt x="259533" y="349161"/>
                    </a:lnTo>
                    <a:lnTo>
                      <a:pt x="256949" y="336346"/>
                    </a:lnTo>
                    <a:lnTo>
                      <a:pt x="256857" y="335889"/>
                    </a:lnTo>
                    <a:lnTo>
                      <a:pt x="259396" y="323303"/>
                    </a:lnTo>
                    <a:lnTo>
                      <a:pt x="150787" y="323303"/>
                    </a:lnTo>
                    <a:lnTo>
                      <a:pt x="150787" y="299872"/>
                    </a:lnTo>
                    <a:lnTo>
                      <a:pt x="171953" y="286196"/>
                    </a:lnTo>
                    <a:lnTo>
                      <a:pt x="196510" y="264036"/>
                    </a:lnTo>
                    <a:lnTo>
                      <a:pt x="220395" y="232003"/>
                    </a:lnTo>
                    <a:lnTo>
                      <a:pt x="234564" y="199974"/>
                    </a:lnTo>
                    <a:close/>
                  </a:path>
                  <a:path w="441960" h="441959">
                    <a:moveTo>
                      <a:pt x="80010" y="306222"/>
                    </a:moveTo>
                    <a:lnTo>
                      <a:pt x="65735" y="306222"/>
                    </a:lnTo>
                    <a:lnTo>
                      <a:pt x="59944" y="312013"/>
                    </a:lnTo>
                    <a:lnTo>
                      <a:pt x="59944" y="363956"/>
                    </a:lnTo>
                    <a:lnTo>
                      <a:pt x="85801" y="363956"/>
                    </a:lnTo>
                    <a:lnTo>
                      <a:pt x="85801" y="312013"/>
                    </a:lnTo>
                    <a:lnTo>
                      <a:pt x="80010" y="306222"/>
                    </a:lnTo>
                    <a:close/>
                  </a:path>
                  <a:path w="441960" h="441959">
                    <a:moveTo>
                      <a:pt x="336181" y="230428"/>
                    </a:moveTo>
                    <a:lnTo>
                      <a:pt x="298066" y="237594"/>
                    </a:lnTo>
                    <a:lnTo>
                      <a:pt x="266149" y="257278"/>
                    </a:lnTo>
                    <a:lnTo>
                      <a:pt x="243139" y="286755"/>
                    </a:lnTo>
                    <a:lnTo>
                      <a:pt x="231749" y="323303"/>
                    </a:lnTo>
                    <a:lnTo>
                      <a:pt x="259396" y="323303"/>
                    </a:lnTo>
                    <a:lnTo>
                      <a:pt x="263101" y="304934"/>
                    </a:lnTo>
                    <a:lnTo>
                      <a:pt x="280117" y="279628"/>
                    </a:lnTo>
                    <a:lnTo>
                      <a:pt x="305334" y="262551"/>
                    </a:lnTo>
                    <a:lnTo>
                      <a:pt x="336181" y="256286"/>
                    </a:lnTo>
                    <a:lnTo>
                      <a:pt x="404362" y="256286"/>
                    </a:lnTo>
                    <a:lnTo>
                      <a:pt x="399414" y="251661"/>
                    </a:lnTo>
                    <a:lnTo>
                      <a:pt x="380463" y="240234"/>
                    </a:lnTo>
                    <a:lnTo>
                      <a:pt x="359202" y="232972"/>
                    </a:lnTo>
                    <a:lnTo>
                      <a:pt x="336181" y="230428"/>
                    </a:lnTo>
                    <a:close/>
                  </a:path>
                  <a:path w="441960" h="441959">
                    <a:moveTo>
                      <a:pt x="441363" y="25857"/>
                    </a:moveTo>
                    <a:lnTo>
                      <a:pt x="415505" y="25857"/>
                    </a:lnTo>
                    <a:lnTo>
                      <a:pt x="415505" y="266700"/>
                    </a:lnTo>
                    <a:lnTo>
                      <a:pt x="441363" y="266700"/>
                    </a:lnTo>
                    <a:lnTo>
                      <a:pt x="441363" y="25857"/>
                    </a:lnTo>
                    <a:close/>
                  </a:path>
                  <a:path w="441960" h="441959">
                    <a:moveTo>
                      <a:pt x="125069" y="150952"/>
                    </a:moveTo>
                    <a:lnTo>
                      <a:pt x="79959" y="150952"/>
                    </a:lnTo>
                    <a:lnTo>
                      <a:pt x="90797" y="153156"/>
                    </a:lnTo>
                    <a:lnTo>
                      <a:pt x="99660" y="159162"/>
                    </a:lnTo>
                    <a:lnTo>
                      <a:pt x="105640" y="168065"/>
                    </a:lnTo>
                    <a:lnTo>
                      <a:pt x="107835" y="178955"/>
                    </a:lnTo>
                    <a:lnTo>
                      <a:pt x="107741" y="199974"/>
                    </a:lnTo>
                    <a:lnTo>
                      <a:pt x="105831" y="209797"/>
                    </a:lnTo>
                    <a:lnTo>
                      <a:pt x="105731" y="210117"/>
                    </a:lnTo>
                    <a:lnTo>
                      <a:pt x="100174" y="218754"/>
                    </a:lnTo>
                    <a:lnTo>
                      <a:pt x="91658" y="224944"/>
                    </a:lnTo>
                    <a:lnTo>
                      <a:pt x="91365" y="224944"/>
                    </a:lnTo>
                    <a:lnTo>
                      <a:pt x="81421" y="227469"/>
                    </a:lnTo>
                    <a:lnTo>
                      <a:pt x="143733" y="227469"/>
                    </a:lnTo>
                    <a:lnTo>
                      <a:pt x="148167" y="223789"/>
                    </a:lnTo>
                    <a:lnTo>
                      <a:pt x="158857" y="211951"/>
                    </a:lnTo>
                    <a:lnTo>
                      <a:pt x="165963" y="201790"/>
                    </a:lnTo>
                    <a:lnTo>
                      <a:pt x="133642" y="201790"/>
                    </a:lnTo>
                    <a:lnTo>
                      <a:pt x="133692" y="178955"/>
                    </a:lnTo>
                    <a:lnTo>
                      <a:pt x="130608" y="160958"/>
                    </a:lnTo>
                    <a:lnTo>
                      <a:pt x="125069" y="150952"/>
                    </a:lnTo>
                    <a:close/>
                  </a:path>
                  <a:path w="441960" h="441959">
                    <a:moveTo>
                      <a:pt x="196707" y="132367"/>
                    </a:moveTo>
                    <a:lnTo>
                      <a:pt x="161765" y="152234"/>
                    </a:lnTo>
                    <a:lnTo>
                      <a:pt x="153539" y="170384"/>
                    </a:lnTo>
                    <a:lnTo>
                      <a:pt x="148343" y="180987"/>
                    </a:lnTo>
                    <a:lnTo>
                      <a:pt x="148267" y="181141"/>
                    </a:lnTo>
                    <a:lnTo>
                      <a:pt x="141760" y="191710"/>
                    </a:lnTo>
                    <a:lnTo>
                      <a:pt x="133642" y="201790"/>
                    </a:lnTo>
                    <a:lnTo>
                      <a:pt x="165963" y="201790"/>
                    </a:lnTo>
                    <a:lnTo>
                      <a:pt x="167233" y="199974"/>
                    </a:lnTo>
                    <a:lnTo>
                      <a:pt x="234564" y="199974"/>
                    </a:lnTo>
                    <a:lnTo>
                      <a:pt x="237317" y="193751"/>
                    </a:lnTo>
                    <a:lnTo>
                      <a:pt x="210375" y="193751"/>
                    </a:lnTo>
                    <a:lnTo>
                      <a:pt x="178930" y="176898"/>
                    </a:lnTo>
                    <a:lnTo>
                      <a:pt x="180017" y="174280"/>
                    </a:lnTo>
                    <a:lnTo>
                      <a:pt x="182029" y="169176"/>
                    </a:lnTo>
                    <a:lnTo>
                      <a:pt x="185688" y="163512"/>
                    </a:lnTo>
                    <a:lnTo>
                      <a:pt x="191081" y="159764"/>
                    </a:lnTo>
                    <a:lnTo>
                      <a:pt x="197488" y="158252"/>
                    </a:lnTo>
                    <a:lnTo>
                      <a:pt x="237543" y="158252"/>
                    </a:lnTo>
                    <a:lnTo>
                      <a:pt x="237075" y="156567"/>
                    </a:lnTo>
                    <a:lnTo>
                      <a:pt x="227383" y="143673"/>
                    </a:lnTo>
                    <a:lnTo>
                      <a:pt x="213106" y="135026"/>
                    </a:lnTo>
                    <a:lnTo>
                      <a:pt x="204981" y="132891"/>
                    </a:lnTo>
                    <a:lnTo>
                      <a:pt x="196707" y="132367"/>
                    </a:lnTo>
                    <a:close/>
                  </a:path>
                  <a:path w="441960" h="441959">
                    <a:moveTo>
                      <a:pt x="237543" y="158252"/>
                    </a:moveTo>
                    <a:lnTo>
                      <a:pt x="197488" y="158252"/>
                    </a:lnTo>
                    <a:lnTo>
                      <a:pt x="204190" y="159296"/>
                    </a:lnTo>
                    <a:lnTo>
                      <a:pt x="209954" y="162788"/>
                    </a:lnTo>
                    <a:lnTo>
                      <a:pt x="213888" y="168065"/>
                    </a:lnTo>
                    <a:lnTo>
                      <a:pt x="215552" y="174053"/>
                    </a:lnTo>
                    <a:lnTo>
                      <a:pt x="215615" y="174280"/>
                    </a:lnTo>
                    <a:lnTo>
                      <a:pt x="214871" y="180987"/>
                    </a:lnTo>
                    <a:lnTo>
                      <a:pt x="213487" y="185420"/>
                    </a:lnTo>
                    <a:lnTo>
                      <a:pt x="211975" y="189661"/>
                    </a:lnTo>
                    <a:lnTo>
                      <a:pt x="210375" y="193751"/>
                    </a:lnTo>
                    <a:lnTo>
                      <a:pt x="237317" y="193751"/>
                    </a:lnTo>
                    <a:lnTo>
                      <a:pt x="239547" y="188709"/>
                    </a:lnTo>
                    <a:lnTo>
                      <a:pt x="241393" y="172111"/>
                    </a:lnTo>
                    <a:lnTo>
                      <a:pt x="237543" y="158252"/>
                    </a:lnTo>
                    <a:close/>
                  </a:path>
                </a:pathLst>
              </a:custGeom>
              <a:solidFill>
                <a:srgbClr val="B33F3F"/>
              </a:solidFill>
            </p:spPr>
            <p:txBody>
              <a:bodyPr wrap="square" lIns="0" tIns="0" rIns="0" bIns="0" rtlCol="0"/>
              <a:lstStyle/>
              <a:p>
                <a:endParaRPr/>
              </a:p>
            </p:txBody>
          </p:sp>
          <p:pic>
            <p:nvPicPr>
              <p:cNvPr id="17" name="object 15">
                <a:extLst>
                  <a:ext uri="{FF2B5EF4-FFF2-40B4-BE49-F238E27FC236}">
                    <a16:creationId xmlns:a16="http://schemas.microsoft.com/office/drawing/2014/main" id="{7FD5A790-C0D2-8FC6-E875-4FFCCC087D64}"/>
                  </a:ext>
                </a:extLst>
              </p:cNvPr>
              <p:cNvPicPr/>
              <p:nvPr/>
            </p:nvPicPr>
            <p:blipFill>
              <a:blip r:embed="rId2" cstate="print"/>
              <a:stretch>
                <a:fillRect/>
              </a:stretch>
            </p:blipFill>
            <p:spPr>
              <a:xfrm>
                <a:off x="6192132" y="1316410"/>
                <a:ext cx="92494" cy="71069"/>
              </a:xfrm>
              <a:prstGeom prst="rect">
                <a:avLst/>
              </a:prstGeom>
            </p:spPr>
          </p:pic>
          <p:sp>
            <p:nvSpPr>
              <p:cNvPr id="18" name="object 16">
                <a:extLst>
                  <a:ext uri="{FF2B5EF4-FFF2-40B4-BE49-F238E27FC236}">
                    <a16:creationId xmlns:a16="http://schemas.microsoft.com/office/drawing/2014/main" id="{B8F36946-441D-EC43-4C25-3499B5A50367}"/>
                  </a:ext>
                </a:extLst>
              </p:cNvPr>
              <p:cNvSpPr/>
              <p:nvPr/>
            </p:nvSpPr>
            <p:spPr>
              <a:xfrm>
                <a:off x="6183249" y="1073886"/>
                <a:ext cx="101600" cy="76835"/>
              </a:xfrm>
              <a:custGeom>
                <a:avLst/>
                <a:gdLst/>
                <a:ahLst/>
                <a:cxnLst/>
                <a:rect l="l" t="t" r="r" b="b"/>
                <a:pathLst>
                  <a:path w="101600" h="76834">
                    <a:moveTo>
                      <a:pt x="101549" y="56426"/>
                    </a:moveTo>
                    <a:lnTo>
                      <a:pt x="95758" y="50634"/>
                    </a:lnTo>
                    <a:lnTo>
                      <a:pt x="88620" y="50634"/>
                    </a:lnTo>
                    <a:lnTo>
                      <a:pt x="5791" y="50634"/>
                    </a:lnTo>
                    <a:lnTo>
                      <a:pt x="0" y="56426"/>
                    </a:lnTo>
                    <a:lnTo>
                      <a:pt x="0" y="70700"/>
                    </a:lnTo>
                    <a:lnTo>
                      <a:pt x="5791" y="76492"/>
                    </a:lnTo>
                    <a:lnTo>
                      <a:pt x="95758" y="76492"/>
                    </a:lnTo>
                    <a:lnTo>
                      <a:pt x="101549" y="70700"/>
                    </a:lnTo>
                    <a:lnTo>
                      <a:pt x="101549" y="56426"/>
                    </a:lnTo>
                    <a:close/>
                  </a:path>
                  <a:path w="101600" h="76834">
                    <a:moveTo>
                      <a:pt x="101549" y="5791"/>
                    </a:moveTo>
                    <a:lnTo>
                      <a:pt x="95758" y="0"/>
                    </a:lnTo>
                    <a:lnTo>
                      <a:pt x="88620" y="0"/>
                    </a:lnTo>
                    <a:lnTo>
                      <a:pt x="5791" y="0"/>
                    </a:lnTo>
                    <a:lnTo>
                      <a:pt x="0" y="5791"/>
                    </a:lnTo>
                    <a:lnTo>
                      <a:pt x="0" y="20066"/>
                    </a:lnTo>
                    <a:lnTo>
                      <a:pt x="5791" y="25857"/>
                    </a:lnTo>
                    <a:lnTo>
                      <a:pt x="95758" y="25857"/>
                    </a:lnTo>
                    <a:lnTo>
                      <a:pt x="101549" y="20066"/>
                    </a:lnTo>
                    <a:lnTo>
                      <a:pt x="101549" y="5791"/>
                    </a:lnTo>
                    <a:close/>
                  </a:path>
                </a:pathLst>
              </a:custGeom>
              <a:solidFill>
                <a:srgbClr val="B33F3F"/>
              </a:solidFill>
            </p:spPr>
            <p:txBody>
              <a:bodyPr wrap="square" lIns="0" tIns="0" rIns="0" bIns="0" rtlCol="0"/>
              <a:lstStyle/>
              <a:p>
                <a:endParaRPr/>
              </a:p>
            </p:txBody>
          </p:sp>
        </p:grpSp>
      </p:grpSp>
      <p:sp>
        <p:nvSpPr>
          <p:cNvPr id="22" name="CuadroTexto 21">
            <a:extLst>
              <a:ext uri="{FF2B5EF4-FFF2-40B4-BE49-F238E27FC236}">
                <a16:creationId xmlns:a16="http://schemas.microsoft.com/office/drawing/2014/main" id="{F2B50285-708E-5EB2-C507-053553950F0E}"/>
              </a:ext>
            </a:extLst>
          </p:cNvPr>
          <p:cNvSpPr txBox="1"/>
          <p:nvPr/>
        </p:nvSpPr>
        <p:spPr>
          <a:xfrm>
            <a:off x="1537461" y="1996312"/>
            <a:ext cx="10526719" cy="2185214"/>
          </a:xfrm>
          <a:prstGeom prst="rect">
            <a:avLst/>
          </a:prstGeom>
          <a:noFill/>
        </p:spPr>
        <p:txBody>
          <a:bodyPr wrap="square">
            <a:spAutoFit/>
          </a:bodyPr>
          <a:lstStyle/>
          <a:p>
            <a:pPr marL="901700" marR="6350" indent="-266700" algn="just">
              <a:lnSpc>
                <a:spcPct val="100000"/>
              </a:lnSpc>
              <a:spcBef>
                <a:spcPts val="840"/>
              </a:spcBef>
              <a:buClr>
                <a:srgbClr val="E76361"/>
              </a:buClr>
              <a:buFont typeface="Wingdings"/>
              <a:buChar char=""/>
              <a:tabLst>
                <a:tab pos="901700" algn="l"/>
              </a:tabLst>
            </a:pPr>
            <a:r>
              <a:rPr lang="es-MX" dirty="0"/>
              <a:t>El 8 de marzo, día instituido internacionalmente para visibilizar las luchas que las mujeres han dado desde tiempo atrás para recibir justicia, respeto y derechos plenos.</a:t>
            </a:r>
          </a:p>
          <a:p>
            <a:pPr marL="901700" marR="10160" indent="-266700" algn="just">
              <a:lnSpc>
                <a:spcPct val="100000"/>
              </a:lnSpc>
              <a:spcBef>
                <a:spcPts val="565"/>
              </a:spcBef>
              <a:buClr>
                <a:srgbClr val="E76361"/>
              </a:buClr>
              <a:buFont typeface="Wingdings"/>
              <a:buChar char=""/>
              <a:tabLst>
                <a:tab pos="901700" algn="l"/>
              </a:tabLst>
            </a:pPr>
            <a:r>
              <a:rPr lang="es-MX" dirty="0"/>
              <a:t>El 21 de marzo de 1806, día del natalicio de uno de los grandes exponentes de la reforma liberal mexicana, el Presidente Benito Juárez.</a:t>
            </a:r>
          </a:p>
          <a:p>
            <a:pPr marL="901700" marR="10160" indent="-266700" algn="just">
              <a:lnSpc>
                <a:spcPct val="100000"/>
              </a:lnSpc>
              <a:spcBef>
                <a:spcPts val="565"/>
              </a:spcBef>
              <a:buClr>
                <a:srgbClr val="E76361"/>
              </a:buClr>
              <a:buFont typeface="Wingdings"/>
              <a:buChar char=""/>
              <a:tabLst>
                <a:tab pos="901700" algn="l"/>
              </a:tabLst>
            </a:pPr>
            <a:r>
              <a:rPr lang="es-MX" dirty="0"/>
              <a:t>21 de marzo, día Internacional del Síndrome de Down, cuyo objetivo es generar mayor conciencia sobre esta condición, así como resaltar la importancia de la autonomía e independencias en sus actividades diarias.</a:t>
            </a:r>
          </a:p>
        </p:txBody>
      </p:sp>
    </p:spTree>
    <p:extLst>
      <p:ext uri="{BB962C8B-B14F-4D97-AF65-F5344CB8AC3E}">
        <p14:creationId xmlns:p14="http://schemas.microsoft.com/office/powerpoint/2010/main" val="1817267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635B30B1-BE52-40B4-BEF8-583B14B1DBC2}"/>
              </a:ext>
            </a:extLst>
          </p:cNvPr>
          <p:cNvSpPr/>
          <p:nvPr/>
        </p:nvSpPr>
        <p:spPr>
          <a:xfrm>
            <a:off x="3900887" y="5843558"/>
            <a:ext cx="3783280" cy="400110"/>
          </a:xfrm>
          <a:prstGeom prst="rect">
            <a:avLst/>
          </a:prstGeom>
        </p:spPr>
        <p:txBody>
          <a:bodyPr wrap="none">
            <a:spAutoFit/>
          </a:bodyPr>
          <a:lstStyle/>
          <a:p>
            <a:r>
              <a:rPr lang="es-MX" sz="2000" b="1" dirty="0">
                <a:solidFill>
                  <a:srgbClr val="DCAE06"/>
                </a:solidFill>
              </a:rPr>
              <a:t>Educación para la transformación </a:t>
            </a:r>
          </a:p>
        </p:txBody>
      </p:sp>
      <p:sp>
        <p:nvSpPr>
          <p:cNvPr id="6" name="CuadroTexto 5">
            <a:extLst>
              <a:ext uri="{FF2B5EF4-FFF2-40B4-BE49-F238E27FC236}">
                <a16:creationId xmlns:a16="http://schemas.microsoft.com/office/drawing/2014/main" id="{4B5CE20D-5510-341B-57D1-449F88C24EA8}"/>
              </a:ext>
            </a:extLst>
          </p:cNvPr>
          <p:cNvSpPr txBox="1"/>
          <p:nvPr/>
        </p:nvSpPr>
        <p:spPr>
          <a:xfrm>
            <a:off x="648471" y="1902573"/>
            <a:ext cx="10559846" cy="3886128"/>
          </a:xfrm>
          <a:prstGeom prst="rect">
            <a:avLst/>
          </a:prstGeom>
          <a:noFill/>
        </p:spPr>
        <p:txBody>
          <a:bodyPr wrap="square">
            <a:spAutoFit/>
          </a:bodyPr>
          <a:lstStyle/>
          <a:p>
            <a:pPr marL="300355" algn="just">
              <a:lnSpc>
                <a:spcPct val="100000"/>
              </a:lnSpc>
              <a:spcBef>
                <a:spcPts val="810"/>
              </a:spcBef>
            </a:pPr>
            <a:r>
              <a:rPr lang="es-MX" sz="1800" dirty="0">
                <a:latin typeface="Arial MT"/>
                <a:cs typeface="Arial MT"/>
              </a:rPr>
              <a:t>Desde</a:t>
            </a:r>
            <a:r>
              <a:rPr lang="es-MX" sz="1800" spc="-20" dirty="0">
                <a:latin typeface="Arial MT"/>
                <a:cs typeface="Arial MT"/>
              </a:rPr>
              <a:t> </a:t>
            </a:r>
            <a:r>
              <a:rPr lang="es-MX" sz="1800" spc="10" dirty="0">
                <a:latin typeface="Arial MT"/>
                <a:cs typeface="Arial MT"/>
              </a:rPr>
              <a:t>la</a:t>
            </a:r>
            <a:r>
              <a:rPr lang="es-MX" sz="1800" spc="-20" dirty="0">
                <a:latin typeface="Arial MT"/>
                <a:cs typeface="Arial MT"/>
              </a:rPr>
              <a:t> </a:t>
            </a:r>
            <a:r>
              <a:rPr lang="es-MX" sz="1800" spc="10" dirty="0">
                <a:latin typeface="Arial MT"/>
                <a:cs typeface="Arial MT"/>
              </a:rPr>
              <a:t>igualdad</a:t>
            </a:r>
            <a:r>
              <a:rPr lang="es-MX" sz="1800" spc="-15" dirty="0">
                <a:latin typeface="Arial MT"/>
                <a:cs typeface="Arial MT"/>
              </a:rPr>
              <a:t> </a:t>
            </a:r>
            <a:r>
              <a:rPr lang="es-MX" sz="1800" spc="10" dirty="0">
                <a:latin typeface="Arial MT"/>
                <a:cs typeface="Arial MT"/>
              </a:rPr>
              <a:t>de</a:t>
            </a:r>
            <a:r>
              <a:rPr lang="es-MX" sz="1800" spc="-20" dirty="0">
                <a:latin typeface="Arial MT"/>
                <a:cs typeface="Arial MT"/>
              </a:rPr>
              <a:t> </a:t>
            </a:r>
            <a:r>
              <a:rPr lang="es-MX" sz="1800" spc="10" dirty="0">
                <a:latin typeface="Arial MT"/>
                <a:cs typeface="Arial MT"/>
              </a:rPr>
              <a:t>género,</a:t>
            </a:r>
            <a:r>
              <a:rPr lang="es-MX" sz="1800" spc="-15" dirty="0">
                <a:latin typeface="Arial MT"/>
                <a:cs typeface="Arial MT"/>
              </a:rPr>
              <a:t> </a:t>
            </a:r>
            <a:r>
              <a:rPr lang="es-MX" sz="1800" spc="10" dirty="0">
                <a:latin typeface="Arial MT"/>
                <a:cs typeface="Arial MT"/>
              </a:rPr>
              <a:t>la</a:t>
            </a:r>
            <a:r>
              <a:rPr lang="es-MX" sz="1800" spc="-20" dirty="0">
                <a:latin typeface="Arial MT"/>
                <a:cs typeface="Arial MT"/>
              </a:rPr>
              <a:t> </a:t>
            </a:r>
            <a:r>
              <a:rPr lang="es-MX" sz="1800" spc="10" dirty="0">
                <a:latin typeface="Arial MT"/>
                <a:cs typeface="Arial MT"/>
              </a:rPr>
              <a:t>transformación</a:t>
            </a:r>
            <a:r>
              <a:rPr lang="es-MX" sz="1800" spc="-15" dirty="0">
                <a:latin typeface="Arial MT"/>
                <a:cs typeface="Arial MT"/>
              </a:rPr>
              <a:t> </a:t>
            </a:r>
            <a:r>
              <a:rPr lang="es-MX" sz="1800" spc="10" dirty="0">
                <a:latin typeface="Arial MT"/>
                <a:cs typeface="Arial MT"/>
              </a:rPr>
              <a:t>de</a:t>
            </a:r>
            <a:r>
              <a:rPr lang="es-MX" sz="1800" spc="-20" dirty="0">
                <a:latin typeface="Arial MT"/>
                <a:cs typeface="Arial MT"/>
              </a:rPr>
              <a:t> </a:t>
            </a:r>
            <a:r>
              <a:rPr lang="es-MX" sz="1800" spc="10" dirty="0">
                <a:latin typeface="Arial MT"/>
                <a:cs typeface="Arial MT"/>
              </a:rPr>
              <a:t>la</a:t>
            </a:r>
            <a:r>
              <a:rPr lang="es-MX" sz="1800" spc="-15" dirty="0">
                <a:latin typeface="Arial MT"/>
                <a:cs typeface="Arial MT"/>
              </a:rPr>
              <a:t> </a:t>
            </a:r>
            <a:r>
              <a:rPr lang="es-MX" sz="1800" spc="-10" dirty="0">
                <a:latin typeface="Arial MT"/>
                <a:cs typeface="Arial MT"/>
              </a:rPr>
              <a:t>educación:</a:t>
            </a:r>
          </a:p>
          <a:p>
            <a:pPr marL="300355" algn="just">
              <a:lnSpc>
                <a:spcPct val="100000"/>
              </a:lnSpc>
              <a:spcBef>
                <a:spcPts val="810"/>
              </a:spcBef>
            </a:pPr>
            <a:endParaRPr lang="es-MX" sz="1800" dirty="0">
              <a:latin typeface="Arial MT"/>
              <a:cs typeface="Arial MT"/>
            </a:endParaRPr>
          </a:p>
          <a:p>
            <a:pPr marL="603250" marR="10160" indent="-285750" algn="just">
              <a:lnSpc>
                <a:spcPct val="100000"/>
              </a:lnSpc>
              <a:spcBef>
                <a:spcPts val="555"/>
              </a:spcBef>
              <a:buFont typeface="Wingdings" panose="05000000000000000000" pitchFamily="2" charset="2"/>
              <a:buChar char="v"/>
            </a:pPr>
            <a:r>
              <a:rPr lang="es-MX" sz="1600" dirty="0">
                <a:latin typeface="Arial MT"/>
                <a:cs typeface="Arial MT"/>
              </a:rPr>
              <a:t>Empieza</a:t>
            </a:r>
            <a:r>
              <a:rPr lang="es-MX" sz="1600" spc="335" dirty="0">
                <a:latin typeface="Arial MT"/>
                <a:cs typeface="Arial MT"/>
              </a:rPr>
              <a:t> </a:t>
            </a:r>
            <a:r>
              <a:rPr lang="es-MX" sz="1600" spc="55" dirty="0">
                <a:latin typeface="Arial MT"/>
                <a:cs typeface="Arial MT"/>
              </a:rPr>
              <a:t>por</a:t>
            </a:r>
            <a:r>
              <a:rPr lang="es-MX" sz="1600" spc="340" dirty="0">
                <a:latin typeface="Arial MT"/>
                <a:cs typeface="Arial MT"/>
              </a:rPr>
              <a:t> </a:t>
            </a:r>
            <a:r>
              <a:rPr lang="es-MX" sz="1600" dirty="0">
                <a:latin typeface="Arial MT"/>
                <a:cs typeface="Arial MT"/>
              </a:rPr>
              <a:t>visibilizar</a:t>
            </a:r>
            <a:r>
              <a:rPr lang="es-MX" sz="1600" spc="335" dirty="0">
                <a:latin typeface="Arial MT"/>
                <a:cs typeface="Arial MT"/>
              </a:rPr>
              <a:t> </a:t>
            </a:r>
            <a:r>
              <a:rPr lang="es-MX" sz="1600" dirty="0">
                <a:latin typeface="Arial MT"/>
                <a:cs typeface="Arial MT"/>
              </a:rPr>
              <a:t>la</a:t>
            </a:r>
            <a:r>
              <a:rPr lang="es-MX" sz="1600" spc="335" dirty="0">
                <a:latin typeface="Arial MT"/>
                <a:cs typeface="Arial MT"/>
              </a:rPr>
              <a:t> </a:t>
            </a:r>
            <a:r>
              <a:rPr lang="es-MX" sz="1600" dirty="0">
                <a:latin typeface="Arial MT"/>
                <a:cs typeface="Arial MT"/>
              </a:rPr>
              <a:t>desigualdad</a:t>
            </a:r>
            <a:r>
              <a:rPr lang="es-MX" sz="1600" spc="335" dirty="0">
                <a:latin typeface="Arial MT"/>
                <a:cs typeface="Arial MT"/>
              </a:rPr>
              <a:t> </a:t>
            </a:r>
            <a:r>
              <a:rPr lang="es-MX" sz="1600" dirty="0">
                <a:latin typeface="Arial MT"/>
                <a:cs typeface="Arial MT"/>
              </a:rPr>
              <a:t>histórica</a:t>
            </a:r>
            <a:r>
              <a:rPr lang="es-MX" sz="1600" spc="335" dirty="0">
                <a:latin typeface="Arial MT"/>
                <a:cs typeface="Arial MT"/>
              </a:rPr>
              <a:t> </a:t>
            </a:r>
            <a:r>
              <a:rPr lang="es-MX" sz="1600" dirty="0">
                <a:latin typeface="Arial MT"/>
                <a:cs typeface="Arial MT"/>
              </a:rPr>
              <a:t>que</a:t>
            </a:r>
            <a:r>
              <a:rPr lang="es-MX" sz="1600" spc="335" dirty="0">
                <a:latin typeface="Arial MT"/>
                <a:cs typeface="Arial MT"/>
              </a:rPr>
              <a:t> </a:t>
            </a:r>
            <a:r>
              <a:rPr lang="es-MX" sz="1600" dirty="0">
                <a:latin typeface="Arial MT"/>
                <a:cs typeface="Arial MT"/>
              </a:rPr>
              <a:t>han</a:t>
            </a:r>
            <a:r>
              <a:rPr lang="es-MX" sz="1600" spc="335" dirty="0">
                <a:latin typeface="Arial MT"/>
                <a:cs typeface="Arial MT"/>
              </a:rPr>
              <a:t> </a:t>
            </a:r>
            <a:r>
              <a:rPr lang="es-MX" sz="1600" dirty="0">
                <a:latin typeface="Arial MT"/>
                <a:cs typeface="Arial MT"/>
              </a:rPr>
              <a:t>enfrentado</a:t>
            </a:r>
            <a:r>
              <a:rPr lang="es-MX" sz="1600" spc="340" dirty="0">
                <a:latin typeface="Arial MT"/>
                <a:cs typeface="Arial MT"/>
              </a:rPr>
              <a:t> </a:t>
            </a:r>
            <a:r>
              <a:rPr lang="es-MX" sz="1600" spc="-25" dirty="0">
                <a:latin typeface="Arial MT"/>
                <a:cs typeface="Arial MT"/>
              </a:rPr>
              <a:t>las </a:t>
            </a:r>
            <a:r>
              <a:rPr lang="es-MX" sz="1600" spc="-10" dirty="0">
                <a:latin typeface="Arial MT"/>
                <a:cs typeface="Arial MT"/>
              </a:rPr>
              <a:t>mujeres.</a:t>
            </a:r>
            <a:endParaRPr lang="es-MX" sz="1600" dirty="0">
              <a:latin typeface="Arial MT"/>
              <a:cs typeface="Arial MT"/>
            </a:endParaRPr>
          </a:p>
          <a:p>
            <a:pPr marL="603250" marR="6350" indent="-285750" algn="just">
              <a:lnSpc>
                <a:spcPct val="100000"/>
              </a:lnSpc>
              <a:spcBef>
                <a:spcPts val="285"/>
              </a:spcBef>
              <a:buFont typeface="Wingdings" panose="05000000000000000000" pitchFamily="2" charset="2"/>
              <a:buChar char="v"/>
            </a:pPr>
            <a:r>
              <a:rPr lang="es-MX" sz="1600" dirty="0">
                <a:latin typeface="Arial MT"/>
                <a:cs typeface="Arial MT"/>
              </a:rPr>
              <a:t>Continua</a:t>
            </a:r>
            <a:r>
              <a:rPr lang="es-MX" sz="1600" spc="305" dirty="0">
                <a:latin typeface="Arial MT"/>
                <a:cs typeface="Arial MT"/>
              </a:rPr>
              <a:t> </a:t>
            </a:r>
            <a:r>
              <a:rPr lang="es-MX" sz="1600" dirty="0">
                <a:latin typeface="Arial MT"/>
                <a:cs typeface="Arial MT"/>
              </a:rPr>
              <a:t>al</a:t>
            </a:r>
            <a:r>
              <a:rPr lang="es-MX" sz="1600" spc="305" dirty="0">
                <a:latin typeface="Arial MT"/>
                <a:cs typeface="Arial MT"/>
              </a:rPr>
              <a:t> </a:t>
            </a:r>
            <a:r>
              <a:rPr lang="es-MX" sz="1600" dirty="0">
                <a:latin typeface="Arial MT"/>
                <a:cs typeface="Arial MT"/>
              </a:rPr>
              <a:t>comprender</a:t>
            </a:r>
            <a:r>
              <a:rPr lang="es-MX" sz="1600" spc="305" dirty="0">
                <a:latin typeface="Arial MT"/>
                <a:cs typeface="Arial MT"/>
              </a:rPr>
              <a:t> </a:t>
            </a:r>
            <a:r>
              <a:rPr lang="es-MX" sz="1600" dirty="0">
                <a:latin typeface="Arial MT"/>
                <a:cs typeface="Arial MT"/>
              </a:rPr>
              <a:t>que</a:t>
            </a:r>
            <a:r>
              <a:rPr lang="es-MX" sz="1600" spc="305" dirty="0">
                <a:latin typeface="Arial MT"/>
                <a:cs typeface="Arial MT"/>
              </a:rPr>
              <a:t> </a:t>
            </a:r>
            <a:r>
              <a:rPr lang="es-MX" sz="1600" dirty="0">
                <a:latin typeface="Arial MT"/>
                <a:cs typeface="Arial MT"/>
              </a:rPr>
              <a:t>la</a:t>
            </a:r>
            <a:r>
              <a:rPr lang="es-MX" sz="1600" spc="305" dirty="0">
                <a:latin typeface="Arial MT"/>
                <a:cs typeface="Arial MT"/>
              </a:rPr>
              <a:t> </a:t>
            </a:r>
            <a:r>
              <a:rPr lang="es-MX" sz="1600" dirty="0">
                <a:latin typeface="Arial MT"/>
                <a:cs typeface="Arial MT"/>
              </a:rPr>
              <a:t>violencia</a:t>
            </a:r>
            <a:r>
              <a:rPr lang="es-MX" sz="1600" spc="305" dirty="0">
                <a:latin typeface="Arial MT"/>
                <a:cs typeface="Arial MT"/>
              </a:rPr>
              <a:t> </a:t>
            </a:r>
            <a:r>
              <a:rPr lang="es-MX" sz="1600" dirty="0">
                <a:latin typeface="Arial MT"/>
                <a:cs typeface="Arial MT"/>
              </a:rPr>
              <a:t>y</a:t>
            </a:r>
            <a:r>
              <a:rPr lang="es-MX" sz="1600" spc="300" dirty="0">
                <a:latin typeface="Arial MT"/>
                <a:cs typeface="Arial MT"/>
              </a:rPr>
              <a:t> </a:t>
            </a:r>
            <a:r>
              <a:rPr lang="es-MX" sz="1600" dirty="0">
                <a:latin typeface="Arial MT"/>
                <a:cs typeface="Arial MT"/>
              </a:rPr>
              <a:t>la</a:t>
            </a:r>
            <a:r>
              <a:rPr lang="es-MX" sz="1600" spc="305" dirty="0">
                <a:latin typeface="Arial MT"/>
                <a:cs typeface="Arial MT"/>
              </a:rPr>
              <a:t> </a:t>
            </a:r>
            <a:r>
              <a:rPr lang="es-MX" sz="1600" dirty="0">
                <a:latin typeface="Arial MT"/>
                <a:cs typeface="Arial MT"/>
              </a:rPr>
              <a:t>discriminación</a:t>
            </a:r>
            <a:r>
              <a:rPr lang="es-MX" sz="1600" spc="305" dirty="0">
                <a:latin typeface="Arial MT"/>
                <a:cs typeface="Arial MT"/>
              </a:rPr>
              <a:t> </a:t>
            </a:r>
            <a:r>
              <a:rPr lang="es-MX" sz="1600" dirty="0">
                <a:latin typeface="Arial MT"/>
                <a:cs typeface="Arial MT"/>
              </a:rPr>
              <a:t>se</a:t>
            </a:r>
            <a:r>
              <a:rPr lang="es-MX" sz="1600" spc="305" dirty="0">
                <a:latin typeface="Arial MT"/>
                <a:cs typeface="Arial MT"/>
              </a:rPr>
              <a:t> </a:t>
            </a:r>
            <a:r>
              <a:rPr lang="es-MX" sz="1600" spc="-10" dirty="0">
                <a:latin typeface="Arial MT"/>
                <a:cs typeface="Arial MT"/>
              </a:rPr>
              <a:t>derivan </a:t>
            </a:r>
            <a:r>
              <a:rPr lang="es-MX" sz="1600" dirty="0">
                <a:latin typeface="Arial MT"/>
                <a:cs typeface="Arial MT"/>
              </a:rPr>
              <a:t>de</a:t>
            </a:r>
            <a:r>
              <a:rPr lang="es-MX" sz="1600" spc="300" dirty="0">
                <a:latin typeface="Arial MT"/>
                <a:cs typeface="Arial MT"/>
              </a:rPr>
              <a:t> </a:t>
            </a:r>
            <a:r>
              <a:rPr lang="es-MX" sz="1600" dirty="0">
                <a:latin typeface="Arial MT"/>
                <a:cs typeface="Arial MT"/>
              </a:rPr>
              <a:t>construcciones</a:t>
            </a:r>
            <a:r>
              <a:rPr lang="es-MX" sz="1600" spc="305" dirty="0">
                <a:latin typeface="Arial MT"/>
                <a:cs typeface="Arial MT"/>
              </a:rPr>
              <a:t> </a:t>
            </a:r>
            <a:r>
              <a:rPr lang="es-MX" sz="1600" dirty="0">
                <a:latin typeface="Arial MT"/>
                <a:cs typeface="Arial MT"/>
              </a:rPr>
              <a:t>sociales</a:t>
            </a:r>
            <a:r>
              <a:rPr lang="es-MX" sz="1600" spc="305" dirty="0">
                <a:latin typeface="Arial MT"/>
                <a:cs typeface="Arial MT"/>
              </a:rPr>
              <a:t> </a:t>
            </a:r>
            <a:r>
              <a:rPr lang="es-MX" sz="1600" dirty="0">
                <a:latin typeface="Arial MT"/>
                <a:cs typeface="Arial MT"/>
              </a:rPr>
              <a:t>desiguales</a:t>
            </a:r>
            <a:r>
              <a:rPr lang="es-MX" sz="1600" spc="305" dirty="0">
                <a:latin typeface="Arial MT"/>
                <a:cs typeface="Arial MT"/>
              </a:rPr>
              <a:t> </a:t>
            </a:r>
            <a:r>
              <a:rPr lang="es-MX" sz="1600" dirty="0">
                <a:latin typeface="Arial MT"/>
                <a:cs typeface="Arial MT"/>
              </a:rPr>
              <a:t>e</a:t>
            </a:r>
            <a:r>
              <a:rPr lang="es-MX" sz="1600" spc="305" dirty="0">
                <a:latin typeface="Arial MT"/>
                <a:cs typeface="Arial MT"/>
              </a:rPr>
              <a:t> </a:t>
            </a:r>
            <a:r>
              <a:rPr lang="es-MX" sz="1600" dirty="0">
                <a:latin typeface="Arial MT"/>
                <a:cs typeface="Arial MT"/>
              </a:rPr>
              <a:t>históricas</a:t>
            </a:r>
            <a:r>
              <a:rPr lang="es-MX" sz="1600" spc="305" dirty="0">
                <a:latin typeface="Arial MT"/>
                <a:cs typeface="Arial MT"/>
              </a:rPr>
              <a:t> </a:t>
            </a:r>
            <a:r>
              <a:rPr lang="es-MX" sz="1600" dirty="0">
                <a:latin typeface="Arial MT"/>
                <a:cs typeface="Arial MT"/>
              </a:rPr>
              <a:t>y</a:t>
            </a:r>
            <a:r>
              <a:rPr lang="es-MX" sz="1600" spc="305" dirty="0">
                <a:latin typeface="Arial MT"/>
                <a:cs typeface="Arial MT"/>
              </a:rPr>
              <a:t> </a:t>
            </a:r>
            <a:r>
              <a:rPr lang="es-MX" sz="1600" dirty="0">
                <a:latin typeface="Arial MT"/>
                <a:cs typeface="Arial MT"/>
              </a:rPr>
              <a:t>no</a:t>
            </a:r>
            <a:r>
              <a:rPr lang="es-MX" sz="1600" spc="305" dirty="0">
                <a:latin typeface="Arial MT"/>
                <a:cs typeface="Arial MT"/>
              </a:rPr>
              <a:t> </a:t>
            </a:r>
            <a:r>
              <a:rPr lang="es-MX" sz="1600" dirty="0">
                <a:latin typeface="Arial MT"/>
                <a:cs typeface="Arial MT"/>
              </a:rPr>
              <a:t>se</a:t>
            </a:r>
            <a:r>
              <a:rPr lang="es-MX" sz="1600" spc="305" dirty="0">
                <a:latin typeface="Arial MT"/>
                <a:cs typeface="Arial MT"/>
              </a:rPr>
              <a:t> </a:t>
            </a:r>
            <a:r>
              <a:rPr lang="es-MX" sz="1600" dirty="0">
                <a:latin typeface="Arial MT"/>
                <a:cs typeface="Arial MT"/>
              </a:rPr>
              <a:t>deben</a:t>
            </a:r>
            <a:r>
              <a:rPr lang="es-MX" sz="1600" spc="305" dirty="0">
                <a:latin typeface="Arial MT"/>
                <a:cs typeface="Arial MT"/>
              </a:rPr>
              <a:t> </a:t>
            </a:r>
            <a:r>
              <a:rPr lang="es-MX" sz="1600" dirty="0">
                <a:latin typeface="Arial MT"/>
                <a:cs typeface="Arial MT"/>
              </a:rPr>
              <a:t>a</a:t>
            </a:r>
            <a:r>
              <a:rPr lang="es-MX" sz="1600" spc="305" dirty="0">
                <a:latin typeface="Arial MT"/>
                <a:cs typeface="Arial MT"/>
              </a:rPr>
              <a:t> </a:t>
            </a:r>
            <a:r>
              <a:rPr lang="es-MX" sz="1600" spc="-25" dirty="0">
                <a:latin typeface="Arial MT"/>
                <a:cs typeface="Arial MT"/>
              </a:rPr>
              <a:t>las </a:t>
            </a:r>
            <a:r>
              <a:rPr lang="es-MX" sz="1600" dirty="0">
                <a:latin typeface="Arial MT"/>
                <a:cs typeface="Arial MT"/>
              </a:rPr>
              <a:t>características</a:t>
            </a:r>
            <a:r>
              <a:rPr lang="es-MX" sz="1600" spc="65" dirty="0">
                <a:latin typeface="Arial MT"/>
                <a:cs typeface="Arial MT"/>
              </a:rPr>
              <a:t> </a:t>
            </a:r>
            <a:r>
              <a:rPr lang="es-MX" sz="1600" dirty="0">
                <a:latin typeface="Arial MT"/>
                <a:cs typeface="Arial MT"/>
              </a:rPr>
              <a:t>biológicas,</a:t>
            </a:r>
            <a:r>
              <a:rPr lang="es-MX" sz="1600" spc="65" dirty="0">
                <a:latin typeface="Arial MT"/>
                <a:cs typeface="Arial MT"/>
              </a:rPr>
              <a:t> </a:t>
            </a:r>
            <a:r>
              <a:rPr lang="es-MX" sz="1600" dirty="0">
                <a:latin typeface="Arial MT"/>
                <a:cs typeface="Arial MT"/>
              </a:rPr>
              <a:t>por</a:t>
            </a:r>
            <a:r>
              <a:rPr lang="es-MX" sz="1600" spc="70" dirty="0">
                <a:latin typeface="Arial MT"/>
                <a:cs typeface="Arial MT"/>
              </a:rPr>
              <a:t> </a:t>
            </a:r>
            <a:r>
              <a:rPr lang="es-MX" sz="1600" dirty="0">
                <a:latin typeface="Arial MT"/>
                <a:cs typeface="Arial MT"/>
              </a:rPr>
              <a:t>lo</a:t>
            </a:r>
            <a:r>
              <a:rPr lang="es-MX" sz="1600" spc="65" dirty="0">
                <a:latin typeface="Arial MT"/>
                <a:cs typeface="Arial MT"/>
              </a:rPr>
              <a:t> </a:t>
            </a:r>
            <a:r>
              <a:rPr lang="es-MX" sz="1600" dirty="0">
                <a:latin typeface="Arial MT"/>
                <a:cs typeface="Arial MT"/>
              </a:rPr>
              <a:t>tanto</a:t>
            </a:r>
            <a:r>
              <a:rPr lang="es-MX" sz="1600" spc="65" dirty="0">
                <a:latin typeface="Arial MT"/>
                <a:cs typeface="Arial MT"/>
              </a:rPr>
              <a:t> </a:t>
            </a:r>
            <a:r>
              <a:rPr lang="es-MX" sz="1600" dirty="0">
                <a:latin typeface="Arial MT"/>
                <a:cs typeface="Arial MT"/>
              </a:rPr>
              <a:t>pueden</a:t>
            </a:r>
            <a:r>
              <a:rPr lang="es-MX" sz="1600" spc="70" dirty="0">
                <a:latin typeface="Arial MT"/>
                <a:cs typeface="Arial MT"/>
              </a:rPr>
              <a:t> </a:t>
            </a:r>
            <a:r>
              <a:rPr lang="es-MX" sz="1600" dirty="0">
                <a:latin typeface="Arial MT"/>
                <a:cs typeface="Arial MT"/>
              </a:rPr>
              <a:t>ser</a:t>
            </a:r>
            <a:r>
              <a:rPr lang="es-MX" sz="1600" spc="65" dirty="0">
                <a:latin typeface="Arial MT"/>
                <a:cs typeface="Arial MT"/>
              </a:rPr>
              <a:t> </a:t>
            </a:r>
            <a:r>
              <a:rPr lang="es-MX" sz="1600" spc="-10" dirty="0">
                <a:latin typeface="Arial MT"/>
                <a:cs typeface="Arial MT"/>
              </a:rPr>
              <a:t>erradicadas.</a:t>
            </a:r>
            <a:endParaRPr lang="es-MX" sz="1600" dirty="0">
              <a:latin typeface="Arial MT"/>
              <a:cs typeface="Arial MT"/>
            </a:endParaRPr>
          </a:p>
          <a:p>
            <a:pPr marL="603250" marR="6350" indent="-285750" algn="just">
              <a:lnSpc>
                <a:spcPct val="100000"/>
              </a:lnSpc>
              <a:spcBef>
                <a:spcPts val="284"/>
              </a:spcBef>
              <a:buFont typeface="Wingdings" panose="05000000000000000000" pitchFamily="2" charset="2"/>
              <a:buChar char="v"/>
            </a:pPr>
            <a:r>
              <a:rPr lang="es-MX" sz="1600" dirty="0">
                <a:latin typeface="Arial MT"/>
                <a:cs typeface="Arial MT"/>
              </a:rPr>
              <a:t>Se</a:t>
            </a:r>
            <a:r>
              <a:rPr lang="es-MX" sz="1600" spc="420" dirty="0">
                <a:latin typeface="Arial MT"/>
                <a:cs typeface="Arial MT"/>
              </a:rPr>
              <a:t> </a:t>
            </a:r>
            <a:r>
              <a:rPr lang="es-MX" sz="1600" dirty="0">
                <a:latin typeface="Arial MT"/>
                <a:cs typeface="Arial MT"/>
              </a:rPr>
              <a:t>fortalece</a:t>
            </a:r>
            <a:r>
              <a:rPr lang="es-MX" sz="1600" spc="415" dirty="0">
                <a:latin typeface="Arial MT"/>
                <a:cs typeface="Arial MT"/>
              </a:rPr>
              <a:t> </a:t>
            </a:r>
            <a:r>
              <a:rPr lang="es-MX" sz="1600" dirty="0">
                <a:latin typeface="Arial MT"/>
                <a:cs typeface="Arial MT"/>
              </a:rPr>
              <a:t>cuando</a:t>
            </a:r>
            <a:r>
              <a:rPr lang="es-MX" sz="1600" spc="415" dirty="0">
                <a:latin typeface="Arial MT"/>
                <a:cs typeface="Arial MT"/>
              </a:rPr>
              <a:t> </a:t>
            </a:r>
            <a:r>
              <a:rPr lang="es-MX" sz="1600" dirty="0">
                <a:latin typeface="Arial MT"/>
                <a:cs typeface="Arial MT"/>
              </a:rPr>
              <a:t>se</a:t>
            </a:r>
            <a:r>
              <a:rPr lang="es-MX" sz="1600" spc="415" dirty="0">
                <a:latin typeface="Arial MT"/>
                <a:cs typeface="Arial MT"/>
              </a:rPr>
              <a:t> </a:t>
            </a:r>
            <a:r>
              <a:rPr lang="es-MX" sz="1600" dirty="0">
                <a:latin typeface="Arial MT"/>
                <a:cs typeface="Arial MT"/>
              </a:rPr>
              <a:t>crean</a:t>
            </a:r>
            <a:r>
              <a:rPr lang="es-MX" sz="1600" spc="415" dirty="0">
                <a:latin typeface="Arial MT"/>
                <a:cs typeface="Arial MT"/>
              </a:rPr>
              <a:t> </a:t>
            </a:r>
            <a:r>
              <a:rPr lang="es-MX" sz="1600" dirty="0">
                <a:latin typeface="Arial MT"/>
                <a:cs typeface="Arial MT"/>
              </a:rPr>
              <a:t>condiciones</a:t>
            </a:r>
            <a:r>
              <a:rPr lang="es-MX" sz="1600" spc="415" dirty="0">
                <a:latin typeface="Arial MT"/>
                <a:cs typeface="Arial MT"/>
              </a:rPr>
              <a:t> </a:t>
            </a:r>
            <a:r>
              <a:rPr lang="es-MX" sz="1600" dirty="0">
                <a:latin typeface="Arial MT"/>
                <a:cs typeface="Arial MT"/>
              </a:rPr>
              <a:t>para</a:t>
            </a:r>
            <a:r>
              <a:rPr lang="es-MX" sz="1600" spc="415" dirty="0">
                <a:latin typeface="Arial MT"/>
                <a:cs typeface="Arial MT"/>
              </a:rPr>
              <a:t> </a:t>
            </a:r>
            <a:r>
              <a:rPr lang="es-MX" sz="1600" dirty="0">
                <a:latin typeface="Arial MT"/>
                <a:cs typeface="Arial MT"/>
              </a:rPr>
              <a:t>el</a:t>
            </a:r>
            <a:r>
              <a:rPr lang="es-MX" sz="1600" spc="415" dirty="0">
                <a:latin typeface="Arial MT"/>
                <a:cs typeface="Arial MT"/>
              </a:rPr>
              <a:t> </a:t>
            </a:r>
            <a:r>
              <a:rPr lang="es-MX" sz="1600" dirty="0">
                <a:latin typeface="Arial MT"/>
                <a:cs typeface="Arial MT"/>
              </a:rPr>
              <a:t>establecimiento</a:t>
            </a:r>
            <a:r>
              <a:rPr lang="es-MX" sz="1600" spc="415" dirty="0">
                <a:latin typeface="Arial MT"/>
                <a:cs typeface="Arial MT"/>
              </a:rPr>
              <a:t> </a:t>
            </a:r>
            <a:r>
              <a:rPr lang="es-MX" sz="1600" spc="-25" dirty="0">
                <a:latin typeface="Arial MT"/>
                <a:cs typeface="Arial MT"/>
              </a:rPr>
              <a:t>de </a:t>
            </a:r>
            <a:r>
              <a:rPr lang="es-MX" sz="1600" dirty="0">
                <a:latin typeface="Arial MT"/>
                <a:cs typeface="Arial MT"/>
              </a:rPr>
              <a:t>relaciones</a:t>
            </a:r>
            <a:r>
              <a:rPr lang="es-MX" sz="1600" spc="60" dirty="0">
                <a:latin typeface="Arial MT"/>
                <a:cs typeface="Arial MT"/>
              </a:rPr>
              <a:t> </a:t>
            </a:r>
            <a:r>
              <a:rPr lang="es-MX" sz="1600" dirty="0">
                <a:latin typeface="Arial MT"/>
                <a:cs typeface="Arial MT"/>
              </a:rPr>
              <a:t>fundadas</a:t>
            </a:r>
            <a:r>
              <a:rPr lang="es-MX" sz="1600" spc="65" dirty="0">
                <a:latin typeface="Arial MT"/>
                <a:cs typeface="Arial MT"/>
              </a:rPr>
              <a:t> </a:t>
            </a:r>
            <a:r>
              <a:rPr lang="es-MX" sz="1600" dirty="0">
                <a:latin typeface="Arial MT"/>
                <a:cs typeface="Arial MT"/>
              </a:rPr>
              <a:t>en</a:t>
            </a:r>
            <a:r>
              <a:rPr lang="es-MX" sz="1600" spc="65" dirty="0">
                <a:latin typeface="Arial MT"/>
                <a:cs typeface="Arial MT"/>
              </a:rPr>
              <a:t> </a:t>
            </a:r>
            <a:r>
              <a:rPr lang="es-MX" sz="1600" dirty="0">
                <a:latin typeface="Arial MT"/>
                <a:cs typeface="Arial MT"/>
              </a:rPr>
              <a:t>el</a:t>
            </a:r>
            <a:r>
              <a:rPr lang="es-MX" sz="1600" spc="65" dirty="0">
                <a:latin typeface="Arial MT"/>
                <a:cs typeface="Arial MT"/>
              </a:rPr>
              <a:t> </a:t>
            </a:r>
            <a:r>
              <a:rPr lang="es-MX" sz="1600" dirty="0">
                <a:latin typeface="Arial MT"/>
                <a:cs typeface="Arial MT"/>
              </a:rPr>
              <a:t>respeto,</a:t>
            </a:r>
            <a:r>
              <a:rPr lang="es-MX" sz="1600" spc="65" dirty="0">
                <a:latin typeface="Arial MT"/>
                <a:cs typeface="Arial MT"/>
              </a:rPr>
              <a:t> </a:t>
            </a:r>
            <a:r>
              <a:rPr lang="es-MX" sz="1600" dirty="0">
                <a:latin typeface="Arial MT"/>
                <a:cs typeface="Arial MT"/>
              </a:rPr>
              <a:t>la</a:t>
            </a:r>
            <a:r>
              <a:rPr lang="es-MX" sz="1600" spc="60" dirty="0">
                <a:latin typeface="Arial MT"/>
                <a:cs typeface="Arial MT"/>
              </a:rPr>
              <a:t> </a:t>
            </a:r>
            <a:r>
              <a:rPr lang="es-MX" sz="1600" dirty="0">
                <a:latin typeface="Arial MT"/>
                <a:cs typeface="Arial MT"/>
              </a:rPr>
              <a:t>participación</a:t>
            </a:r>
            <a:r>
              <a:rPr lang="es-MX" sz="1600" spc="65" dirty="0">
                <a:latin typeface="Arial MT"/>
                <a:cs typeface="Arial MT"/>
              </a:rPr>
              <a:t> </a:t>
            </a:r>
            <a:r>
              <a:rPr lang="es-MX" sz="1600" dirty="0">
                <a:latin typeface="Arial MT"/>
                <a:cs typeface="Arial MT"/>
              </a:rPr>
              <a:t>equitativa</a:t>
            </a:r>
            <a:r>
              <a:rPr lang="es-MX" sz="1600" spc="65" dirty="0">
                <a:latin typeface="Arial MT"/>
                <a:cs typeface="Arial MT"/>
              </a:rPr>
              <a:t> </a:t>
            </a:r>
            <a:r>
              <a:rPr lang="es-MX" sz="1600" dirty="0">
                <a:latin typeface="Arial MT"/>
                <a:cs typeface="Arial MT"/>
              </a:rPr>
              <a:t>y</a:t>
            </a:r>
            <a:r>
              <a:rPr lang="es-MX" sz="1600" spc="65" dirty="0">
                <a:latin typeface="Arial MT"/>
                <a:cs typeface="Arial MT"/>
              </a:rPr>
              <a:t> </a:t>
            </a:r>
            <a:r>
              <a:rPr lang="es-MX" sz="1600" dirty="0">
                <a:latin typeface="Arial MT"/>
                <a:cs typeface="Arial MT"/>
              </a:rPr>
              <a:t>la</a:t>
            </a:r>
            <a:r>
              <a:rPr lang="es-MX" sz="1600" spc="65" dirty="0">
                <a:latin typeface="Arial MT"/>
                <a:cs typeface="Arial MT"/>
              </a:rPr>
              <a:t> </a:t>
            </a:r>
            <a:r>
              <a:rPr lang="es-MX" sz="1600" spc="-10" dirty="0">
                <a:latin typeface="Arial MT"/>
                <a:cs typeface="Arial MT"/>
              </a:rPr>
              <a:t>eliminación </a:t>
            </a:r>
            <a:r>
              <a:rPr lang="es-MX" sz="1600" dirty="0">
                <a:latin typeface="Arial MT"/>
                <a:cs typeface="Arial MT"/>
              </a:rPr>
              <a:t>de</a:t>
            </a:r>
            <a:r>
              <a:rPr lang="es-MX" sz="1600" spc="5" dirty="0">
                <a:latin typeface="Arial MT"/>
                <a:cs typeface="Arial MT"/>
              </a:rPr>
              <a:t> </a:t>
            </a:r>
            <a:r>
              <a:rPr lang="es-MX" sz="1600" dirty="0">
                <a:latin typeface="Arial MT"/>
                <a:cs typeface="Arial MT"/>
              </a:rPr>
              <a:t>todas</a:t>
            </a:r>
            <a:r>
              <a:rPr lang="es-MX" sz="1600" spc="10" dirty="0">
                <a:latin typeface="Arial MT"/>
                <a:cs typeface="Arial MT"/>
              </a:rPr>
              <a:t> </a:t>
            </a:r>
            <a:r>
              <a:rPr lang="es-MX" sz="1600" dirty="0">
                <a:latin typeface="Arial MT"/>
                <a:cs typeface="Arial MT"/>
              </a:rPr>
              <a:t>las</a:t>
            </a:r>
            <a:r>
              <a:rPr lang="es-MX" sz="1600" spc="5" dirty="0">
                <a:latin typeface="Arial MT"/>
                <a:cs typeface="Arial MT"/>
              </a:rPr>
              <a:t> </a:t>
            </a:r>
            <a:r>
              <a:rPr lang="es-MX" sz="1600" dirty="0">
                <a:latin typeface="Arial MT"/>
                <a:cs typeface="Arial MT"/>
              </a:rPr>
              <a:t>formas</a:t>
            </a:r>
            <a:r>
              <a:rPr lang="es-MX" sz="1600" spc="10" dirty="0">
                <a:latin typeface="Arial MT"/>
                <a:cs typeface="Arial MT"/>
              </a:rPr>
              <a:t> </a:t>
            </a:r>
            <a:r>
              <a:rPr lang="es-MX" sz="1600" dirty="0">
                <a:latin typeface="Arial MT"/>
                <a:cs typeface="Arial MT"/>
              </a:rPr>
              <a:t>de</a:t>
            </a:r>
            <a:r>
              <a:rPr lang="es-MX" sz="1600" spc="10" dirty="0">
                <a:latin typeface="Arial MT"/>
                <a:cs typeface="Arial MT"/>
              </a:rPr>
              <a:t> </a:t>
            </a:r>
            <a:r>
              <a:rPr lang="es-MX" sz="1600" dirty="0">
                <a:latin typeface="Arial MT"/>
                <a:cs typeface="Arial MT"/>
              </a:rPr>
              <a:t>violencia</a:t>
            </a:r>
            <a:r>
              <a:rPr lang="es-MX" sz="1600" spc="5" dirty="0">
                <a:latin typeface="Arial MT"/>
                <a:cs typeface="Arial MT"/>
              </a:rPr>
              <a:t> </a:t>
            </a:r>
            <a:r>
              <a:rPr lang="es-MX" sz="1600" dirty="0">
                <a:latin typeface="Arial MT"/>
                <a:cs typeface="Arial MT"/>
              </a:rPr>
              <a:t>y</a:t>
            </a:r>
            <a:r>
              <a:rPr lang="es-MX" sz="1600" spc="10" dirty="0">
                <a:latin typeface="Arial MT"/>
                <a:cs typeface="Arial MT"/>
              </a:rPr>
              <a:t> </a:t>
            </a:r>
            <a:r>
              <a:rPr lang="es-MX" sz="1600" dirty="0">
                <a:latin typeface="Arial MT"/>
                <a:cs typeface="Arial MT"/>
              </a:rPr>
              <a:t>exclusión</a:t>
            </a:r>
            <a:r>
              <a:rPr lang="es-MX" sz="1600" spc="10" dirty="0">
                <a:latin typeface="Arial MT"/>
                <a:cs typeface="Arial MT"/>
              </a:rPr>
              <a:t> </a:t>
            </a:r>
            <a:r>
              <a:rPr lang="es-MX" sz="1600" dirty="0">
                <a:latin typeface="Arial MT"/>
                <a:cs typeface="Arial MT"/>
              </a:rPr>
              <a:t>hacia</a:t>
            </a:r>
            <a:r>
              <a:rPr lang="es-MX" sz="1600" spc="5" dirty="0">
                <a:latin typeface="Arial MT"/>
                <a:cs typeface="Arial MT"/>
              </a:rPr>
              <a:t> </a:t>
            </a:r>
            <a:r>
              <a:rPr lang="es-MX" sz="1600" dirty="0">
                <a:latin typeface="Arial MT"/>
                <a:cs typeface="Arial MT"/>
              </a:rPr>
              <a:t>las</a:t>
            </a:r>
            <a:r>
              <a:rPr lang="es-MX" sz="1600" spc="10" dirty="0">
                <a:latin typeface="Arial MT"/>
                <a:cs typeface="Arial MT"/>
              </a:rPr>
              <a:t> </a:t>
            </a:r>
            <a:r>
              <a:rPr lang="es-MX" sz="1600" spc="-10" dirty="0">
                <a:latin typeface="Arial MT"/>
                <a:cs typeface="Arial MT"/>
              </a:rPr>
              <a:t>mujeres.</a:t>
            </a:r>
          </a:p>
          <a:p>
            <a:pPr marL="317500" marR="6350" algn="just">
              <a:lnSpc>
                <a:spcPct val="100000"/>
              </a:lnSpc>
              <a:spcBef>
                <a:spcPts val="284"/>
              </a:spcBef>
            </a:pPr>
            <a:endParaRPr lang="es-MX" sz="1600" dirty="0">
              <a:latin typeface="Arial MT"/>
              <a:cs typeface="Arial MT"/>
            </a:endParaRPr>
          </a:p>
          <a:p>
            <a:pPr marL="12700" marR="13335" indent="287655" algn="just">
              <a:lnSpc>
                <a:spcPct val="111100"/>
              </a:lnSpc>
              <a:spcBef>
                <a:spcPts val="575"/>
              </a:spcBef>
            </a:pPr>
            <a:r>
              <a:rPr lang="es-MX" sz="1800" dirty="0">
                <a:latin typeface="Arial MT"/>
                <a:cs typeface="Arial MT"/>
              </a:rPr>
              <a:t>Desde</a:t>
            </a:r>
            <a:r>
              <a:rPr lang="es-MX" sz="1800" spc="15" dirty="0">
                <a:latin typeface="Arial MT"/>
                <a:cs typeface="Arial MT"/>
              </a:rPr>
              <a:t> </a:t>
            </a:r>
            <a:r>
              <a:rPr lang="es-MX" sz="1800" dirty="0">
                <a:latin typeface="Arial MT"/>
                <a:cs typeface="Arial MT"/>
              </a:rPr>
              <a:t>la</a:t>
            </a:r>
            <a:r>
              <a:rPr lang="es-MX" sz="1800" spc="15" dirty="0">
                <a:latin typeface="Arial MT"/>
                <a:cs typeface="Arial MT"/>
              </a:rPr>
              <a:t> </a:t>
            </a:r>
            <a:r>
              <a:rPr lang="es-MX" sz="1800" spc="-10" dirty="0">
                <a:latin typeface="Arial MT"/>
                <a:cs typeface="Arial MT"/>
              </a:rPr>
              <a:t>Secretaría</a:t>
            </a:r>
            <a:r>
              <a:rPr lang="es-MX" sz="1800" spc="20" dirty="0">
                <a:latin typeface="Arial MT"/>
                <a:cs typeface="Arial MT"/>
              </a:rPr>
              <a:t> </a:t>
            </a:r>
            <a:r>
              <a:rPr lang="es-MX" sz="1800" dirty="0">
                <a:latin typeface="Arial MT"/>
                <a:cs typeface="Arial MT"/>
              </a:rPr>
              <a:t>de</a:t>
            </a:r>
            <a:r>
              <a:rPr lang="es-MX" sz="1800" spc="15" dirty="0">
                <a:latin typeface="Arial MT"/>
                <a:cs typeface="Arial MT"/>
              </a:rPr>
              <a:t> </a:t>
            </a:r>
            <a:r>
              <a:rPr lang="es-MX" sz="1800" dirty="0">
                <a:latin typeface="Arial MT"/>
                <a:cs typeface="Arial MT"/>
              </a:rPr>
              <a:t>Educación</a:t>
            </a:r>
            <a:r>
              <a:rPr lang="es-MX" sz="1800" spc="20" dirty="0">
                <a:latin typeface="Arial MT"/>
                <a:cs typeface="Arial MT"/>
              </a:rPr>
              <a:t> </a:t>
            </a:r>
            <a:r>
              <a:rPr lang="es-MX" sz="1800" spc="-10" dirty="0">
                <a:latin typeface="Arial MT"/>
                <a:cs typeface="Arial MT"/>
              </a:rPr>
              <a:t>Pública</a:t>
            </a:r>
            <a:r>
              <a:rPr lang="es-MX" sz="1800" spc="15" dirty="0">
                <a:latin typeface="Arial MT"/>
                <a:cs typeface="Arial MT"/>
              </a:rPr>
              <a:t> </a:t>
            </a:r>
            <a:r>
              <a:rPr lang="es-MX" sz="1800" dirty="0">
                <a:latin typeface="Arial MT"/>
                <a:cs typeface="Arial MT"/>
              </a:rPr>
              <a:t>hacemos</a:t>
            </a:r>
            <a:r>
              <a:rPr lang="es-MX" sz="1800" spc="15" dirty="0">
                <a:latin typeface="Arial MT"/>
                <a:cs typeface="Arial MT"/>
              </a:rPr>
              <a:t> </a:t>
            </a:r>
            <a:r>
              <a:rPr lang="es-MX" sz="1800" dirty="0">
                <a:latin typeface="Arial MT"/>
                <a:cs typeface="Arial MT"/>
              </a:rPr>
              <a:t>el</a:t>
            </a:r>
            <a:r>
              <a:rPr lang="es-MX" sz="1800" spc="20" dirty="0">
                <a:latin typeface="Arial MT"/>
                <a:cs typeface="Arial MT"/>
              </a:rPr>
              <a:t> </a:t>
            </a:r>
            <a:r>
              <a:rPr lang="es-MX" sz="1800" dirty="0">
                <a:latin typeface="Arial MT"/>
                <a:cs typeface="Arial MT"/>
              </a:rPr>
              <a:t>llamado</a:t>
            </a:r>
            <a:r>
              <a:rPr lang="es-MX" sz="1800" spc="15" dirty="0">
                <a:latin typeface="Arial MT"/>
                <a:cs typeface="Arial MT"/>
              </a:rPr>
              <a:t> </a:t>
            </a:r>
            <a:r>
              <a:rPr lang="es-MX" sz="1800" dirty="0">
                <a:latin typeface="Arial MT"/>
                <a:cs typeface="Arial MT"/>
              </a:rPr>
              <a:t>para</a:t>
            </a:r>
            <a:r>
              <a:rPr lang="es-MX" sz="1800" spc="20" dirty="0">
                <a:latin typeface="Arial MT"/>
                <a:cs typeface="Arial MT"/>
              </a:rPr>
              <a:t> </a:t>
            </a:r>
            <a:r>
              <a:rPr lang="es-MX" sz="1800" spc="-10" dirty="0">
                <a:latin typeface="Arial MT"/>
                <a:cs typeface="Arial MT"/>
              </a:rPr>
              <a:t>construir </a:t>
            </a:r>
            <a:r>
              <a:rPr lang="es-MX" sz="1800" dirty="0">
                <a:latin typeface="Arial MT"/>
                <a:cs typeface="Arial MT"/>
              </a:rPr>
              <a:t>desde</a:t>
            </a:r>
            <a:r>
              <a:rPr lang="es-MX" sz="1800" spc="15" dirty="0">
                <a:latin typeface="Arial MT"/>
                <a:cs typeface="Arial MT"/>
              </a:rPr>
              <a:t> </a:t>
            </a:r>
            <a:r>
              <a:rPr lang="es-MX" sz="1800" dirty="0">
                <a:latin typeface="Arial MT"/>
                <a:cs typeface="Arial MT"/>
              </a:rPr>
              <a:t>las</a:t>
            </a:r>
            <a:r>
              <a:rPr lang="es-MX" sz="1800" spc="20" dirty="0">
                <a:latin typeface="Arial MT"/>
                <a:cs typeface="Arial MT"/>
              </a:rPr>
              <a:t> </a:t>
            </a:r>
            <a:r>
              <a:rPr lang="es-MX" sz="1800" dirty="0">
                <a:latin typeface="Arial MT"/>
                <a:cs typeface="Arial MT"/>
              </a:rPr>
              <a:t>aulas</a:t>
            </a:r>
            <a:r>
              <a:rPr lang="es-MX" sz="1800" spc="20" dirty="0">
                <a:latin typeface="Arial MT"/>
                <a:cs typeface="Arial MT"/>
              </a:rPr>
              <a:t> </a:t>
            </a:r>
            <a:r>
              <a:rPr lang="es-MX" sz="1800" dirty="0">
                <a:latin typeface="Arial MT"/>
                <a:cs typeface="Arial MT"/>
              </a:rPr>
              <a:t>con</a:t>
            </a:r>
            <a:r>
              <a:rPr lang="es-MX" sz="1800" spc="20" dirty="0">
                <a:latin typeface="Arial MT"/>
                <a:cs typeface="Arial MT"/>
              </a:rPr>
              <a:t> </a:t>
            </a:r>
            <a:r>
              <a:rPr lang="es-MX" sz="1800" dirty="0">
                <a:latin typeface="Arial MT"/>
                <a:cs typeface="Arial MT"/>
              </a:rPr>
              <a:t>todas</a:t>
            </a:r>
            <a:r>
              <a:rPr lang="es-MX" sz="1800" spc="20" dirty="0">
                <a:latin typeface="Arial MT"/>
                <a:cs typeface="Arial MT"/>
              </a:rPr>
              <a:t> </a:t>
            </a:r>
            <a:r>
              <a:rPr lang="es-MX" sz="1800" dirty="0">
                <a:latin typeface="Arial MT"/>
                <a:cs typeface="Arial MT"/>
              </a:rPr>
              <a:t>y</a:t>
            </a:r>
            <a:r>
              <a:rPr lang="es-MX" sz="1800" spc="20" dirty="0">
                <a:latin typeface="Arial MT"/>
                <a:cs typeface="Arial MT"/>
              </a:rPr>
              <a:t> </a:t>
            </a:r>
            <a:r>
              <a:rPr lang="es-MX" sz="1800" dirty="0">
                <a:latin typeface="Arial MT"/>
                <a:cs typeface="Arial MT"/>
              </a:rPr>
              <a:t>todos</a:t>
            </a:r>
            <a:r>
              <a:rPr lang="es-MX" sz="1800" spc="20" dirty="0">
                <a:latin typeface="Arial MT"/>
                <a:cs typeface="Arial MT"/>
              </a:rPr>
              <a:t> </a:t>
            </a:r>
            <a:r>
              <a:rPr lang="es-MX" sz="1800" dirty="0">
                <a:latin typeface="Arial MT"/>
                <a:cs typeface="Arial MT"/>
              </a:rPr>
              <a:t>la</a:t>
            </a:r>
            <a:r>
              <a:rPr lang="es-MX" sz="1800" spc="20" dirty="0">
                <a:latin typeface="Arial MT"/>
                <a:cs typeface="Arial MT"/>
              </a:rPr>
              <a:t> </a:t>
            </a:r>
            <a:r>
              <a:rPr lang="es-MX" sz="1800" spc="-10" dirty="0">
                <a:latin typeface="Arial MT"/>
                <a:cs typeface="Arial MT"/>
              </a:rPr>
              <a:t>República</a:t>
            </a:r>
            <a:r>
              <a:rPr lang="es-MX" sz="1800" spc="20" dirty="0">
                <a:latin typeface="Arial MT"/>
                <a:cs typeface="Arial MT"/>
              </a:rPr>
              <a:t> </a:t>
            </a:r>
            <a:r>
              <a:rPr lang="es-MX" sz="1800" dirty="0">
                <a:latin typeface="Arial MT"/>
                <a:cs typeface="Arial MT"/>
              </a:rPr>
              <a:t>de</a:t>
            </a:r>
            <a:r>
              <a:rPr lang="es-MX" sz="1800" spc="20" dirty="0">
                <a:latin typeface="Arial MT"/>
                <a:cs typeface="Arial MT"/>
              </a:rPr>
              <a:t> </a:t>
            </a:r>
            <a:r>
              <a:rPr lang="es-MX" sz="1800" dirty="0">
                <a:latin typeface="Arial MT"/>
                <a:cs typeface="Arial MT"/>
              </a:rPr>
              <a:t>y</a:t>
            </a:r>
            <a:r>
              <a:rPr lang="es-MX" sz="1800" spc="20" dirty="0">
                <a:latin typeface="Arial MT"/>
                <a:cs typeface="Arial MT"/>
              </a:rPr>
              <a:t> </a:t>
            </a:r>
            <a:r>
              <a:rPr lang="es-MX" sz="1800" dirty="0">
                <a:latin typeface="Arial MT"/>
                <a:cs typeface="Arial MT"/>
              </a:rPr>
              <a:t>para</a:t>
            </a:r>
            <a:r>
              <a:rPr lang="es-MX" sz="1800" spc="20" dirty="0">
                <a:latin typeface="Arial MT"/>
                <a:cs typeface="Arial MT"/>
              </a:rPr>
              <a:t> </a:t>
            </a:r>
            <a:r>
              <a:rPr lang="es-MX" sz="1800" dirty="0">
                <a:latin typeface="Arial MT"/>
                <a:cs typeface="Arial MT"/>
              </a:rPr>
              <a:t>las</a:t>
            </a:r>
            <a:r>
              <a:rPr lang="es-MX" sz="1800" spc="20" dirty="0">
                <a:latin typeface="Arial MT"/>
                <a:cs typeface="Arial MT"/>
              </a:rPr>
              <a:t> </a:t>
            </a:r>
            <a:r>
              <a:rPr lang="es-MX" sz="1800" dirty="0">
                <a:latin typeface="Arial MT"/>
                <a:cs typeface="Arial MT"/>
              </a:rPr>
              <a:t>mujeres</a:t>
            </a:r>
            <a:r>
              <a:rPr lang="es-MX" sz="1800" spc="20" dirty="0">
                <a:latin typeface="Arial MT"/>
                <a:cs typeface="Arial MT"/>
              </a:rPr>
              <a:t> </a:t>
            </a:r>
            <a:r>
              <a:rPr lang="es-MX" sz="1800" dirty="0">
                <a:latin typeface="Arial MT"/>
                <a:cs typeface="Arial MT"/>
              </a:rPr>
              <a:t>a</a:t>
            </a:r>
            <a:r>
              <a:rPr lang="es-MX" sz="1800" spc="20" dirty="0">
                <a:latin typeface="Arial MT"/>
                <a:cs typeface="Arial MT"/>
              </a:rPr>
              <a:t> </a:t>
            </a:r>
            <a:r>
              <a:rPr lang="es-MX" sz="1800" dirty="0">
                <a:latin typeface="Arial MT"/>
                <a:cs typeface="Arial MT"/>
              </a:rPr>
              <a:t>la</a:t>
            </a:r>
            <a:r>
              <a:rPr lang="es-MX" sz="1800" spc="20" dirty="0">
                <a:latin typeface="Arial MT"/>
                <a:cs typeface="Arial MT"/>
              </a:rPr>
              <a:t> </a:t>
            </a:r>
            <a:r>
              <a:rPr lang="es-MX" sz="1800" dirty="0">
                <a:latin typeface="Arial MT"/>
                <a:cs typeface="Arial MT"/>
              </a:rPr>
              <a:t>que</a:t>
            </a:r>
            <a:r>
              <a:rPr lang="es-MX" sz="1800" spc="20" dirty="0">
                <a:latin typeface="Arial MT"/>
                <a:cs typeface="Arial MT"/>
              </a:rPr>
              <a:t> </a:t>
            </a:r>
            <a:r>
              <a:rPr lang="es-MX" sz="1800" spc="-25" dirty="0">
                <a:latin typeface="Arial MT"/>
                <a:cs typeface="Arial MT"/>
              </a:rPr>
              <a:t>nos </a:t>
            </a:r>
            <a:r>
              <a:rPr lang="es-MX" sz="1800" spc="-30" dirty="0">
                <a:latin typeface="Arial MT"/>
                <a:cs typeface="Arial MT"/>
              </a:rPr>
              <a:t>convocan</a:t>
            </a:r>
            <a:r>
              <a:rPr lang="es-MX" sz="1800" spc="-60" dirty="0">
                <a:latin typeface="Arial MT"/>
                <a:cs typeface="Arial MT"/>
              </a:rPr>
              <a:t> </a:t>
            </a:r>
            <a:r>
              <a:rPr lang="es-MX" sz="1800" spc="-35" dirty="0">
                <a:latin typeface="Arial MT"/>
                <a:cs typeface="Arial MT"/>
              </a:rPr>
              <a:t>la</a:t>
            </a:r>
            <a:r>
              <a:rPr lang="es-MX" sz="1800" spc="-55" dirty="0">
                <a:latin typeface="Arial MT"/>
                <a:cs typeface="Arial MT"/>
              </a:rPr>
              <a:t> </a:t>
            </a:r>
            <a:r>
              <a:rPr lang="es-MX" sz="1800" spc="-20" dirty="0">
                <a:latin typeface="Arial MT"/>
                <a:cs typeface="Arial MT"/>
              </a:rPr>
              <a:t>razón</a:t>
            </a:r>
            <a:r>
              <a:rPr lang="es-MX" sz="1800" spc="-60" dirty="0">
                <a:latin typeface="Arial MT"/>
                <a:cs typeface="Arial MT"/>
              </a:rPr>
              <a:t> </a:t>
            </a:r>
            <a:r>
              <a:rPr lang="es-MX" sz="1800" spc="-50" dirty="0">
                <a:latin typeface="Arial MT"/>
                <a:cs typeface="Arial MT"/>
              </a:rPr>
              <a:t>y</a:t>
            </a:r>
            <a:r>
              <a:rPr lang="es-MX" sz="1800" spc="-55" dirty="0">
                <a:latin typeface="Arial MT"/>
                <a:cs typeface="Arial MT"/>
              </a:rPr>
              <a:t> </a:t>
            </a:r>
            <a:r>
              <a:rPr lang="es-MX" sz="1800" spc="-25" dirty="0">
                <a:latin typeface="Arial MT"/>
                <a:cs typeface="Arial MT"/>
              </a:rPr>
              <a:t>el</a:t>
            </a:r>
            <a:r>
              <a:rPr lang="es-MX" sz="1800" spc="-60" dirty="0">
                <a:latin typeface="Arial MT"/>
                <a:cs typeface="Arial MT"/>
              </a:rPr>
              <a:t> </a:t>
            </a:r>
            <a:r>
              <a:rPr lang="es-MX" sz="1800" spc="-10" dirty="0">
                <a:latin typeface="Arial MT"/>
                <a:cs typeface="Arial MT"/>
              </a:rPr>
              <a:t>Gobierno</a:t>
            </a:r>
            <a:r>
              <a:rPr lang="es-MX" sz="1800" spc="-55" dirty="0">
                <a:latin typeface="Arial MT"/>
                <a:cs typeface="Arial MT"/>
              </a:rPr>
              <a:t> </a:t>
            </a:r>
            <a:r>
              <a:rPr lang="es-MX" sz="1800" spc="-10" dirty="0">
                <a:latin typeface="Arial MT"/>
                <a:cs typeface="Arial MT"/>
              </a:rPr>
              <a:t>de</a:t>
            </a:r>
            <a:r>
              <a:rPr lang="es-MX" sz="1800" spc="-55" dirty="0">
                <a:latin typeface="Arial MT"/>
                <a:cs typeface="Arial MT"/>
              </a:rPr>
              <a:t> </a:t>
            </a:r>
            <a:r>
              <a:rPr lang="es-MX" sz="1800" spc="-35" dirty="0">
                <a:latin typeface="Arial MT"/>
                <a:cs typeface="Arial MT"/>
              </a:rPr>
              <a:t>la</a:t>
            </a:r>
            <a:r>
              <a:rPr lang="es-MX" sz="1800" spc="-60" dirty="0">
                <a:latin typeface="Arial MT"/>
                <a:cs typeface="Arial MT"/>
              </a:rPr>
              <a:t> </a:t>
            </a:r>
            <a:r>
              <a:rPr lang="es-MX" sz="1800" spc="-25" dirty="0">
                <a:latin typeface="Arial MT"/>
                <a:cs typeface="Arial MT"/>
              </a:rPr>
              <a:t>Presidenta</a:t>
            </a:r>
            <a:r>
              <a:rPr lang="es-MX" sz="1800" spc="-55" dirty="0">
                <a:latin typeface="Arial MT"/>
                <a:cs typeface="Arial MT"/>
              </a:rPr>
              <a:t> </a:t>
            </a:r>
            <a:r>
              <a:rPr lang="es-MX" sz="1800" spc="-10" dirty="0">
                <a:latin typeface="Arial MT"/>
                <a:cs typeface="Arial MT"/>
              </a:rPr>
              <a:t>de</a:t>
            </a:r>
            <a:r>
              <a:rPr lang="es-MX" sz="1800" spc="-60" dirty="0">
                <a:latin typeface="Arial MT"/>
                <a:cs typeface="Arial MT"/>
              </a:rPr>
              <a:t> </a:t>
            </a:r>
            <a:r>
              <a:rPr lang="es-MX" sz="1800" spc="-35" dirty="0">
                <a:latin typeface="Arial MT"/>
                <a:cs typeface="Arial MT"/>
              </a:rPr>
              <a:t>México,</a:t>
            </a:r>
            <a:r>
              <a:rPr lang="es-MX" sz="1800" spc="-55" dirty="0">
                <a:latin typeface="Arial MT"/>
                <a:cs typeface="Arial MT"/>
              </a:rPr>
              <a:t> </a:t>
            </a:r>
            <a:r>
              <a:rPr lang="es-MX" sz="1800" spc="-40" dirty="0">
                <a:latin typeface="Arial MT"/>
                <a:cs typeface="Arial MT"/>
              </a:rPr>
              <a:t>Claudia</a:t>
            </a:r>
            <a:r>
              <a:rPr lang="es-MX" sz="1800" spc="-60" dirty="0">
                <a:latin typeface="Arial MT"/>
                <a:cs typeface="Arial MT"/>
              </a:rPr>
              <a:t> </a:t>
            </a:r>
            <a:r>
              <a:rPr lang="es-MX" sz="1800" spc="-25" dirty="0">
                <a:latin typeface="Arial MT"/>
                <a:cs typeface="Arial MT"/>
              </a:rPr>
              <a:t>Sheinbaum</a:t>
            </a:r>
            <a:r>
              <a:rPr lang="es-MX" sz="1800" spc="-55" dirty="0">
                <a:latin typeface="Arial MT"/>
                <a:cs typeface="Arial MT"/>
              </a:rPr>
              <a:t> </a:t>
            </a:r>
            <a:r>
              <a:rPr lang="es-MX" sz="1800" spc="-10" dirty="0">
                <a:latin typeface="Arial MT"/>
                <a:cs typeface="Arial MT"/>
              </a:rPr>
              <a:t>Pardo.</a:t>
            </a:r>
            <a:endParaRPr lang="es-MX" sz="1800" dirty="0">
              <a:latin typeface="Arial MT"/>
              <a:cs typeface="Arial MT"/>
            </a:endParaRPr>
          </a:p>
        </p:txBody>
      </p:sp>
      <p:grpSp>
        <p:nvGrpSpPr>
          <p:cNvPr id="7" name="Grupo 6">
            <a:extLst>
              <a:ext uri="{FF2B5EF4-FFF2-40B4-BE49-F238E27FC236}">
                <a16:creationId xmlns:a16="http://schemas.microsoft.com/office/drawing/2014/main" id="{368D1DB0-31EA-0007-941D-BD0123EE99A4}"/>
              </a:ext>
            </a:extLst>
          </p:cNvPr>
          <p:cNvGrpSpPr/>
          <p:nvPr/>
        </p:nvGrpSpPr>
        <p:grpSpPr>
          <a:xfrm>
            <a:off x="943897" y="978578"/>
            <a:ext cx="5486399" cy="658493"/>
            <a:chOff x="1338840" y="1016687"/>
            <a:chExt cx="5022850" cy="510061"/>
          </a:xfrm>
        </p:grpSpPr>
        <p:grpSp>
          <p:nvGrpSpPr>
            <p:cNvPr id="8" name="object 7">
              <a:extLst>
                <a:ext uri="{FF2B5EF4-FFF2-40B4-BE49-F238E27FC236}">
                  <a16:creationId xmlns:a16="http://schemas.microsoft.com/office/drawing/2014/main" id="{30CCFFBA-831E-4776-3282-5CC2C2648152}"/>
                </a:ext>
              </a:extLst>
            </p:cNvPr>
            <p:cNvGrpSpPr/>
            <p:nvPr/>
          </p:nvGrpSpPr>
          <p:grpSpPr>
            <a:xfrm>
              <a:off x="1338840" y="1210073"/>
              <a:ext cx="5022850" cy="316675"/>
              <a:chOff x="1338840" y="1177199"/>
              <a:chExt cx="5022850" cy="349250"/>
            </a:xfrm>
          </p:grpSpPr>
          <p:sp>
            <p:nvSpPr>
              <p:cNvPr id="14" name="object 9">
                <a:extLst>
                  <a:ext uri="{FF2B5EF4-FFF2-40B4-BE49-F238E27FC236}">
                    <a16:creationId xmlns:a16="http://schemas.microsoft.com/office/drawing/2014/main" id="{0BD5524D-2A26-F803-048E-93A195DE879C}"/>
                  </a:ext>
                </a:extLst>
              </p:cNvPr>
              <p:cNvSpPr/>
              <p:nvPr/>
            </p:nvSpPr>
            <p:spPr>
              <a:xfrm>
                <a:off x="1338840" y="1177199"/>
                <a:ext cx="1517650" cy="349250"/>
              </a:xfrm>
              <a:custGeom>
                <a:avLst/>
                <a:gdLst/>
                <a:ahLst/>
                <a:cxnLst/>
                <a:rect l="l" t="t" r="r" b="b"/>
                <a:pathLst>
                  <a:path w="1517650" h="349250">
                    <a:moveTo>
                      <a:pt x="0" y="348754"/>
                    </a:moveTo>
                    <a:lnTo>
                      <a:pt x="0" y="152400"/>
                    </a:lnTo>
                    <a:lnTo>
                      <a:pt x="7769" y="104226"/>
                    </a:lnTo>
                    <a:lnTo>
                      <a:pt x="29405" y="62391"/>
                    </a:lnTo>
                    <a:lnTo>
                      <a:pt x="62396" y="29402"/>
                    </a:lnTo>
                    <a:lnTo>
                      <a:pt x="104231" y="7768"/>
                    </a:lnTo>
                    <a:lnTo>
                      <a:pt x="152400" y="0"/>
                    </a:lnTo>
                    <a:lnTo>
                      <a:pt x="1517218" y="0"/>
                    </a:lnTo>
                  </a:path>
                </a:pathLst>
              </a:custGeom>
              <a:ln w="6350">
                <a:solidFill>
                  <a:srgbClr val="B33F3F"/>
                </a:solidFill>
              </a:ln>
            </p:spPr>
            <p:txBody>
              <a:bodyPr wrap="square" lIns="0" tIns="0" rIns="0" bIns="0" rtlCol="0"/>
              <a:lstStyle/>
              <a:p>
                <a:endParaRPr/>
              </a:p>
            </p:txBody>
          </p:sp>
          <p:sp>
            <p:nvSpPr>
              <p:cNvPr id="15" name="object 10">
                <a:extLst>
                  <a:ext uri="{FF2B5EF4-FFF2-40B4-BE49-F238E27FC236}">
                    <a16:creationId xmlns:a16="http://schemas.microsoft.com/office/drawing/2014/main" id="{3C5C369D-E3F8-DAF7-2A52-8FA50EE05DD1}"/>
                  </a:ext>
                </a:extLst>
              </p:cNvPr>
              <p:cNvSpPr/>
              <p:nvPr/>
            </p:nvSpPr>
            <p:spPr>
              <a:xfrm>
                <a:off x="1338840" y="1479116"/>
                <a:ext cx="5022850" cy="0"/>
              </a:xfrm>
              <a:custGeom>
                <a:avLst/>
                <a:gdLst/>
                <a:ahLst/>
                <a:cxnLst/>
                <a:rect l="l" t="t" r="r" b="b"/>
                <a:pathLst>
                  <a:path w="5022850">
                    <a:moveTo>
                      <a:pt x="0" y="0"/>
                    </a:moveTo>
                    <a:lnTo>
                      <a:pt x="5022723" y="0"/>
                    </a:lnTo>
                  </a:path>
                </a:pathLst>
              </a:custGeom>
              <a:ln w="25400">
                <a:solidFill>
                  <a:srgbClr val="B33F3F"/>
                </a:solidFill>
              </a:ln>
            </p:spPr>
            <p:txBody>
              <a:bodyPr wrap="square" lIns="0" tIns="0" rIns="0" bIns="0" rtlCol="0"/>
              <a:lstStyle/>
              <a:p>
                <a:endParaRPr/>
              </a:p>
            </p:txBody>
          </p:sp>
        </p:grpSp>
        <p:sp>
          <p:nvSpPr>
            <p:cNvPr id="9" name="object 11">
              <a:extLst>
                <a:ext uri="{FF2B5EF4-FFF2-40B4-BE49-F238E27FC236}">
                  <a16:creationId xmlns:a16="http://schemas.microsoft.com/office/drawing/2014/main" id="{E4C810CF-C4B9-7C2E-E2DC-BBED48D173B4}"/>
                </a:ext>
              </a:extLst>
            </p:cNvPr>
            <p:cNvSpPr txBox="1"/>
            <p:nvPr/>
          </p:nvSpPr>
          <p:spPr>
            <a:xfrm>
              <a:off x="1398140" y="1178516"/>
              <a:ext cx="1398905" cy="269240"/>
            </a:xfrm>
            <a:prstGeom prst="rect">
              <a:avLst/>
            </a:prstGeom>
          </p:spPr>
          <p:txBody>
            <a:bodyPr vert="horz" wrap="square" lIns="0" tIns="12700" rIns="0" bIns="0" rtlCol="0">
              <a:spAutoFit/>
            </a:bodyPr>
            <a:lstStyle/>
            <a:p>
              <a:pPr marL="12700">
                <a:lnSpc>
                  <a:spcPct val="100000"/>
                </a:lnSpc>
                <a:spcBef>
                  <a:spcPts val="100"/>
                </a:spcBef>
              </a:pPr>
              <a:r>
                <a:rPr sz="1600" spc="-55" dirty="0">
                  <a:solidFill>
                    <a:srgbClr val="B33F3F"/>
                  </a:solidFill>
                  <a:latin typeface="Arial Black"/>
                  <a:cs typeface="Arial Black"/>
                </a:rPr>
                <a:t>Presentación</a:t>
              </a:r>
              <a:endParaRPr sz="1600" dirty="0">
                <a:latin typeface="Arial Black"/>
                <a:cs typeface="Arial Black"/>
              </a:endParaRPr>
            </a:p>
          </p:txBody>
        </p:sp>
        <p:grpSp>
          <p:nvGrpSpPr>
            <p:cNvPr id="10" name="object 13">
              <a:extLst>
                <a:ext uri="{FF2B5EF4-FFF2-40B4-BE49-F238E27FC236}">
                  <a16:creationId xmlns:a16="http://schemas.microsoft.com/office/drawing/2014/main" id="{9A94A43D-3197-D68C-C176-A8E55F1574E5}"/>
                </a:ext>
              </a:extLst>
            </p:cNvPr>
            <p:cNvGrpSpPr/>
            <p:nvPr/>
          </p:nvGrpSpPr>
          <p:grpSpPr>
            <a:xfrm>
              <a:off x="5902194" y="1016687"/>
              <a:ext cx="441959" cy="441959"/>
              <a:chOff x="5902194" y="1016687"/>
              <a:chExt cx="441959" cy="441959"/>
            </a:xfrm>
          </p:grpSpPr>
          <p:sp>
            <p:nvSpPr>
              <p:cNvPr id="11" name="object 14">
                <a:extLst>
                  <a:ext uri="{FF2B5EF4-FFF2-40B4-BE49-F238E27FC236}">
                    <a16:creationId xmlns:a16="http://schemas.microsoft.com/office/drawing/2014/main" id="{D0EC2115-DE56-B153-1018-345B999074A6}"/>
                  </a:ext>
                </a:extLst>
              </p:cNvPr>
              <p:cNvSpPr/>
              <p:nvPr/>
            </p:nvSpPr>
            <p:spPr>
              <a:xfrm>
                <a:off x="5902194" y="1016687"/>
                <a:ext cx="441959" cy="441959"/>
              </a:xfrm>
              <a:custGeom>
                <a:avLst/>
                <a:gdLst/>
                <a:ahLst/>
                <a:cxnLst/>
                <a:rect l="l" t="t" r="r" b="b"/>
                <a:pathLst>
                  <a:path w="441960" h="441959">
                    <a:moveTo>
                      <a:pt x="259533" y="349161"/>
                    </a:moveTo>
                    <a:lnTo>
                      <a:pt x="231825" y="349161"/>
                    </a:lnTo>
                    <a:lnTo>
                      <a:pt x="243364" y="385470"/>
                    </a:lnTo>
                    <a:lnTo>
                      <a:pt x="266387" y="414731"/>
                    </a:lnTo>
                    <a:lnTo>
                      <a:pt x="298218" y="434257"/>
                    </a:lnTo>
                    <a:lnTo>
                      <a:pt x="336181" y="441363"/>
                    </a:lnTo>
                    <a:lnTo>
                      <a:pt x="376985" y="433103"/>
                    </a:lnTo>
                    <a:lnTo>
                      <a:pt x="403095" y="415493"/>
                    </a:lnTo>
                    <a:lnTo>
                      <a:pt x="336181" y="415493"/>
                    </a:lnTo>
                    <a:lnTo>
                      <a:pt x="305334" y="409229"/>
                    </a:lnTo>
                    <a:lnTo>
                      <a:pt x="280117" y="392155"/>
                    </a:lnTo>
                    <a:lnTo>
                      <a:pt x="263101" y="366849"/>
                    </a:lnTo>
                    <a:lnTo>
                      <a:pt x="259533" y="349161"/>
                    </a:lnTo>
                    <a:close/>
                  </a:path>
                  <a:path w="441960" h="441959">
                    <a:moveTo>
                      <a:pt x="435571" y="0"/>
                    </a:moveTo>
                    <a:lnTo>
                      <a:pt x="72821" y="0"/>
                    </a:lnTo>
                    <a:lnTo>
                      <a:pt x="67030" y="5791"/>
                    </a:lnTo>
                    <a:lnTo>
                      <a:pt x="67030" y="126669"/>
                    </a:lnTo>
                    <a:lnTo>
                      <a:pt x="50778" y="133744"/>
                    </a:lnTo>
                    <a:lnTo>
                      <a:pt x="37844" y="145530"/>
                    </a:lnTo>
                    <a:lnTo>
                      <a:pt x="29299" y="160958"/>
                    </a:lnTo>
                    <a:lnTo>
                      <a:pt x="26212" y="178955"/>
                    </a:lnTo>
                    <a:lnTo>
                      <a:pt x="26259" y="199974"/>
                    </a:lnTo>
                    <a:lnTo>
                      <a:pt x="27202" y="209797"/>
                    </a:lnTo>
                    <a:lnTo>
                      <a:pt x="30046" y="219448"/>
                    </a:lnTo>
                    <a:lnTo>
                      <a:pt x="34554" y="228257"/>
                    </a:lnTo>
                    <a:lnTo>
                      <a:pt x="40538" y="236042"/>
                    </a:lnTo>
                    <a:lnTo>
                      <a:pt x="24051" y="247754"/>
                    </a:lnTo>
                    <a:lnTo>
                      <a:pt x="11244" y="263382"/>
                    </a:lnTo>
                    <a:lnTo>
                      <a:pt x="2949" y="282090"/>
                    </a:lnTo>
                    <a:lnTo>
                      <a:pt x="0" y="303047"/>
                    </a:lnTo>
                    <a:lnTo>
                      <a:pt x="0" y="435381"/>
                    </a:lnTo>
                    <a:lnTo>
                      <a:pt x="5791" y="441172"/>
                    </a:lnTo>
                    <a:lnTo>
                      <a:pt x="144995" y="441172"/>
                    </a:lnTo>
                    <a:lnTo>
                      <a:pt x="150787" y="435381"/>
                    </a:lnTo>
                    <a:lnTo>
                      <a:pt x="150787" y="415315"/>
                    </a:lnTo>
                    <a:lnTo>
                      <a:pt x="33515" y="415315"/>
                    </a:lnTo>
                    <a:lnTo>
                      <a:pt x="25869" y="407631"/>
                    </a:lnTo>
                    <a:lnTo>
                      <a:pt x="25869" y="389826"/>
                    </a:lnTo>
                    <a:lnTo>
                      <a:pt x="85801" y="389826"/>
                    </a:lnTo>
                    <a:lnTo>
                      <a:pt x="85801" y="363956"/>
                    </a:lnTo>
                    <a:lnTo>
                      <a:pt x="25869" y="363956"/>
                    </a:lnTo>
                    <a:lnTo>
                      <a:pt x="25869" y="303047"/>
                    </a:lnTo>
                    <a:lnTo>
                      <a:pt x="29767" y="283711"/>
                    </a:lnTo>
                    <a:lnTo>
                      <a:pt x="40390" y="267904"/>
                    </a:lnTo>
                    <a:lnTo>
                      <a:pt x="56079" y="257278"/>
                    </a:lnTo>
                    <a:lnTo>
                      <a:pt x="55947" y="257278"/>
                    </a:lnTo>
                    <a:lnTo>
                      <a:pt x="75399" y="253326"/>
                    </a:lnTo>
                    <a:lnTo>
                      <a:pt x="81830" y="253326"/>
                    </a:lnTo>
                    <a:lnTo>
                      <a:pt x="91610" y="252593"/>
                    </a:lnTo>
                    <a:lnTo>
                      <a:pt x="134815" y="234871"/>
                    </a:lnTo>
                    <a:lnTo>
                      <a:pt x="143733" y="227469"/>
                    </a:lnTo>
                    <a:lnTo>
                      <a:pt x="78765" y="227469"/>
                    </a:lnTo>
                    <a:lnTo>
                      <a:pt x="68341" y="224944"/>
                    </a:lnTo>
                    <a:lnTo>
                      <a:pt x="59859" y="218881"/>
                    </a:lnTo>
                    <a:lnTo>
                      <a:pt x="54156" y="210117"/>
                    </a:lnTo>
                    <a:lnTo>
                      <a:pt x="52164" y="199974"/>
                    </a:lnTo>
                    <a:lnTo>
                      <a:pt x="52070" y="178955"/>
                    </a:lnTo>
                    <a:lnTo>
                      <a:pt x="54264" y="168065"/>
                    </a:lnTo>
                    <a:lnTo>
                      <a:pt x="60157" y="159296"/>
                    </a:lnTo>
                    <a:lnTo>
                      <a:pt x="60247" y="159162"/>
                    </a:lnTo>
                    <a:lnTo>
                      <a:pt x="69113" y="153156"/>
                    </a:lnTo>
                    <a:lnTo>
                      <a:pt x="79959" y="150952"/>
                    </a:lnTo>
                    <a:lnTo>
                      <a:pt x="125069" y="150952"/>
                    </a:lnTo>
                    <a:lnTo>
                      <a:pt x="122161" y="145700"/>
                    </a:lnTo>
                    <a:lnTo>
                      <a:pt x="122067" y="145530"/>
                    </a:lnTo>
                    <a:lnTo>
                      <a:pt x="109138" y="133744"/>
                    </a:lnTo>
                    <a:lnTo>
                      <a:pt x="92887" y="126669"/>
                    </a:lnTo>
                    <a:lnTo>
                      <a:pt x="92887" y="25857"/>
                    </a:lnTo>
                    <a:lnTo>
                      <a:pt x="441363" y="25857"/>
                    </a:lnTo>
                    <a:lnTo>
                      <a:pt x="441363" y="5791"/>
                    </a:lnTo>
                    <a:lnTo>
                      <a:pt x="435571" y="0"/>
                    </a:lnTo>
                    <a:close/>
                  </a:path>
                  <a:path w="441960" h="441959">
                    <a:moveTo>
                      <a:pt x="404362" y="256286"/>
                    </a:moveTo>
                    <a:lnTo>
                      <a:pt x="336181" y="256286"/>
                    </a:lnTo>
                    <a:lnTo>
                      <a:pt x="367028" y="262551"/>
                    </a:lnTo>
                    <a:lnTo>
                      <a:pt x="392245" y="279628"/>
                    </a:lnTo>
                    <a:lnTo>
                      <a:pt x="409262" y="304934"/>
                    </a:lnTo>
                    <a:lnTo>
                      <a:pt x="415505" y="335889"/>
                    </a:lnTo>
                    <a:lnTo>
                      <a:pt x="409262" y="366849"/>
                    </a:lnTo>
                    <a:lnTo>
                      <a:pt x="392245" y="392155"/>
                    </a:lnTo>
                    <a:lnTo>
                      <a:pt x="367028" y="409229"/>
                    </a:lnTo>
                    <a:lnTo>
                      <a:pt x="336181" y="415493"/>
                    </a:lnTo>
                    <a:lnTo>
                      <a:pt x="403095" y="415493"/>
                    </a:lnTo>
                    <a:lnTo>
                      <a:pt x="410370" y="410586"/>
                    </a:lnTo>
                    <a:lnTo>
                      <a:pt x="432956" y="377203"/>
                    </a:lnTo>
                    <a:lnTo>
                      <a:pt x="441363" y="336346"/>
                    </a:lnTo>
                    <a:lnTo>
                      <a:pt x="441363" y="266700"/>
                    </a:lnTo>
                    <a:lnTo>
                      <a:pt x="415505" y="266700"/>
                    </a:lnTo>
                    <a:lnTo>
                      <a:pt x="404362" y="256286"/>
                    </a:lnTo>
                    <a:close/>
                  </a:path>
                  <a:path w="441960" h="441959">
                    <a:moveTo>
                      <a:pt x="85801" y="389826"/>
                    </a:moveTo>
                    <a:lnTo>
                      <a:pt x="59944" y="389826"/>
                    </a:lnTo>
                    <a:lnTo>
                      <a:pt x="59944" y="407631"/>
                    </a:lnTo>
                    <a:lnTo>
                      <a:pt x="52298" y="415315"/>
                    </a:lnTo>
                    <a:lnTo>
                      <a:pt x="82232" y="415315"/>
                    </a:lnTo>
                    <a:lnTo>
                      <a:pt x="84531" y="410057"/>
                    </a:lnTo>
                    <a:lnTo>
                      <a:pt x="85801" y="404266"/>
                    </a:lnTo>
                    <a:lnTo>
                      <a:pt x="85801" y="389826"/>
                    </a:lnTo>
                    <a:close/>
                  </a:path>
                  <a:path w="441960" h="441959">
                    <a:moveTo>
                      <a:pt x="234564" y="199974"/>
                    </a:moveTo>
                    <a:lnTo>
                      <a:pt x="167233" y="199974"/>
                    </a:lnTo>
                    <a:lnTo>
                      <a:pt x="199161" y="217081"/>
                    </a:lnTo>
                    <a:lnTo>
                      <a:pt x="181410" y="242138"/>
                    </a:lnTo>
                    <a:lnTo>
                      <a:pt x="162807" y="260478"/>
                    </a:lnTo>
                    <a:lnTo>
                      <a:pt x="145661" y="272925"/>
                    </a:lnTo>
                    <a:lnTo>
                      <a:pt x="132283" y="280301"/>
                    </a:lnTo>
                    <a:lnTo>
                      <a:pt x="127787" y="282448"/>
                    </a:lnTo>
                    <a:lnTo>
                      <a:pt x="124917" y="286994"/>
                    </a:lnTo>
                    <a:lnTo>
                      <a:pt x="124917" y="415315"/>
                    </a:lnTo>
                    <a:lnTo>
                      <a:pt x="150787" y="415315"/>
                    </a:lnTo>
                    <a:lnTo>
                      <a:pt x="150787" y="349161"/>
                    </a:lnTo>
                    <a:lnTo>
                      <a:pt x="259533" y="349161"/>
                    </a:lnTo>
                    <a:lnTo>
                      <a:pt x="256949" y="336346"/>
                    </a:lnTo>
                    <a:lnTo>
                      <a:pt x="256857" y="335889"/>
                    </a:lnTo>
                    <a:lnTo>
                      <a:pt x="259396" y="323303"/>
                    </a:lnTo>
                    <a:lnTo>
                      <a:pt x="150787" y="323303"/>
                    </a:lnTo>
                    <a:lnTo>
                      <a:pt x="150787" y="299872"/>
                    </a:lnTo>
                    <a:lnTo>
                      <a:pt x="171953" y="286196"/>
                    </a:lnTo>
                    <a:lnTo>
                      <a:pt x="196510" y="264036"/>
                    </a:lnTo>
                    <a:lnTo>
                      <a:pt x="220395" y="232003"/>
                    </a:lnTo>
                    <a:lnTo>
                      <a:pt x="234564" y="199974"/>
                    </a:lnTo>
                    <a:close/>
                  </a:path>
                  <a:path w="441960" h="441959">
                    <a:moveTo>
                      <a:pt x="80010" y="306222"/>
                    </a:moveTo>
                    <a:lnTo>
                      <a:pt x="65735" y="306222"/>
                    </a:lnTo>
                    <a:lnTo>
                      <a:pt x="59944" y="312013"/>
                    </a:lnTo>
                    <a:lnTo>
                      <a:pt x="59944" y="363956"/>
                    </a:lnTo>
                    <a:lnTo>
                      <a:pt x="85801" y="363956"/>
                    </a:lnTo>
                    <a:lnTo>
                      <a:pt x="85801" y="312013"/>
                    </a:lnTo>
                    <a:lnTo>
                      <a:pt x="80010" y="306222"/>
                    </a:lnTo>
                    <a:close/>
                  </a:path>
                  <a:path w="441960" h="441959">
                    <a:moveTo>
                      <a:pt x="336181" y="230428"/>
                    </a:moveTo>
                    <a:lnTo>
                      <a:pt x="298066" y="237594"/>
                    </a:lnTo>
                    <a:lnTo>
                      <a:pt x="266149" y="257278"/>
                    </a:lnTo>
                    <a:lnTo>
                      <a:pt x="243139" y="286755"/>
                    </a:lnTo>
                    <a:lnTo>
                      <a:pt x="231749" y="323303"/>
                    </a:lnTo>
                    <a:lnTo>
                      <a:pt x="259396" y="323303"/>
                    </a:lnTo>
                    <a:lnTo>
                      <a:pt x="263101" y="304934"/>
                    </a:lnTo>
                    <a:lnTo>
                      <a:pt x="280117" y="279628"/>
                    </a:lnTo>
                    <a:lnTo>
                      <a:pt x="305334" y="262551"/>
                    </a:lnTo>
                    <a:lnTo>
                      <a:pt x="336181" y="256286"/>
                    </a:lnTo>
                    <a:lnTo>
                      <a:pt x="404362" y="256286"/>
                    </a:lnTo>
                    <a:lnTo>
                      <a:pt x="399414" y="251661"/>
                    </a:lnTo>
                    <a:lnTo>
                      <a:pt x="380463" y="240234"/>
                    </a:lnTo>
                    <a:lnTo>
                      <a:pt x="359202" y="232972"/>
                    </a:lnTo>
                    <a:lnTo>
                      <a:pt x="336181" y="230428"/>
                    </a:lnTo>
                    <a:close/>
                  </a:path>
                  <a:path w="441960" h="441959">
                    <a:moveTo>
                      <a:pt x="441363" y="25857"/>
                    </a:moveTo>
                    <a:lnTo>
                      <a:pt x="415505" y="25857"/>
                    </a:lnTo>
                    <a:lnTo>
                      <a:pt x="415505" y="266700"/>
                    </a:lnTo>
                    <a:lnTo>
                      <a:pt x="441363" y="266700"/>
                    </a:lnTo>
                    <a:lnTo>
                      <a:pt x="441363" y="25857"/>
                    </a:lnTo>
                    <a:close/>
                  </a:path>
                  <a:path w="441960" h="441959">
                    <a:moveTo>
                      <a:pt x="125069" y="150952"/>
                    </a:moveTo>
                    <a:lnTo>
                      <a:pt x="79959" y="150952"/>
                    </a:lnTo>
                    <a:lnTo>
                      <a:pt x="90797" y="153156"/>
                    </a:lnTo>
                    <a:lnTo>
                      <a:pt x="99660" y="159162"/>
                    </a:lnTo>
                    <a:lnTo>
                      <a:pt x="105640" y="168065"/>
                    </a:lnTo>
                    <a:lnTo>
                      <a:pt x="107835" y="178955"/>
                    </a:lnTo>
                    <a:lnTo>
                      <a:pt x="107741" y="199974"/>
                    </a:lnTo>
                    <a:lnTo>
                      <a:pt x="105831" y="209797"/>
                    </a:lnTo>
                    <a:lnTo>
                      <a:pt x="105731" y="210117"/>
                    </a:lnTo>
                    <a:lnTo>
                      <a:pt x="100174" y="218754"/>
                    </a:lnTo>
                    <a:lnTo>
                      <a:pt x="91658" y="224944"/>
                    </a:lnTo>
                    <a:lnTo>
                      <a:pt x="91365" y="224944"/>
                    </a:lnTo>
                    <a:lnTo>
                      <a:pt x="81421" y="227469"/>
                    </a:lnTo>
                    <a:lnTo>
                      <a:pt x="143733" y="227469"/>
                    </a:lnTo>
                    <a:lnTo>
                      <a:pt x="148167" y="223789"/>
                    </a:lnTo>
                    <a:lnTo>
                      <a:pt x="158857" y="211951"/>
                    </a:lnTo>
                    <a:lnTo>
                      <a:pt x="165963" y="201790"/>
                    </a:lnTo>
                    <a:lnTo>
                      <a:pt x="133642" y="201790"/>
                    </a:lnTo>
                    <a:lnTo>
                      <a:pt x="133692" y="178955"/>
                    </a:lnTo>
                    <a:lnTo>
                      <a:pt x="130608" y="160958"/>
                    </a:lnTo>
                    <a:lnTo>
                      <a:pt x="125069" y="150952"/>
                    </a:lnTo>
                    <a:close/>
                  </a:path>
                  <a:path w="441960" h="441959">
                    <a:moveTo>
                      <a:pt x="196707" y="132367"/>
                    </a:moveTo>
                    <a:lnTo>
                      <a:pt x="161765" y="152234"/>
                    </a:lnTo>
                    <a:lnTo>
                      <a:pt x="153539" y="170384"/>
                    </a:lnTo>
                    <a:lnTo>
                      <a:pt x="148343" y="180987"/>
                    </a:lnTo>
                    <a:lnTo>
                      <a:pt x="148267" y="181141"/>
                    </a:lnTo>
                    <a:lnTo>
                      <a:pt x="141760" y="191710"/>
                    </a:lnTo>
                    <a:lnTo>
                      <a:pt x="133642" y="201790"/>
                    </a:lnTo>
                    <a:lnTo>
                      <a:pt x="165963" y="201790"/>
                    </a:lnTo>
                    <a:lnTo>
                      <a:pt x="167233" y="199974"/>
                    </a:lnTo>
                    <a:lnTo>
                      <a:pt x="234564" y="199974"/>
                    </a:lnTo>
                    <a:lnTo>
                      <a:pt x="237317" y="193751"/>
                    </a:lnTo>
                    <a:lnTo>
                      <a:pt x="210375" y="193751"/>
                    </a:lnTo>
                    <a:lnTo>
                      <a:pt x="178930" y="176898"/>
                    </a:lnTo>
                    <a:lnTo>
                      <a:pt x="180017" y="174280"/>
                    </a:lnTo>
                    <a:lnTo>
                      <a:pt x="182029" y="169176"/>
                    </a:lnTo>
                    <a:lnTo>
                      <a:pt x="185688" y="163512"/>
                    </a:lnTo>
                    <a:lnTo>
                      <a:pt x="191081" y="159764"/>
                    </a:lnTo>
                    <a:lnTo>
                      <a:pt x="197488" y="158252"/>
                    </a:lnTo>
                    <a:lnTo>
                      <a:pt x="237543" y="158252"/>
                    </a:lnTo>
                    <a:lnTo>
                      <a:pt x="237075" y="156567"/>
                    </a:lnTo>
                    <a:lnTo>
                      <a:pt x="227383" y="143673"/>
                    </a:lnTo>
                    <a:lnTo>
                      <a:pt x="213106" y="135026"/>
                    </a:lnTo>
                    <a:lnTo>
                      <a:pt x="204981" y="132891"/>
                    </a:lnTo>
                    <a:lnTo>
                      <a:pt x="196707" y="132367"/>
                    </a:lnTo>
                    <a:close/>
                  </a:path>
                  <a:path w="441960" h="441959">
                    <a:moveTo>
                      <a:pt x="237543" y="158252"/>
                    </a:moveTo>
                    <a:lnTo>
                      <a:pt x="197488" y="158252"/>
                    </a:lnTo>
                    <a:lnTo>
                      <a:pt x="204190" y="159296"/>
                    </a:lnTo>
                    <a:lnTo>
                      <a:pt x="209954" y="162788"/>
                    </a:lnTo>
                    <a:lnTo>
                      <a:pt x="213888" y="168065"/>
                    </a:lnTo>
                    <a:lnTo>
                      <a:pt x="215552" y="174053"/>
                    </a:lnTo>
                    <a:lnTo>
                      <a:pt x="215615" y="174280"/>
                    </a:lnTo>
                    <a:lnTo>
                      <a:pt x="214871" y="180987"/>
                    </a:lnTo>
                    <a:lnTo>
                      <a:pt x="213487" y="185420"/>
                    </a:lnTo>
                    <a:lnTo>
                      <a:pt x="211975" y="189661"/>
                    </a:lnTo>
                    <a:lnTo>
                      <a:pt x="210375" y="193751"/>
                    </a:lnTo>
                    <a:lnTo>
                      <a:pt x="237317" y="193751"/>
                    </a:lnTo>
                    <a:lnTo>
                      <a:pt x="239547" y="188709"/>
                    </a:lnTo>
                    <a:lnTo>
                      <a:pt x="241393" y="172111"/>
                    </a:lnTo>
                    <a:lnTo>
                      <a:pt x="237543" y="158252"/>
                    </a:lnTo>
                    <a:close/>
                  </a:path>
                </a:pathLst>
              </a:custGeom>
              <a:solidFill>
                <a:srgbClr val="B33F3F"/>
              </a:solidFill>
            </p:spPr>
            <p:txBody>
              <a:bodyPr wrap="square" lIns="0" tIns="0" rIns="0" bIns="0" rtlCol="0"/>
              <a:lstStyle/>
              <a:p>
                <a:endParaRPr/>
              </a:p>
            </p:txBody>
          </p:sp>
          <p:pic>
            <p:nvPicPr>
              <p:cNvPr id="12" name="object 15">
                <a:extLst>
                  <a:ext uri="{FF2B5EF4-FFF2-40B4-BE49-F238E27FC236}">
                    <a16:creationId xmlns:a16="http://schemas.microsoft.com/office/drawing/2014/main" id="{E5215F67-8FE4-1474-D231-F27E1D8D343D}"/>
                  </a:ext>
                </a:extLst>
              </p:cNvPr>
              <p:cNvPicPr/>
              <p:nvPr/>
            </p:nvPicPr>
            <p:blipFill>
              <a:blip r:embed="rId2" cstate="print"/>
              <a:stretch>
                <a:fillRect/>
              </a:stretch>
            </p:blipFill>
            <p:spPr>
              <a:xfrm>
                <a:off x="6192132" y="1316410"/>
                <a:ext cx="92494" cy="71069"/>
              </a:xfrm>
              <a:prstGeom prst="rect">
                <a:avLst/>
              </a:prstGeom>
            </p:spPr>
          </p:pic>
          <p:sp>
            <p:nvSpPr>
              <p:cNvPr id="13" name="object 16">
                <a:extLst>
                  <a:ext uri="{FF2B5EF4-FFF2-40B4-BE49-F238E27FC236}">
                    <a16:creationId xmlns:a16="http://schemas.microsoft.com/office/drawing/2014/main" id="{93E6AFBE-3F44-70D6-3D9D-6D0DC0043A8D}"/>
                  </a:ext>
                </a:extLst>
              </p:cNvPr>
              <p:cNvSpPr/>
              <p:nvPr/>
            </p:nvSpPr>
            <p:spPr>
              <a:xfrm>
                <a:off x="6183249" y="1073886"/>
                <a:ext cx="101600" cy="76835"/>
              </a:xfrm>
              <a:custGeom>
                <a:avLst/>
                <a:gdLst/>
                <a:ahLst/>
                <a:cxnLst/>
                <a:rect l="l" t="t" r="r" b="b"/>
                <a:pathLst>
                  <a:path w="101600" h="76834">
                    <a:moveTo>
                      <a:pt x="101549" y="56426"/>
                    </a:moveTo>
                    <a:lnTo>
                      <a:pt x="95758" y="50634"/>
                    </a:lnTo>
                    <a:lnTo>
                      <a:pt x="88620" y="50634"/>
                    </a:lnTo>
                    <a:lnTo>
                      <a:pt x="5791" y="50634"/>
                    </a:lnTo>
                    <a:lnTo>
                      <a:pt x="0" y="56426"/>
                    </a:lnTo>
                    <a:lnTo>
                      <a:pt x="0" y="70700"/>
                    </a:lnTo>
                    <a:lnTo>
                      <a:pt x="5791" y="76492"/>
                    </a:lnTo>
                    <a:lnTo>
                      <a:pt x="95758" y="76492"/>
                    </a:lnTo>
                    <a:lnTo>
                      <a:pt x="101549" y="70700"/>
                    </a:lnTo>
                    <a:lnTo>
                      <a:pt x="101549" y="56426"/>
                    </a:lnTo>
                    <a:close/>
                  </a:path>
                  <a:path w="101600" h="76834">
                    <a:moveTo>
                      <a:pt x="101549" y="5791"/>
                    </a:moveTo>
                    <a:lnTo>
                      <a:pt x="95758" y="0"/>
                    </a:lnTo>
                    <a:lnTo>
                      <a:pt x="88620" y="0"/>
                    </a:lnTo>
                    <a:lnTo>
                      <a:pt x="5791" y="0"/>
                    </a:lnTo>
                    <a:lnTo>
                      <a:pt x="0" y="5791"/>
                    </a:lnTo>
                    <a:lnTo>
                      <a:pt x="0" y="20066"/>
                    </a:lnTo>
                    <a:lnTo>
                      <a:pt x="5791" y="25857"/>
                    </a:lnTo>
                    <a:lnTo>
                      <a:pt x="95758" y="25857"/>
                    </a:lnTo>
                    <a:lnTo>
                      <a:pt x="101549" y="20066"/>
                    </a:lnTo>
                    <a:lnTo>
                      <a:pt x="101549" y="5791"/>
                    </a:lnTo>
                    <a:close/>
                  </a:path>
                </a:pathLst>
              </a:custGeom>
              <a:solidFill>
                <a:srgbClr val="B33F3F"/>
              </a:solidFill>
            </p:spPr>
            <p:txBody>
              <a:bodyPr wrap="square" lIns="0" tIns="0" rIns="0" bIns="0" rtlCol="0"/>
              <a:lstStyle/>
              <a:p>
                <a:endParaRPr/>
              </a:p>
            </p:txBody>
          </p:sp>
        </p:grpSp>
      </p:grpSp>
    </p:spTree>
    <p:extLst>
      <p:ext uri="{BB962C8B-B14F-4D97-AF65-F5344CB8AC3E}">
        <p14:creationId xmlns:p14="http://schemas.microsoft.com/office/powerpoint/2010/main" val="3319743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object 7">
            <a:extLst>
              <a:ext uri="{FF2B5EF4-FFF2-40B4-BE49-F238E27FC236}">
                <a16:creationId xmlns:a16="http://schemas.microsoft.com/office/drawing/2014/main" id="{5F80A0FE-73FA-9EA9-CD3E-3252A4607AB7}"/>
              </a:ext>
            </a:extLst>
          </p:cNvPr>
          <p:cNvGrpSpPr/>
          <p:nvPr/>
        </p:nvGrpSpPr>
        <p:grpSpPr>
          <a:xfrm>
            <a:off x="1338840" y="1043999"/>
            <a:ext cx="5641975" cy="593090"/>
            <a:chOff x="1338840" y="1043999"/>
            <a:chExt cx="5641975" cy="593090"/>
          </a:xfrm>
        </p:grpSpPr>
        <p:sp>
          <p:nvSpPr>
            <p:cNvPr id="14" name="object 9">
              <a:extLst>
                <a:ext uri="{FF2B5EF4-FFF2-40B4-BE49-F238E27FC236}">
                  <a16:creationId xmlns:a16="http://schemas.microsoft.com/office/drawing/2014/main" id="{88746C8B-686B-F2B1-791E-4BB850C29187}"/>
                </a:ext>
              </a:extLst>
            </p:cNvPr>
            <p:cNvSpPr/>
            <p:nvPr/>
          </p:nvSpPr>
          <p:spPr>
            <a:xfrm>
              <a:off x="1338840" y="1043999"/>
              <a:ext cx="5259705" cy="593090"/>
            </a:xfrm>
            <a:custGeom>
              <a:avLst/>
              <a:gdLst/>
              <a:ahLst/>
              <a:cxnLst/>
              <a:rect l="l" t="t" r="r" b="b"/>
              <a:pathLst>
                <a:path w="5259705" h="593089">
                  <a:moveTo>
                    <a:pt x="0" y="592594"/>
                  </a:moveTo>
                  <a:lnTo>
                    <a:pt x="0" y="152399"/>
                  </a:lnTo>
                  <a:lnTo>
                    <a:pt x="7769" y="104231"/>
                  </a:lnTo>
                  <a:lnTo>
                    <a:pt x="29405" y="62396"/>
                  </a:lnTo>
                  <a:lnTo>
                    <a:pt x="62396" y="29405"/>
                  </a:lnTo>
                  <a:lnTo>
                    <a:pt x="104231" y="7769"/>
                  </a:lnTo>
                  <a:lnTo>
                    <a:pt x="152400" y="0"/>
                  </a:lnTo>
                  <a:lnTo>
                    <a:pt x="5259705" y="0"/>
                  </a:lnTo>
                </a:path>
              </a:pathLst>
            </a:custGeom>
            <a:ln w="6350">
              <a:solidFill>
                <a:srgbClr val="B33F3F"/>
              </a:solidFill>
            </a:ln>
          </p:spPr>
          <p:txBody>
            <a:bodyPr wrap="square" lIns="0" tIns="0" rIns="0" bIns="0" rtlCol="0"/>
            <a:lstStyle/>
            <a:p>
              <a:endParaRPr/>
            </a:p>
          </p:txBody>
        </p:sp>
        <p:sp>
          <p:nvSpPr>
            <p:cNvPr id="15" name="object 10">
              <a:extLst>
                <a:ext uri="{FF2B5EF4-FFF2-40B4-BE49-F238E27FC236}">
                  <a16:creationId xmlns:a16="http://schemas.microsoft.com/office/drawing/2014/main" id="{812B4DC1-B436-078F-02F7-6CC439762940}"/>
                </a:ext>
              </a:extLst>
            </p:cNvPr>
            <p:cNvSpPr/>
            <p:nvPr/>
          </p:nvSpPr>
          <p:spPr>
            <a:xfrm>
              <a:off x="1338840" y="1589758"/>
              <a:ext cx="5641975" cy="0"/>
            </a:xfrm>
            <a:custGeom>
              <a:avLst/>
              <a:gdLst/>
              <a:ahLst/>
              <a:cxnLst/>
              <a:rect l="l" t="t" r="r" b="b"/>
              <a:pathLst>
                <a:path w="5641975">
                  <a:moveTo>
                    <a:pt x="0" y="0"/>
                  </a:moveTo>
                  <a:lnTo>
                    <a:pt x="5641555" y="0"/>
                  </a:lnTo>
                </a:path>
              </a:pathLst>
            </a:custGeom>
            <a:ln w="25400">
              <a:solidFill>
                <a:srgbClr val="B33F3F"/>
              </a:solidFill>
            </a:ln>
          </p:spPr>
          <p:txBody>
            <a:bodyPr wrap="square" lIns="0" tIns="0" rIns="0" bIns="0" rtlCol="0"/>
            <a:lstStyle/>
            <a:p>
              <a:endParaRPr/>
            </a:p>
          </p:txBody>
        </p:sp>
      </p:grpSp>
      <p:sp>
        <p:nvSpPr>
          <p:cNvPr id="17" name="CuadroTexto 16">
            <a:extLst>
              <a:ext uri="{FF2B5EF4-FFF2-40B4-BE49-F238E27FC236}">
                <a16:creationId xmlns:a16="http://schemas.microsoft.com/office/drawing/2014/main" id="{A26D1514-D095-FA7E-FA93-47921AD4F34D}"/>
              </a:ext>
            </a:extLst>
          </p:cNvPr>
          <p:cNvSpPr txBox="1"/>
          <p:nvPr/>
        </p:nvSpPr>
        <p:spPr>
          <a:xfrm>
            <a:off x="1379896" y="990758"/>
            <a:ext cx="6098458" cy="646331"/>
          </a:xfrm>
          <a:prstGeom prst="rect">
            <a:avLst/>
          </a:prstGeom>
          <a:noFill/>
        </p:spPr>
        <p:txBody>
          <a:bodyPr wrap="square">
            <a:spAutoFit/>
          </a:bodyPr>
          <a:lstStyle/>
          <a:p>
            <a:pPr marL="12700" marR="462280">
              <a:lnSpc>
                <a:spcPct val="100000"/>
              </a:lnSpc>
              <a:spcBef>
                <a:spcPts val="100"/>
              </a:spcBef>
            </a:pPr>
            <a:r>
              <a:rPr lang="es-MX" sz="1800" spc="-85" dirty="0">
                <a:solidFill>
                  <a:srgbClr val="B33F3F"/>
                </a:solidFill>
                <a:latin typeface="Arial Black"/>
                <a:cs typeface="Arial Black"/>
              </a:rPr>
              <a:t>Sugerencias </a:t>
            </a:r>
            <a:r>
              <a:rPr lang="es-MX" sz="1800" spc="-55" dirty="0">
                <a:solidFill>
                  <a:srgbClr val="B33F3F"/>
                </a:solidFill>
                <a:latin typeface="Arial Black"/>
                <a:cs typeface="Arial Black"/>
              </a:rPr>
              <a:t>para</a:t>
            </a:r>
            <a:r>
              <a:rPr lang="es-MX" sz="1800" spc="-85" dirty="0">
                <a:solidFill>
                  <a:srgbClr val="B33F3F"/>
                </a:solidFill>
                <a:latin typeface="Arial Black"/>
                <a:cs typeface="Arial Black"/>
              </a:rPr>
              <a:t> </a:t>
            </a:r>
            <a:r>
              <a:rPr lang="es-MX" sz="1800" spc="-45" dirty="0">
                <a:solidFill>
                  <a:srgbClr val="B33F3F"/>
                </a:solidFill>
                <a:latin typeface="Arial Black"/>
                <a:cs typeface="Arial Black"/>
              </a:rPr>
              <a:t>avanzar</a:t>
            </a:r>
            <a:r>
              <a:rPr lang="es-MX" sz="1800" spc="-85" dirty="0">
                <a:solidFill>
                  <a:srgbClr val="B33F3F"/>
                </a:solidFill>
                <a:latin typeface="Arial Black"/>
                <a:cs typeface="Arial Black"/>
              </a:rPr>
              <a:t> </a:t>
            </a:r>
            <a:r>
              <a:rPr lang="es-MX" sz="1800" spc="-45" dirty="0">
                <a:solidFill>
                  <a:srgbClr val="B33F3F"/>
                </a:solidFill>
                <a:latin typeface="Arial Black"/>
                <a:cs typeface="Arial Black"/>
              </a:rPr>
              <a:t>en</a:t>
            </a:r>
            <a:r>
              <a:rPr lang="es-MX" sz="1800" spc="-85" dirty="0">
                <a:solidFill>
                  <a:srgbClr val="B33F3F"/>
                </a:solidFill>
                <a:latin typeface="Arial Black"/>
                <a:cs typeface="Arial Black"/>
              </a:rPr>
              <a:t> </a:t>
            </a:r>
            <a:r>
              <a:rPr lang="es-MX" sz="1800" spc="-50" dirty="0">
                <a:solidFill>
                  <a:srgbClr val="B33F3F"/>
                </a:solidFill>
                <a:latin typeface="Arial Black"/>
                <a:cs typeface="Arial Black"/>
              </a:rPr>
              <a:t>la</a:t>
            </a:r>
            <a:r>
              <a:rPr lang="es-MX" sz="1800" spc="-85" dirty="0">
                <a:solidFill>
                  <a:srgbClr val="B33F3F"/>
                </a:solidFill>
                <a:latin typeface="Arial Black"/>
                <a:cs typeface="Arial Black"/>
              </a:rPr>
              <a:t> </a:t>
            </a:r>
            <a:r>
              <a:rPr lang="es-MX" sz="1800" spc="-70" dirty="0">
                <a:solidFill>
                  <a:srgbClr val="B33F3F"/>
                </a:solidFill>
                <a:latin typeface="Arial Black"/>
                <a:cs typeface="Arial Black"/>
              </a:rPr>
              <a:t>consolidación</a:t>
            </a:r>
            <a:r>
              <a:rPr lang="es-MX" sz="1800" spc="-85" dirty="0">
                <a:solidFill>
                  <a:srgbClr val="B33F3F"/>
                </a:solidFill>
                <a:latin typeface="Arial Black"/>
                <a:cs typeface="Arial Black"/>
              </a:rPr>
              <a:t> </a:t>
            </a:r>
            <a:r>
              <a:rPr lang="es-MX" sz="1800" spc="-25" dirty="0">
                <a:solidFill>
                  <a:srgbClr val="B33F3F"/>
                </a:solidFill>
                <a:latin typeface="Arial Black"/>
                <a:cs typeface="Arial Black"/>
              </a:rPr>
              <a:t>del </a:t>
            </a:r>
            <a:r>
              <a:rPr lang="es-MX" sz="1800" spc="-240" dirty="0">
                <a:solidFill>
                  <a:srgbClr val="B33F3F"/>
                </a:solidFill>
                <a:latin typeface="Arial Black"/>
                <a:cs typeface="Arial Black"/>
              </a:rPr>
              <a:t>CTE</a:t>
            </a:r>
            <a:r>
              <a:rPr lang="es-MX" sz="1800" spc="-100" dirty="0">
                <a:solidFill>
                  <a:srgbClr val="B33F3F"/>
                </a:solidFill>
                <a:latin typeface="Arial Black"/>
                <a:cs typeface="Arial Black"/>
              </a:rPr>
              <a:t> </a:t>
            </a:r>
            <a:r>
              <a:rPr lang="es-MX" sz="1800" spc="-75" dirty="0">
                <a:solidFill>
                  <a:srgbClr val="B33F3F"/>
                </a:solidFill>
                <a:latin typeface="Arial Black"/>
                <a:cs typeface="Arial Black"/>
              </a:rPr>
              <a:t>como</a:t>
            </a:r>
            <a:r>
              <a:rPr lang="es-MX" sz="1800" spc="-100" dirty="0">
                <a:solidFill>
                  <a:srgbClr val="B33F3F"/>
                </a:solidFill>
                <a:latin typeface="Arial Black"/>
                <a:cs typeface="Arial Black"/>
              </a:rPr>
              <a:t> </a:t>
            </a:r>
            <a:r>
              <a:rPr lang="es-MX" sz="1800" spc="-50" dirty="0">
                <a:solidFill>
                  <a:srgbClr val="B33F3F"/>
                </a:solidFill>
                <a:latin typeface="Arial Black"/>
                <a:cs typeface="Arial Black"/>
              </a:rPr>
              <a:t>Comunidad</a:t>
            </a:r>
            <a:r>
              <a:rPr lang="es-MX" sz="1800" spc="-100" dirty="0">
                <a:solidFill>
                  <a:srgbClr val="B33F3F"/>
                </a:solidFill>
                <a:latin typeface="Arial Black"/>
                <a:cs typeface="Arial Black"/>
              </a:rPr>
              <a:t> </a:t>
            </a:r>
            <a:r>
              <a:rPr lang="es-MX" sz="1800" spc="-65" dirty="0">
                <a:solidFill>
                  <a:srgbClr val="B33F3F"/>
                </a:solidFill>
                <a:latin typeface="Arial Black"/>
                <a:cs typeface="Arial Black"/>
              </a:rPr>
              <a:t>de</a:t>
            </a:r>
            <a:r>
              <a:rPr lang="es-MX" sz="1800" spc="-100" dirty="0">
                <a:solidFill>
                  <a:srgbClr val="B33F3F"/>
                </a:solidFill>
                <a:latin typeface="Arial Black"/>
                <a:cs typeface="Arial Black"/>
              </a:rPr>
              <a:t> </a:t>
            </a:r>
            <a:r>
              <a:rPr lang="es-MX" sz="1800" spc="-10" dirty="0">
                <a:solidFill>
                  <a:srgbClr val="B33F3F"/>
                </a:solidFill>
                <a:latin typeface="Arial Black"/>
                <a:cs typeface="Arial Black"/>
              </a:rPr>
              <a:t>Aprendizaje</a:t>
            </a:r>
            <a:endParaRPr lang="es-MX" sz="1800" dirty="0">
              <a:latin typeface="Arial Black"/>
              <a:cs typeface="Arial Black"/>
            </a:endParaRPr>
          </a:p>
        </p:txBody>
      </p:sp>
      <p:sp>
        <p:nvSpPr>
          <p:cNvPr id="19" name="CuadroTexto 18">
            <a:extLst>
              <a:ext uri="{FF2B5EF4-FFF2-40B4-BE49-F238E27FC236}">
                <a16:creationId xmlns:a16="http://schemas.microsoft.com/office/drawing/2014/main" id="{19C93F5A-54BD-95D9-B22F-A3C8A18C533C}"/>
              </a:ext>
            </a:extLst>
          </p:cNvPr>
          <p:cNvSpPr txBox="1"/>
          <p:nvPr/>
        </p:nvSpPr>
        <p:spPr>
          <a:xfrm>
            <a:off x="594852" y="1664446"/>
            <a:ext cx="11002296" cy="1066639"/>
          </a:xfrm>
          <a:prstGeom prst="rect">
            <a:avLst/>
          </a:prstGeom>
          <a:noFill/>
        </p:spPr>
        <p:txBody>
          <a:bodyPr wrap="square">
            <a:spAutoFit/>
          </a:bodyPr>
          <a:lstStyle/>
          <a:p>
            <a:pPr marL="12700" marR="10795" algn="just">
              <a:lnSpc>
                <a:spcPct val="121200"/>
              </a:lnSpc>
            </a:pPr>
            <a:r>
              <a:rPr lang="es-MX" sz="1800" spc="-70" dirty="0">
                <a:latin typeface="Arial MT"/>
                <a:cs typeface="Arial MT"/>
              </a:rPr>
              <a:t>El</a:t>
            </a:r>
            <a:r>
              <a:rPr lang="es-MX" sz="1800" spc="-55" dirty="0">
                <a:latin typeface="Arial MT"/>
                <a:cs typeface="Arial MT"/>
              </a:rPr>
              <a:t> </a:t>
            </a:r>
            <a:r>
              <a:rPr lang="es-MX" sz="1800" spc="20" dirty="0">
                <a:latin typeface="Arial MT"/>
                <a:cs typeface="Arial MT"/>
              </a:rPr>
              <a:t>Itinerario</a:t>
            </a:r>
            <a:r>
              <a:rPr lang="es-MX" sz="1800" spc="-55" dirty="0">
                <a:latin typeface="Arial MT"/>
                <a:cs typeface="Arial MT"/>
              </a:rPr>
              <a:t> </a:t>
            </a:r>
            <a:r>
              <a:rPr lang="es-MX" sz="1800" spc="5" dirty="0">
                <a:latin typeface="Arial MT"/>
                <a:cs typeface="Arial MT"/>
              </a:rPr>
              <a:t>del</a:t>
            </a:r>
            <a:r>
              <a:rPr lang="es-MX" sz="1800" spc="-55" dirty="0">
                <a:latin typeface="Arial MT"/>
                <a:cs typeface="Arial MT"/>
              </a:rPr>
              <a:t> </a:t>
            </a:r>
            <a:r>
              <a:rPr lang="es-MX" sz="1800" spc="-20" dirty="0">
                <a:latin typeface="Arial MT"/>
                <a:cs typeface="Arial MT"/>
              </a:rPr>
              <a:t>Consejo</a:t>
            </a:r>
            <a:r>
              <a:rPr lang="es-MX" sz="1800" spc="-55" dirty="0">
                <a:latin typeface="Arial MT"/>
                <a:cs typeface="Arial MT"/>
              </a:rPr>
              <a:t> </a:t>
            </a:r>
            <a:r>
              <a:rPr lang="es-MX" sz="1800" spc="-30" dirty="0">
                <a:latin typeface="Arial MT"/>
                <a:cs typeface="Arial MT"/>
              </a:rPr>
              <a:t>Técnico</a:t>
            </a:r>
            <a:r>
              <a:rPr lang="es-MX" sz="1800" spc="-55" dirty="0">
                <a:latin typeface="Arial MT"/>
                <a:cs typeface="Arial MT"/>
              </a:rPr>
              <a:t> </a:t>
            </a:r>
            <a:r>
              <a:rPr lang="es-MX" sz="1800" spc="-20" dirty="0">
                <a:latin typeface="Arial MT"/>
                <a:cs typeface="Arial MT"/>
              </a:rPr>
              <a:t>Escolar</a:t>
            </a:r>
            <a:r>
              <a:rPr lang="es-MX" sz="1800" spc="195" dirty="0">
                <a:latin typeface="Arial MT"/>
                <a:cs typeface="Arial MT"/>
              </a:rPr>
              <a:t> </a:t>
            </a:r>
            <a:r>
              <a:rPr lang="es-MX" sz="1800" spc="20" dirty="0">
                <a:latin typeface="Arial MT"/>
                <a:cs typeface="Arial MT"/>
              </a:rPr>
              <a:t>que</a:t>
            </a:r>
            <a:r>
              <a:rPr lang="es-MX" sz="1800" spc="-55" dirty="0">
                <a:latin typeface="Arial MT"/>
                <a:cs typeface="Arial MT"/>
              </a:rPr>
              <a:t> </a:t>
            </a:r>
            <a:r>
              <a:rPr lang="es-MX" sz="1800" spc="-20" dirty="0">
                <a:latin typeface="Arial MT"/>
                <a:cs typeface="Arial MT"/>
              </a:rPr>
              <a:t>cada</a:t>
            </a:r>
            <a:r>
              <a:rPr lang="es-MX" sz="1800" spc="-55" dirty="0">
                <a:latin typeface="Arial MT"/>
                <a:cs typeface="Arial MT"/>
              </a:rPr>
              <a:t> </a:t>
            </a:r>
            <a:r>
              <a:rPr lang="es-MX" sz="1800" spc="-20" dirty="0">
                <a:latin typeface="Arial MT"/>
                <a:cs typeface="Arial MT"/>
              </a:rPr>
              <a:t>escuela</a:t>
            </a:r>
            <a:r>
              <a:rPr lang="es-MX" sz="1800" spc="-55" dirty="0">
                <a:latin typeface="Arial MT"/>
                <a:cs typeface="Arial MT"/>
              </a:rPr>
              <a:t> </a:t>
            </a:r>
            <a:r>
              <a:rPr lang="es-MX" sz="1800" spc="5" dirty="0">
                <a:latin typeface="Arial MT"/>
                <a:cs typeface="Arial MT"/>
              </a:rPr>
              <a:t>definió,</a:t>
            </a:r>
            <a:r>
              <a:rPr lang="es-MX" sz="1800" spc="-55" dirty="0">
                <a:latin typeface="Arial MT"/>
                <a:cs typeface="Arial MT"/>
              </a:rPr>
              <a:t> </a:t>
            </a:r>
            <a:r>
              <a:rPr lang="es-MX" sz="1800" spc="15" dirty="0">
                <a:latin typeface="Arial MT"/>
                <a:cs typeface="Arial MT"/>
              </a:rPr>
              <a:t>contribuye</a:t>
            </a:r>
            <a:r>
              <a:rPr lang="es-MX" sz="1800" spc="-55" dirty="0">
                <a:latin typeface="Arial MT"/>
                <a:cs typeface="Arial MT"/>
              </a:rPr>
              <a:t> </a:t>
            </a:r>
            <a:r>
              <a:rPr lang="es-MX" sz="1800" spc="-35" dirty="0">
                <a:latin typeface="Arial MT"/>
                <a:cs typeface="Arial MT"/>
              </a:rPr>
              <a:t>a</a:t>
            </a:r>
            <a:r>
              <a:rPr lang="es-MX" sz="1800" spc="-55" dirty="0">
                <a:latin typeface="Arial MT"/>
                <a:cs typeface="Arial MT"/>
              </a:rPr>
              <a:t> </a:t>
            </a:r>
            <a:r>
              <a:rPr lang="es-MX" sz="1800" spc="10" dirty="0">
                <a:latin typeface="Arial MT"/>
                <a:cs typeface="Arial MT"/>
              </a:rPr>
              <a:t>fortalecer</a:t>
            </a:r>
            <a:r>
              <a:rPr lang="es-MX" sz="1800" spc="5" dirty="0">
                <a:latin typeface="Arial MT"/>
                <a:cs typeface="Arial MT"/>
              </a:rPr>
              <a:t> </a:t>
            </a:r>
            <a:r>
              <a:rPr lang="es-MX" spc="-25" dirty="0">
                <a:solidFill>
                  <a:srgbClr val="B33F3F"/>
                </a:solidFill>
                <a:latin typeface="Arial Black"/>
              </a:rPr>
              <a:t>la autonomía profesional y la formación situada</a:t>
            </a:r>
            <a:r>
              <a:rPr lang="es-MX" sz="1800" dirty="0">
                <a:latin typeface="Arial MT"/>
                <a:cs typeface="Arial MT"/>
              </a:rPr>
              <a:t>,</a:t>
            </a:r>
            <a:r>
              <a:rPr lang="es-MX" sz="1800" spc="-60" dirty="0">
                <a:latin typeface="Arial MT"/>
                <a:cs typeface="Arial MT"/>
              </a:rPr>
              <a:t> </a:t>
            </a:r>
            <a:r>
              <a:rPr lang="es-MX" sz="1800" spc="-45" dirty="0">
                <a:latin typeface="Arial MT"/>
                <a:cs typeface="Arial MT"/>
              </a:rPr>
              <a:t>así</a:t>
            </a:r>
            <a:r>
              <a:rPr lang="es-MX" sz="1800" spc="-60" dirty="0">
                <a:latin typeface="Arial MT"/>
                <a:cs typeface="Arial MT"/>
              </a:rPr>
              <a:t> </a:t>
            </a:r>
            <a:r>
              <a:rPr lang="es-MX" sz="1800" spc="15" dirty="0">
                <a:latin typeface="Arial MT"/>
                <a:cs typeface="Arial MT"/>
              </a:rPr>
              <a:t>como</a:t>
            </a:r>
            <a:r>
              <a:rPr lang="es-MX" sz="1800" spc="-60" dirty="0">
                <a:latin typeface="Arial MT"/>
                <a:cs typeface="Arial MT"/>
              </a:rPr>
              <a:t> </a:t>
            </a:r>
            <a:r>
              <a:rPr lang="es-MX" sz="1800" spc="5" dirty="0">
                <a:latin typeface="Arial MT"/>
                <a:cs typeface="Arial MT"/>
              </a:rPr>
              <a:t>consolidar</a:t>
            </a:r>
            <a:r>
              <a:rPr lang="es-MX" sz="1800" spc="-60" dirty="0">
                <a:latin typeface="Arial MT"/>
                <a:cs typeface="Arial MT"/>
              </a:rPr>
              <a:t> </a:t>
            </a:r>
            <a:r>
              <a:rPr lang="es-MX" sz="1800" spc="-35" dirty="0">
                <a:latin typeface="Arial MT"/>
                <a:cs typeface="Arial MT"/>
              </a:rPr>
              <a:t>a</a:t>
            </a:r>
            <a:r>
              <a:rPr lang="es-MX" sz="1800" spc="-60" dirty="0">
                <a:latin typeface="Arial MT"/>
                <a:cs typeface="Arial MT"/>
              </a:rPr>
              <a:t> </a:t>
            </a:r>
            <a:r>
              <a:rPr lang="es-MX" sz="1800" spc="-10" dirty="0">
                <a:latin typeface="Arial MT"/>
                <a:cs typeface="Arial MT"/>
              </a:rPr>
              <a:t>los</a:t>
            </a:r>
            <a:r>
              <a:rPr lang="es-MX" sz="1800" spc="-60" dirty="0">
                <a:latin typeface="Arial MT"/>
                <a:cs typeface="Arial MT"/>
              </a:rPr>
              <a:t> </a:t>
            </a:r>
            <a:r>
              <a:rPr lang="es-MX" sz="1800" spc="-10" dirty="0">
                <a:latin typeface="Arial MT"/>
                <a:cs typeface="Arial MT"/>
              </a:rPr>
              <a:t>colectivos</a:t>
            </a:r>
            <a:r>
              <a:rPr lang="es-MX" sz="1800" spc="-60" dirty="0">
                <a:latin typeface="Arial MT"/>
                <a:cs typeface="Arial MT"/>
              </a:rPr>
              <a:t> </a:t>
            </a:r>
            <a:r>
              <a:rPr lang="es-MX" sz="1800" spc="15" dirty="0">
                <a:latin typeface="Arial MT"/>
                <a:cs typeface="Arial MT"/>
              </a:rPr>
              <a:t>como</a:t>
            </a:r>
            <a:r>
              <a:rPr lang="es-MX" sz="1800" dirty="0">
                <a:latin typeface="Arial MT"/>
                <a:cs typeface="Arial MT"/>
              </a:rPr>
              <a:t> </a:t>
            </a:r>
            <a:r>
              <a:rPr lang="es-MX" sz="1800" spc="15" dirty="0">
                <a:latin typeface="Arial MT"/>
                <a:cs typeface="Arial MT"/>
              </a:rPr>
              <a:t>comunidades</a:t>
            </a:r>
            <a:r>
              <a:rPr lang="es-MX" sz="1800" spc="-20" dirty="0">
                <a:latin typeface="Arial MT"/>
                <a:cs typeface="Arial MT"/>
              </a:rPr>
              <a:t> </a:t>
            </a:r>
            <a:r>
              <a:rPr lang="es-MX" sz="1800" spc="15" dirty="0">
                <a:latin typeface="Arial MT"/>
                <a:cs typeface="Arial MT"/>
              </a:rPr>
              <a:t>de</a:t>
            </a:r>
            <a:r>
              <a:rPr lang="es-MX" sz="1800" spc="-20" dirty="0">
                <a:latin typeface="Arial MT"/>
                <a:cs typeface="Arial MT"/>
              </a:rPr>
              <a:t> </a:t>
            </a:r>
            <a:r>
              <a:rPr lang="es-MX" sz="1800" dirty="0">
                <a:latin typeface="Arial MT"/>
                <a:cs typeface="Arial MT"/>
              </a:rPr>
              <a:t>aprendizaje.</a:t>
            </a:r>
          </a:p>
        </p:txBody>
      </p:sp>
      <p:graphicFrame>
        <p:nvGraphicFramePr>
          <p:cNvPr id="20" name="Diagrama 19">
            <a:extLst>
              <a:ext uri="{FF2B5EF4-FFF2-40B4-BE49-F238E27FC236}">
                <a16:creationId xmlns:a16="http://schemas.microsoft.com/office/drawing/2014/main" id="{DDDA2C70-03A8-8E39-7F6E-D88DC41F3FDA}"/>
              </a:ext>
            </a:extLst>
          </p:cNvPr>
          <p:cNvGraphicFramePr/>
          <p:nvPr>
            <p:extLst>
              <p:ext uri="{D42A27DB-BD31-4B8C-83A1-F6EECF244321}">
                <p14:modId xmlns:p14="http://schemas.microsoft.com/office/powerpoint/2010/main" val="3937501175"/>
              </p:ext>
            </p:extLst>
          </p:nvPr>
        </p:nvGraphicFramePr>
        <p:xfrm>
          <a:off x="2032000" y="2507226"/>
          <a:ext cx="7805174" cy="36870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01847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92118-A2E6-C738-69BC-FA2540433E7A}"/>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F24032A-7443-BEB6-C8F0-B687D4257D38}"/>
              </a:ext>
            </a:extLst>
          </p:cNvPr>
          <p:cNvSpPr txBox="1"/>
          <p:nvPr/>
        </p:nvSpPr>
        <p:spPr>
          <a:xfrm>
            <a:off x="2566218" y="1804301"/>
            <a:ext cx="8495071" cy="731482"/>
          </a:xfrm>
          <a:prstGeom prst="rect">
            <a:avLst/>
          </a:prstGeom>
          <a:noFill/>
        </p:spPr>
        <p:txBody>
          <a:bodyPr wrap="square">
            <a:spAutoFit/>
          </a:bodyPr>
          <a:lstStyle/>
          <a:p>
            <a:pPr marL="12700" marR="633095">
              <a:lnSpc>
                <a:spcPct val="121300"/>
              </a:lnSpc>
              <a:spcBef>
                <a:spcPts val="100"/>
              </a:spcBef>
            </a:pPr>
            <a:r>
              <a:rPr lang="es-MX" sz="1800" spc="-20" dirty="0">
                <a:latin typeface="Arial MT"/>
                <a:cs typeface="Arial MT"/>
              </a:rPr>
              <a:t>Mensaje</a:t>
            </a:r>
            <a:r>
              <a:rPr lang="es-MX" sz="1800" spc="-15" dirty="0">
                <a:latin typeface="Arial MT"/>
                <a:cs typeface="Arial MT"/>
              </a:rPr>
              <a:t> </a:t>
            </a:r>
            <a:r>
              <a:rPr lang="es-MX" sz="1800" dirty="0">
                <a:latin typeface="Arial MT"/>
                <a:cs typeface="Arial MT"/>
              </a:rPr>
              <a:t>del</a:t>
            </a:r>
            <a:r>
              <a:rPr lang="es-MX" sz="1800" spc="-15" dirty="0">
                <a:latin typeface="Arial MT"/>
                <a:cs typeface="Arial MT"/>
              </a:rPr>
              <a:t> </a:t>
            </a:r>
            <a:r>
              <a:rPr lang="es-MX" sz="1800" spc="-75" dirty="0">
                <a:latin typeface="Arial Black"/>
                <a:cs typeface="Arial Black"/>
              </a:rPr>
              <a:t>Maestro</a:t>
            </a:r>
            <a:r>
              <a:rPr lang="es-MX" sz="1800" spc="-70" dirty="0">
                <a:latin typeface="Arial Black"/>
                <a:cs typeface="Arial Black"/>
              </a:rPr>
              <a:t> </a:t>
            </a:r>
            <a:r>
              <a:rPr lang="es-MX" sz="1800" spc="-55" dirty="0">
                <a:latin typeface="Arial Black"/>
                <a:cs typeface="Arial Black"/>
              </a:rPr>
              <a:t>Mario</a:t>
            </a:r>
            <a:r>
              <a:rPr lang="es-MX" sz="1800" spc="-75" dirty="0">
                <a:latin typeface="Arial Black"/>
                <a:cs typeface="Arial Black"/>
              </a:rPr>
              <a:t> Delgado</a:t>
            </a:r>
            <a:r>
              <a:rPr lang="es-MX" sz="1800" spc="-70" dirty="0">
                <a:latin typeface="Arial Black"/>
                <a:cs typeface="Arial Black"/>
              </a:rPr>
              <a:t> </a:t>
            </a:r>
            <a:r>
              <a:rPr lang="es-MX" sz="1800" spc="-65" dirty="0">
                <a:latin typeface="Arial Black"/>
                <a:cs typeface="Arial Black"/>
              </a:rPr>
              <a:t>Carrillo</a:t>
            </a:r>
            <a:r>
              <a:rPr lang="es-MX" sz="1800" spc="-65" dirty="0">
                <a:latin typeface="Arial MT"/>
                <a:cs typeface="Arial MT"/>
              </a:rPr>
              <a:t>,</a:t>
            </a:r>
            <a:r>
              <a:rPr lang="es-MX" sz="1800" spc="-15" dirty="0">
                <a:latin typeface="Arial MT"/>
                <a:cs typeface="Arial MT"/>
              </a:rPr>
              <a:t> </a:t>
            </a:r>
            <a:r>
              <a:rPr lang="es-MX" sz="1800" spc="-20" dirty="0">
                <a:latin typeface="Arial MT"/>
                <a:cs typeface="Arial MT"/>
              </a:rPr>
              <a:t>Secretario</a:t>
            </a:r>
            <a:r>
              <a:rPr lang="es-MX" sz="1800" spc="-15" dirty="0">
                <a:latin typeface="Arial MT"/>
                <a:cs typeface="Arial MT"/>
              </a:rPr>
              <a:t> </a:t>
            </a:r>
            <a:r>
              <a:rPr lang="es-MX" sz="1800" dirty="0">
                <a:latin typeface="Arial MT"/>
                <a:cs typeface="Arial MT"/>
              </a:rPr>
              <a:t>de</a:t>
            </a:r>
            <a:r>
              <a:rPr lang="es-MX" sz="1800" spc="-10" dirty="0">
                <a:latin typeface="Arial MT"/>
                <a:cs typeface="Arial MT"/>
              </a:rPr>
              <a:t> </a:t>
            </a:r>
            <a:r>
              <a:rPr lang="es-MX" sz="1800" spc="-25" dirty="0">
                <a:latin typeface="Arial MT"/>
                <a:cs typeface="Arial MT"/>
              </a:rPr>
              <a:t>Educación</a:t>
            </a:r>
            <a:r>
              <a:rPr lang="es-MX" sz="1800" spc="-15" dirty="0">
                <a:latin typeface="Arial MT"/>
                <a:cs typeface="Arial MT"/>
              </a:rPr>
              <a:t> </a:t>
            </a:r>
            <a:r>
              <a:rPr lang="es-MX" sz="1800" spc="-10" dirty="0">
                <a:latin typeface="Arial MT"/>
                <a:cs typeface="Arial MT"/>
              </a:rPr>
              <a:t>Pública </a:t>
            </a:r>
            <a:r>
              <a:rPr lang="es-MX" sz="1800" dirty="0">
                <a:latin typeface="Arial MT"/>
                <a:cs typeface="Arial MT"/>
              </a:rPr>
              <a:t>a</a:t>
            </a:r>
            <a:r>
              <a:rPr lang="es-MX" sz="1800" spc="-40" dirty="0">
                <a:latin typeface="Arial MT"/>
                <a:cs typeface="Arial MT"/>
              </a:rPr>
              <a:t> </a:t>
            </a:r>
            <a:r>
              <a:rPr lang="es-MX" sz="1800" spc="-20" dirty="0">
                <a:latin typeface="Arial MT"/>
                <a:cs typeface="Arial MT"/>
              </a:rPr>
              <a:t>maestras,</a:t>
            </a:r>
            <a:r>
              <a:rPr lang="es-MX" sz="1800" spc="-40" dirty="0">
                <a:latin typeface="Arial MT"/>
                <a:cs typeface="Arial MT"/>
              </a:rPr>
              <a:t> </a:t>
            </a:r>
            <a:r>
              <a:rPr lang="es-MX" sz="1800" dirty="0">
                <a:latin typeface="Arial MT"/>
                <a:cs typeface="Arial MT"/>
              </a:rPr>
              <a:t>maestros</a:t>
            </a:r>
            <a:r>
              <a:rPr lang="es-MX" sz="1800" spc="-40" dirty="0">
                <a:latin typeface="Arial MT"/>
                <a:cs typeface="Arial MT"/>
              </a:rPr>
              <a:t> y</a:t>
            </a:r>
            <a:r>
              <a:rPr lang="es-MX" sz="1800" spc="-35" dirty="0">
                <a:latin typeface="Arial MT"/>
                <a:cs typeface="Arial MT"/>
              </a:rPr>
              <a:t> </a:t>
            </a:r>
            <a:r>
              <a:rPr lang="es-MX" sz="1800" dirty="0">
                <a:latin typeface="Arial MT"/>
                <a:cs typeface="Arial MT"/>
              </a:rPr>
              <a:t>agentes</a:t>
            </a:r>
            <a:r>
              <a:rPr lang="es-MX" sz="1800" spc="-40" dirty="0">
                <a:latin typeface="Arial MT"/>
                <a:cs typeface="Arial MT"/>
              </a:rPr>
              <a:t> </a:t>
            </a:r>
            <a:r>
              <a:rPr lang="es-MX" sz="1800" spc="-10" dirty="0">
                <a:latin typeface="Arial MT"/>
                <a:cs typeface="Arial MT"/>
              </a:rPr>
              <a:t>educativos.</a:t>
            </a:r>
            <a:endParaRPr lang="es-MX" sz="1800" dirty="0">
              <a:latin typeface="Arial MT"/>
              <a:cs typeface="Arial MT"/>
            </a:endParaRPr>
          </a:p>
        </p:txBody>
      </p:sp>
      <p:pic>
        <p:nvPicPr>
          <p:cNvPr id="5" name="Imagen 4">
            <a:extLst>
              <a:ext uri="{FF2B5EF4-FFF2-40B4-BE49-F238E27FC236}">
                <a16:creationId xmlns:a16="http://schemas.microsoft.com/office/drawing/2014/main" id="{518A9F92-6586-9A5C-50AB-8DFA6F419C84}"/>
              </a:ext>
            </a:extLst>
          </p:cNvPr>
          <p:cNvPicPr>
            <a:picLocks noChangeAspect="1"/>
          </p:cNvPicPr>
          <p:nvPr/>
        </p:nvPicPr>
        <p:blipFill>
          <a:blip r:embed="rId2"/>
          <a:srcRect l="77459" t="38902" r="15779" b="50427"/>
          <a:stretch>
            <a:fillRect/>
          </a:stretch>
        </p:blipFill>
        <p:spPr>
          <a:xfrm>
            <a:off x="1603947" y="1804301"/>
            <a:ext cx="824460" cy="731482"/>
          </a:xfrm>
          <a:prstGeom prst="rect">
            <a:avLst/>
          </a:prstGeom>
        </p:spPr>
      </p:pic>
    </p:spTree>
    <p:extLst>
      <p:ext uri="{BB962C8B-B14F-4D97-AF65-F5344CB8AC3E}">
        <p14:creationId xmlns:p14="http://schemas.microsoft.com/office/powerpoint/2010/main" val="1837922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55830A1C-59F9-6028-6C32-4243E9406930}"/>
              </a:ext>
            </a:extLst>
          </p:cNvPr>
          <p:cNvGrpSpPr/>
          <p:nvPr/>
        </p:nvGrpSpPr>
        <p:grpSpPr>
          <a:xfrm>
            <a:off x="1326140" y="1781319"/>
            <a:ext cx="5667375" cy="444267"/>
            <a:chOff x="1326140" y="1781319"/>
            <a:chExt cx="5667375" cy="444267"/>
          </a:xfrm>
        </p:grpSpPr>
        <p:grpSp>
          <p:nvGrpSpPr>
            <p:cNvPr id="6" name="object 11">
              <a:extLst>
                <a:ext uri="{FF2B5EF4-FFF2-40B4-BE49-F238E27FC236}">
                  <a16:creationId xmlns:a16="http://schemas.microsoft.com/office/drawing/2014/main" id="{564FEB66-3411-3C76-21D4-F4D732FECE8D}"/>
                </a:ext>
              </a:extLst>
            </p:cNvPr>
            <p:cNvGrpSpPr/>
            <p:nvPr/>
          </p:nvGrpSpPr>
          <p:grpSpPr>
            <a:xfrm>
              <a:off x="1326140" y="1869986"/>
              <a:ext cx="5667375" cy="355600"/>
              <a:chOff x="1326140" y="1869986"/>
              <a:chExt cx="5667375" cy="355600"/>
            </a:xfrm>
          </p:grpSpPr>
          <p:sp>
            <p:nvSpPr>
              <p:cNvPr id="10" name="object 12">
                <a:extLst>
                  <a:ext uri="{FF2B5EF4-FFF2-40B4-BE49-F238E27FC236}">
                    <a16:creationId xmlns:a16="http://schemas.microsoft.com/office/drawing/2014/main" id="{D643D056-1B9C-E059-954C-2DCEF3E9EA34}"/>
                  </a:ext>
                </a:extLst>
              </p:cNvPr>
              <p:cNvSpPr/>
              <p:nvPr/>
            </p:nvSpPr>
            <p:spPr>
              <a:xfrm>
                <a:off x="1338840" y="1873161"/>
                <a:ext cx="1252855" cy="349250"/>
              </a:xfrm>
              <a:custGeom>
                <a:avLst/>
                <a:gdLst/>
                <a:ahLst/>
                <a:cxnLst/>
                <a:rect l="l" t="t" r="r" b="b"/>
                <a:pathLst>
                  <a:path w="1252855" h="349250">
                    <a:moveTo>
                      <a:pt x="0" y="348754"/>
                    </a:moveTo>
                    <a:lnTo>
                      <a:pt x="0" y="152400"/>
                    </a:lnTo>
                    <a:lnTo>
                      <a:pt x="7769" y="104226"/>
                    </a:lnTo>
                    <a:lnTo>
                      <a:pt x="29405" y="62391"/>
                    </a:lnTo>
                    <a:lnTo>
                      <a:pt x="62396" y="29402"/>
                    </a:lnTo>
                    <a:lnTo>
                      <a:pt x="104231" y="7768"/>
                    </a:lnTo>
                    <a:lnTo>
                      <a:pt x="152400" y="0"/>
                    </a:lnTo>
                    <a:lnTo>
                      <a:pt x="1252245" y="0"/>
                    </a:lnTo>
                  </a:path>
                </a:pathLst>
              </a:custGeom>
              <a:ln w="6350">
                <a:solidFill>
                  <a:srgbClr val="B33F3F"/>
                </a:solidFill>
              </a:ln>
            </p:spPr>
            <p:txBody>
              <a:bodyPr wrap="square" lIns="0" tIns="0" rIns="0" bIns="0" rtlCol="0"/>
              <a:lstStyle/>
              <a:p>
                <a:endParaRPr/>
              </a:p>
            </p:txBody>
          </p:sp>
          <p:sp>
            <p:nvSpPr>
              <p:cNvPr id="11" name="object 13">
                <a:extLst>
                  <a:ext uri="{FF2B5EF4-FFF2-40B4-BE49-F238E27FC236}">
                    <a16:creationId xmlns:a16="http://schemas.microsoft.com/office/drawing/2014/main" id="{A967A337-C640-820F-2975-4BBAA49529BA}"/>
                  </a:ext>
                </a:extLst>
              </p:cNvPr>
              <p:cNvSpPr/>
              <p:nvPr/>
            </p:nvSpPr>
            <p:spPr>
              <a:xfrm>
                <a:off x="1338840" y="2175078"/>
                <a:ext cx="5641975" cy="0"/>
              </a:xfrm>
              <a:custGeom>
                <a:avLst/>
                <a:gdLst/>
                <a:ahLst/>
                <a:cxnLst/>
                <a:rect l="l" t="t" r="r" b="b"/>
                <a:pathLst>
                  <a:path w="5641975">
                    <a:moveTo>
                      <a:pt x="0" y="0"/>
                    </a:moveTo>
                    <a:lnTo>
                      <a:pt x="5641555" y="0"/>
                    </a:lnTo>
                  </a:path>
                </a:pathLst>
              </a:custGeom>
              <a:ln w="25400">
                <a:solidFill>
                  <a:srgbClr val="B33F3F"/>
                </a:solidFill>
              </a:ln>
            </p:spPr>
            <p:txBody>
              <a:bodyPr wrap="square" lIns="0" tIns="0" rIns="0" bIns="0" rtlCol="0"/>
              <a:lstStyle/>
              <a:p>
                <a:endParaRPr/>
              </a:p>
            </p:txBody>
          </p:sp>
        </p:grpSp>
        <p:grpSp>
          <p:nvGrpSpPr>
            <p:cNvPr id="7" name="object 21">
              <a:extLst>
                <a:ext uri="{FF2B5EF4-FFF2-40B4-BE49-F238E27FC236}">
                  <a16:creationId xmlns:a16="http://schemas.microsoft.com/office/drawing/2014/main" id="{B38D8BF5-2D9F-378A-C0A8-690A0588C39C}"/>
                </a:ext>
              </a:extLst>
            </p:cNvPr>
            <p:cNvGrpSpPr/>
            <p:nvPr/>
          </p:nvGrpSpPr>
          <p:grpSpPr>
            <a:xfrm>
              <a:off x="6631150" y="1781319"/>
              <a:ext cx="349250" cy="349250"/>
              <a:chOff x="6631150" y="1781319"/>
              <a:chExt cx="349250" cy="349250"/>
            </a:xfrm>
          </p:grpSpPr>
          <p:sp>
            <p:nvSpPr>
              <p:cNvPr id="8" name="object 22">
                <a:extLst>
                  <a:ext uri="{FF2B5EF4-FFF2-40B4-BE49-F238E27FC236}">
                    <a16:creationId xmlns:a16="http://schemas.microsoft.com/office/drawing/2014/main" id="{21A266B7-7FC5-4424-E71C-E6145D74ECFC}"/>
                  </a:ext>
                </a:extLst>
              </p:cNvPr>
              <p:cNvSpPr/>
              <p:nvPr/>
            </p:nvSpPr>
            <p:spPr>
              <a:xfrm>
                <a:off x="6631150" y="1781319"/>
                <a:ext cx="349250" cy="349250"/>
              </a:xfrm>
              <a:custGeom>
                <a:avLst/>
                <a:gdLst/>
                <a:ahLst/>
                <a:cxnLst/>
                <a:rect l="l" t="t" r="r" b="b"/>
                <a:pathLst>
                  <a:path w="349250" h="349250">
                    <a:moveTo>
                      <a:pt x="38582" y="184150"/>
                    </a:moveTo>
                    <a:lnTo>
                      <a:pt x="19532" y="184150"/>
                    </a:lnTo>
                    <a:lnTo>
                      <a:pt x="28979" y="228898"/>
                    </a:lnTo>
                    <a:lnTo>
                      <a:pt x="50275" y="267845"/>
                    </a:lnTo>
                    <a:lnTo>
                      <a:pt x="81404" y="298974"/>
                    </a:lnTo>
                    <a:lnTo>
                      <a:pt x="120351" y="320270"/>
                    </a:lnTo>
                    <a:lnTo>
                      <a:pt x="165100" y="329717"/>
                    </a:lnTo>
                    <a:lnTo>
                      <a:pt x="165100" y="344982"/>
                    </a:lnTo>
                    <a:lnTo>
                      <a:pt x="169367" y="349250"/>
                    </a:lnTo>
                    <a:lnTo>
                      <a:pt x="179882" y="349250"/>
                    </a:lnTo>
                    <a:lnTo>
                      <a:pt x="184150" y="344982"/>
                    </a:lnTo>
                    <a:lnTo>
                      <a:pt x="184150" y="329717"/>
                    </a:lnTo>
                    <a:lnTo>
                      <a:pt x="228666" y="320270"/>
                    </a:lnTo>
                    <a:lnTo>
                      <a:pt x="228794" y="320270"/>
                    </a:lnTo>
                    <a:lnTo>
                      <a:pt x="246342" y="310667"/>
                    </a:lnTo>
                    <a:lnTo>
                      <a:pt x="165100" y="310667"/>
                    </a:lnTo>
                    <a:lnTo>
                      <a:pt x="117396" y="298453"/>
                    </a:lnTo>
                    <a:lnTo>
                      <a:pt x="78181" y="271068"/>
                    </a:lnTo>
                    <a:lnTo>
                      <a:pt x="50796" y="231853"/>
                    </a:lnTo>
                    <a:lnTo>
                      <a:pt x="38582" y="184150"/>
                    </a:lnTo>
                    <a:close/>
                  </a:path>
                  <a:path w="349250" h="349250">
                    <a:moveTo>
                      <a:pt x="184150" y="38595"/>
                    </a:moveTo>
                    <a:lnTo>
                      <a:pt x="165100" y="38595"/>
                    </a:lnTo>
                    <a:lnTo>
                      <a:pt x="165100" y="57632"/>
                    </a:lnTo>
                    <a:lnTo>
                      <a:pt x="124798" y="68316"/>
                    </a:lnTo>
                    <a:lnTo>
                      <a:pt x="91620" y="91620"/>
                    </a:lnTo>
                    <a:lnTo>
                      <a:pt x="68316" y="124798"/>
                    </a:lnTo>
                    <a:lnTo>
                      <a:pt x="57632" y="165100"/>
                    </a:lnTo>
                    <a:lnTo>
                      <a:pt x="4267" y="165100"/>
                    </a:lnTo>
                    <a:lnTo>
                      <a:pt x="0" y="169367"/>
                    </a:lnTo>
                    <a:lnTo>
                      <a:pt x="0" y="179882"/>
                    </a:lnTo>
                    <a:lnTo>
                      <a:pt x="4267" y="184150"/>
                    </a:lnTo>
                    <a:lnTo>
                      <a:pt x="57632" y="184150"/>
                    </a:lnTo>
                    <a:lnTo>
                      <a:pt x="68316" y="224451"/>
                    </a:lnTo>
                    <a:lnTo>
                      <a:pt x="91620" y="257629"/>
                    </a:lnTo>
                    <a:lnTo>
                      <a:pt x="124798" y="280933"/>
                    </a:lnTo>
                    <a:lnTo>
                      <a:pt x="165100" y="291617"/>
                    </a:lnTo>
                    <a:lnTo>
                      <a:pt x="165100" y="310667"/>
                    </a:lnTo>
                    <a:lnTo>
                      <a:pt x="184150" y="310667"/>
                    </a:lnTo>
                    <a:lnTo>
                      <a:pt x="184150" y="291617"/>
                    </a:lnTo>
                    <a:lnTo>
                      <a:pt x="224285" y="280933"/>
                    </a:lnTo>
                    <a:lnTo>
                      <a:pt x="235590" y="273050"/>
                    </a:lnTo>
                    <a:lnTo>
                      <a:pt x="174625" y="273050"/>
                    </a:lnTo>
                    <a:lnTo>
                      <a:pt x="136314" y="265314"/>
                    </a:lnTo>
                    <a:lnTo>
                      <a:pt x="105029" y="244221"/>
                    </a:lnTo>
                    <a:lnTo>
                      <a:pt x="83935" y="212935"/>
                    </a:lnTo>
                    <a:lnTo>
                      <a:pt x="76200" y="174625"/>
                    </a:lnTo>
                    <a:lnTo>
                      <a:pt x="83931" y="136334"/>
                    </a:lnTo>
                    <a:lnTo>
                      <a:pt x="105006" y="105062"/>
                    </a:lnTo>
                    <a:lnTo>
                      <a:pt x="136269" y="83965"/>
                    </a:lnTo>
                    <a:lnTo>
                      <a:pt x="174625" y="76200"/>
                    </a:lnTo>
                    <a:lnTo>
                      <a:pt x="235675" y="76200"/>
                    </a:lnTo>
                    <a:lnTo>
                      <a:pt x="224451" y="68316"/>
                    </a:lnTo>
                    <a:lnTo>
                      <a:pt x="184150" y="57632"/>
                    </a:lnTo>
                    <a:lnTo>
                      <a:pt x="184150" y="38595"/>
                    </a:lnTo>
                    <a:close/>
                  </a:path>
                  <a:path w="349250" h="349250">
                    <a:moveTo>
                      <a:pt x="329704" y="184150"/>
                    </a:moveTo>
                    <a:lnTo>
                      <a:pt x="310667" y="184150"/>
                    </a:lnTo>
                    <a:lnTo>
                      <a:pt x="298453" y="231853"/>
                    </a:lnTo>
                    <a:lnTo>
                      <a:pt x="271068" y="271068"/>
                    </a:lnTo>
                    <a:lnTo>
                      <a:pt x="231853" y="298453"/>
                    </a:lnTo>
                    <a:lnTo>
                      <a:pt x="184150" y="310667"/>
                    </a:lnTo>
                    <a:lnTo>
                      <a:pt x="246342" y="310667"/>
                    </a:lnTo>
                    <a:lnTo>
                      <a:pt x="298879" y="267845"/>
                    </a:lnTo>
                    <a:lnTo>
                      <a:pt x="320213" y="228898"/>
                    </a:lnTo>
                    <a:lnTo>
                      <a:pt x="329704" y="184150"/>
                    </a:lnTo>
                    <a:close/>
                  </a:path>
                  <a:path w="349250" h="349250">
                    <a:moveTo>
                      <a:pt x="235675" y="76200"/>
                    </a:moveTo>
                    <a:lnTo>
                      <a:pt x="174625" y="76200"/>
                    </a:lnTo>
                    <a:lnTo>
                      <a:pt x="212915" y="83965"/>
                    </a:lnTo>
                    <a:lnTo>
                      <a:pt x="244187" y="105062"/>
                    </a:lnTo>
                    <a:lnTo>
                      <a:pt x="265284" y="136334"/>
                    </a:lnTo>
                    <a:lnTo>
                      <a:pt x="273050" y="174625"/>
                    </a:lnTo>
                    <a:lnTo>
                      <a:pt x="265314" y="212935"/>
                    </a:lnTo>
                    <a:lnTo>
                      <a:pt x="244221" y="244221"/>
                    </a:lnTo>
                    <a:lnTo>
                      <a:pt x="212935" y="265314"/>
                    </a:lnTo>
                    <a:lnTo>
                      <a:pt x="174625" y="273050"/>
                    </a:lnTo>
                    <a:lnTo>
                      <a:pt x="235590" y="273050"/>
                    </a:lnTo>
                    <a:lnTo>
                      <a:pt x="257532" y="257629"/>
                    </a:lnTo>
                    <a:lnTo>
                      <a:pt x="280878" y="224451"/>
                    </a:lnTo>
                    <a:lnTo>
                      <a:pt x="291604" y="184150"/>
                    </a:lnTo>
                    <a:lnTo>
                      <a:pt x="344982" y="184150"/>
                    </a:lnTo>
                    <a:lnTo>
                      <a:pt x="349250" y="179882"/>
                    </a:lnTo>
                    <a:lnTo>
                      <a:pt x="349250" y="169367"/>
                    </a:lnTo>
                    <a:lnTo>
                      <a:pt x="344982" y="165100"/>
                    </a:lnTo>
                    <a:lnTo>
                      <a:pt x="291617" y="165100"/>
                    </a:lnTo>
                    <a:lnTo>
                      <a:pt x="280933" y="124798"/>
                    </a:lnTo>
                    <a:lnTo>
                      <a:pt x="257629" y="91620"/>
                    </a:lnTo>
                    <a:lnTo>
                      <a:pt x="235675" y="76200"/>
                    </a:lnTo>
                    <a:close/>
                  </a:path>
                  <a:path w="349250" h="349250">
                    <a:moveTo>
                      <a:pt x="179882" y="0"/>
                    </a:moveTo>
                    <a:lnTo>
                      <a:pt x="169367" y="0"/>
                    </a:lnTo>
                    <a:lnTo>
                      <a:pt x="165100" y="4267"/>
                    </a:lnTo>
                    <a:lnTo>
                      <a:pt x="165100" y="19532"/>
                    </a:lnTo>
                    <a:lnTo>
                      <a:pt x="120351" y="28979"/>
                    </a:lnTo>
                    <a:lnTo>
                      <a:pt x="81404" y="50275"/>
                    </a:lnTo>
                    <a:lnTo>
                      <a:pt x="50275" y="81404"/>
                    </a:lnTo>
                    <a:lnTo>
                      <a:pt x="28979" y="120351"/>
                    </a:lnTo>
                    <a:lnTo>
                      <a:pt x="19532" y="165100"/>
                    </a:lnTo>
                    <a:lnTo>
                      <a:pt x="38582" y="165100"/>
                    </a:lnTo>
                    <a:lnTo>
                      <a:pt x="50789" y="117424"/>
                    </a:lnTo>
                    <a:lnTo>
                      <a:pt x="78146" y="78230"/>
                    </a:lnTo>
                    <a:lnTo>
                      <a:pt x="117326" y="50844"/>
                    </a:lnTo>
                    <a:lnTo>
                      <a:pt x="119432" y="50275"/>
                    </a:lnTo>
                    <a:lnTo>
                      <a:pt x="165050" y="38595"/>
                    </a:lnTo>
                    <a:lnTo>
                      <a:pt x="246484" y="38595"/>
                    </a:lnTo>
                    <a:lnTo>
                      <a:pt x="228898" y="28979"/>
                    </a:lnTo>
                    <a:lnTo>
                      <a:pt x="184150" y="19532"/>
                    </a:lnTo>
                    <a:lnTo>
                      <a:pt x="184150" y="4267"/>
                    </a:lnTo>
                    <a:lnTo>
                      <a:pt x="179882" y="0"/>
                    </a:lnTo>
                    <a:close/>
                  </a:path>
                  <a:path w="349250" h="349250">
                    <a:moveTo>
                      <a:pt x="246484" y="38595"/>
                    </a:moveTo>
                    <a:lnTo>
                      <a:pt x="184150" y="38595"/>
                    </a:lnTo>
                    <a:lnTo>
                      <a:pt x="231825" y="50844"/>
                    </a:lnTo>
                    <a:lnTo>
                      <a:pt x="271019" y="78230"/>
                    </a:lnTo>
                    <a:lnTo>
                      <a:pt x="298405" y="117424"/>
                    </a:lnTo>
                    <a:lnTo>
                      <a:pt x="310654" y="165100"/>
                    </a:lnTo>
                    <a:lnTo>
                      <a:pt x="329717" y="165100"/>
                    </a:lnTo>
                    <a:lnTo>
                      <a:pt x="320270" y="120351"/>
                    </a:lnTo>
                    <a:lnTo>
                      <a:pt x="298974" y="81404"/>
                    </a:lnTo>
                    <a:lnTo>
                      <a:pt x="267845" y="50275"/>
                    </a:lnTo>
                    <a:lnTo>
                      <a:pt x="246484" y="38595"/>
                    </a:lnTo>
                    <a:close/>
                  </a:path>
                </a:pathLst>
              </a:custGeom>
              <a:solidFill>
                <a:srgbClr val="B33F3F"/>
              </a:solidFill>
            </p:spPr>
            <p:txBody>
              <a:bodyPr wrap="square" lIns="0" tIns="0" rIns="0" bIns="0" rtlCol="0"/>
              <a:lstStyle/>
              <a:p>
                <a:endParaRPr/>
              </a:p>
            </p:txBody>
          </p:sp>
          <p:pic>
            <p:nvPicPr>
              <p:cNvPr id="9" name="object 23">
                <a:extLst>
                  <a:ext uri="{FF2B5EF4-FFF2-40B4-BE49-F238E27FC236}">
                    <a16:creationId xmlns:a16="http://schemas.microsoft.com/office/drawing/2014/main" id="{562B507F-CCF2-0314-609B-9B827131AF84}"/>
                  </a:ext>
                </a:extLst>
              </p:cNvPr>
              <p:cNvPicPr/>
              <p:nvPr/>
            </p:nvPicPr>
            <p:blipFill>
              <a:blip r:embed="rId2" cstate="print"/>
              <a:stretch>
                <a:fillRect/>
              </a:stretch>
            </p:blipFill>
            <p:spPr>
              <a:xfrm>
                <a:off x="6758149" y="1882922"/>
                <a:ext cx="109156" cy="146050"/>
              </a:xfrm>
              <a:prstGeom prst="rect">
                <a:avLst/>
              </a:prstGeom>
            </p:spPr>
          </p:pic>
        </p:grpSp>
      </p:grpSp>
      <p:sp>
        <p:nvSpPr>
          <p:cNvPr id="13" name="CuadroTexto 12">
            <a:extLst>
              <a:ext uri="{FF2B5EF4-FFF2-40B4-BE49-F238E27FC236}">
                <a16:creationId xmlns:a16="http://schemas.microsoft.com/office/drawing/2014/main" id="{908B26A7-82E2-195A-B553-A17891B67762}"/>
              </a:ext>
            </a:extLst>
          </p:cNvPr>
          <p:cNvSpPr txBox="1"/>
          <p:nvPr/>
        </p:nvSpPr>
        <p:spPr>
          <a:xfrm>
            <a:off x="1564673" y="1837792"/>
            <a:ext cx="6093500" cy="369332"/>
          </a:xfrm>
          <a:prstGeom prst="rect">
            <a:avLst/>
          </a:prstGeom>
          <a:noFill/>
        </p:spPr>
        <p:txBody>
          <a:bodyPr wrap="square">
            <a:spAutoFit/>
          </a:bodyPr>
          <a:lstStyle/>
          <a:p>
            <a:pPr marL="12700">
              <a:lnSpc>
                <a:spcPct val="100000"/>
              </a:lnSpc>
            </a:pPr>
            <a:r>
              <a:rPr lang="es-MX" sz="1800" spc="-10" dirty="0">
                <a:solidFill>
                  <a:srgbClr val="B33F3F"/>
                </a:solidFill>
                <a:latin typeface="Arial Black"/>
                <a:cs typeface="Arial Black"/>
              </a:rPr>
              <a:t>Propósitos</a:t>
            </a:r>
            <a:endParaRPr lang="es-MX" sz="1800" dirty="0">
              <a:latin typeface="Arial Black"/>
              <a:cs typeface="Arial Black"/>
            </a:endParaRPr>
          </a:p>
        </p:txBody>
      </p:sp>
      <p:sp>
        <p:nvSpPr>
          <p:cNvPr id="15" name="CuadroTexto 14">
            <a:extLst>
              <a:ext uri="{FF2B5EF4-FFF2-40B4-BE49-F238E27FC236}">
                <a16:creationId xmlns:a16="http://schemas.microsoft.com/office/drawing/2014/main" id="{CB7C87F2-83C4-5433-4AB4-5C6AAB2CCC40}"/>
              </a:ext>
            </a:extLst>
          </p:cNvPr>
          <p:cNvSpPr txBox="1"/>
          <p:nvPr/>
        </p:nvSpPr>
        <p:spPr>
          <a:xfrm>
            <a:off x="1151717" y="2781622"/>
            <a:ext cx="9467121" cy="2242858"/>
          </a:xfrm>
          <a:prstGeom prst="rect">
            <a:avLst/>
          </a:prstGeom>
          <a:noFill/>
        </p:spPr>
        <p:txBody>
          <a:bodyPr wrap="square">
            <a:spAutoFit/>
          </a:bodyPr>
          <a:lstStyle/>
          <a:p>
            <a:pPr marL="920115" marR="8890" indent="-285750" algn="just">
              <a:lnSpc>
                <a:spcPct val="113599"/>
              </a:lnSpc>
              <a:spcBef>
                <a:spcPts val="1885"/>
              </a:spcBef>
              <a:buClr>
                <a:srgbClr val="E76361"/>
              </a:buClr>
              <a:buFont typeface="Wingdings" panose="05000000000000000000" pitchFamily="2" charset="2"/>
              <a:buChar char="v"/>
              <a:tabLst>
                <a:tab pos="901700" algn="l"/>
              </a:tabLst>
            </a:pPr>
            <a:r>
              <a:rPr lang="es-MX" sz="1800" dirty="0">
                <a:solidFill>
                  <a:srgbClr val="C00000"/>
                </a:solidFill>
                <a:latin typeface="Arial MT"/>
                <a:cs typeface="Arial MT"/>
              </a:rPr>
              <a:t>Sensibilizar</a:t>
            </a:r>
            <a:r>
              <a:rPr lang="es-MX" sz="1800" spc="355" dirty="0">
                <a:latin typeface="Arial MT"/>
                <a:cs typeface="Arial MT"/>
              </a:rPr>
              <a:t> </a:t>
            </a:r>
            <a:r>
              <a:rPr lang="es-MX" sz="1800" dirty="0">
                <a:latin typeface="Arial MT"/>
                <a:cs typeface="Arial MT"/>
              </a:rPr>
              <a:t>a</a:t>
            </a:r>
            <a:r>
              <a:rPr lang="es-MX" sz="1800" spc="355" dirty="0">
                <a:latin typeface="Arial MT"/>
                <a:cs typeface="Arial MT"/>
              </a:rPr>
              <a:t> </a:t>
            </a:r>
            <a:r>
              <a:rPr lang="es-MX" sz="1800" dirty="0">
                <a:latin typeface="Arial MT"/>
                <a:cs typeface="Arial MT"/>
              </a:rPr>
              <a:t>la</a:t>
            </a:r>
            <a:r>
              <a:rPr lang="es-MX" sz="1800" spc="355" dirty="0">
                <a:latin typeface="Arial MT"/>
                <a:cs typeface="Arial MT"/>
              </a:rPr>
              <a:t> </a:t>
            </a:r>
            <a:r>
              <a:rPr lang="es-MX" sz="1800" dirty="0">
                <a:latin typeface="Arial MT"/>
                <a:cs typeface="Arial MT"/>
              </a:rPr>
              <a:t>comunidad</a:t>
            </a:r>
            <a:r>
              <a:rPr lang="es-MX" sz="1800" spc="355" dirty="0">
                <a:latin typeface="Arial MT"/>
                <a:cs typeface="Arial MT"/>
              </a:rPr>
              <a:t> </a:t>
            </a:r>
            <a:r>
              <a:rPr lang="es-MX" sz="1800" dirty="0">
                <a:latin typeface="Arial MT"/>
                <a:cs typeface="Arial MT"/>
              </a:rPr>
              <a:t>educativa</a:t>
            </a:r>
            <a:r>
              <a:rPr lang="es-MX" sz="1800" spc="355" dirty="0">
                <a:latin typeface="Arial MT"/>
                <a:cs typeface="Arial MT"/>
              </a:rPr>
              <a:t> </a:t>
            </a:r>
            <a:r>
              <a:rPr lang="es-MX" sz="1800" dirty="0">
                <a:latin typeface="Arial MT"/>
                <a:cs typeface="Arial MT"/>
              </a:rPr>
              <a:t>respecto</a:t>
            </a:r>
            <a:r>
              <a:rPr lang="es-MX" sz="1800" spc="355" dirty="0">
                <a:latin typeface="Arial MT"/>
                <a:cs typeface="Arial MT"/>
              </a:rPr>
              <a:t> </a:t>
            </a:r>
            <a:r>
              <a:rPr lang="es-MX" sz="1800" dirty="0">
                <a:latin typeface="Arial MT"/>
                <a:cs typeface="Arial MT"/>
              </a:rPr>
              <a:t>de</a:t>
            </a:r>
            <a:r>
              <a:rPr lang="es-MX" sz="1800" spc="355" dirty="0">
                <a:latin typeface="Arial MT"/>
                <a:cs typeface="Arial MT"/>
              </a:rPr>
              <a:t> </a:t>
            </a:r>
            <a:r>
              <a:rPr lang="es-MX" sz="1800" dirty="0">
                <a:latin typeface="Arial MT"/>
                <a:cs typeface="Arial MT"/>
              </a:rPr>
              <a:t>la</a:t>
            </a:r>
            <a:r>
              <a:rPr lang="es-MX" sz="1800" spc="355" dirty="0">
                <a:latin typeface="Arial MT"/>
                <a:cs typeface="Arial MT"/>
              </a:rPr>
              <a:t> </a:t>
            </a:r>
            <a:r>
              <a:rPr lang="es-MX" sz="1800" dirty="0">
                <a:latin typeface="Arial MT"/>
                <a:cs typeface="Arial MT"/>
              </a:rPr>
              <a:t>importancia</a:t>
            </a:r>
            <a:r>
              <a:rPr lang="es-MX" sz="1800" spc="355" dirty="0">
                <a:latin typeface="Arial MT"/>
                <a:cs typeface="Arial MT"/>
              </a:rPr>
              <a:t> </a:t>
            </a:r>
            <a:r>
              <a:rPr lang="es-MX" sz="1800" spc="-25" dirty="0">
                <a:latin typeface="Arial MT"/>
                <a:cs typeface="Arial MT"/>
              </a:rPr>
              <a:t>del </a:t>
            </a:r>
            <a:r>
              <a:rPr lang="es-MX" sz="1800" spc="10" dirty="0">
                <a:latin typeface="Arial MT"/>
                <a:cs typeface="Arial MT"/>
              </a:rPr>
              <a:t>reconocimiento</a:t>
            </a:r>
            <a:r>
              <a:rPr lang="es-MX" sz="1800" spc="315" dirty="0">
                <a:latin typeface="Arial MT"/>
                <a:cs typeface="Arial MT"/>
              </a:rPr>
              <a:t> </a:t>
            </a:r>
            <a:r>
              <a:rPr lang="es-MX" sz="1800" spc="10" dirty="0">
                <a:latin typeface="Arial MT"/>
                <a:cs typeface="Arial MT"/>
              </a:rPr>
              <a:t>de</a:t>
            </a:r>
            <a:r>
              <a:rPr lang="es-MX" sz="1800" spc="320" dirty="0">
                <a:latin typeface="Arial MT"/>
                <a:cs typeface="Arial MT"/>
              </a:rPr>
              <a:t> </a:t>
            </a:r>
            <a:r>
              <a:rPr lang="es-MX" sz="1800" spc="10" dirty="0">
                <a:latin typeface="Arial MT"/>
                <a:cs typeface="Arial MT"/>
              </a:rPr>
              <a:t>la</a:t>
            </a:r>
            <a:r>
              <a:rPr lang="es-MX" sz="1800" spc="315" dirty="0">
                <a:latin typeface="Arial MT"/>
                <a:cs typeface="Arial MT"/>
              </a:rPr>
              <a:t> </a:t>
            </a:r>
            <a:r>
              <a:rPr lang="es-MX" sz="1800" spc="10" dirty="0">
                <a:latin typeface="Arial MT"/>
                <a:cs typeface="Arial MT"/>
              </a:rPr>
              <a:t>diversidad</a:t>
            </a:r>
            <a:r>
              <a:rPr lang="es-MX" sz="1800" spc="320" dirty="0">
                <a:latin typeface="Arial MT"/>
                <a:cs typeface="Arial MT"/>
              </a:rPr>
              <a:t> </a:t>
            </a:r>
            <a:r>
              <a:rPr lang="es-MX" sz="1800" spc="10" dirty="0">
                <a:latin typeface="Arial MT"/>
                <a:cs typeface="Arial MT"/>
              </a:rPr>
              <a:t>sexual</a:t>
            </a:r>
            <a:r>
              <a:rPr lang="es-MX" sz="1800" spc="315" dirty="0">
                <a:latin typeface="Arial MT"/>
                <a:cs typeface="Arial MT"/>
              </a:rPr>
              <a:t> </a:t>
            </a:r>
            <a:r>
              <a:rPr lang="es-MX" sz="1800" spc="10" dirty="0">
                <a:latin typeface="Arial MT"/>
                <a:cs typeface="Arial MT"/>
              </a:rPr>
              <a:t>y</a:t>
            </a:r>
            <a:r>
              <a:rPr lang="es-MX" sz="1800" spc="320" dirty="0">
                <a:latin typeface="Arial MT"/>
                <a:cs typeface="Arial MT"/>
              </a:rPr>
              <a:t> </a:t>
            </a:r>
            <a:r>
              <a:rPr lang="es-MX" sz="1800" spc="10" dirty="0">
                <a:latin typeface="Arial MT"/>
                <a:cs typeface="Arial MT"/>
              </a:rPr>
              <a:t>de</a:t>
            </a:r>
            <a:r>
              <a:rPr lang="es-MX" sz="1800" spc="315" dirty="0">
                <a:latin typeface="Arial MT"/>
                <a:cs typeface="Arial MT"/>
              </a:rPr>
              <a:t> </a:t>
            </a:r>
            <a:r>
              <a:rPr lang="es-MX" sz="1800" spc="10" dirty="0">
                <a:latin typeface="Arial MT"/>
                <a:cs typeface="Arial MT"/>
              </a:rPr>
              <a:t>género</a:t>
            </a:r>
            <a:r>
              <a:rPr lang="es-MX" sz="1800" spc="320" dirty="0">
                <a:latin typeface="Arial MT"/>
                <a:cs typeface="Arial MT"/>
              </a:rPr>
              <a:t> </a:t>
            </a:r>
            <a:r>
              <a:rPr lang="es-MX" sz="1800" spc="10" dirty="0">
                <a:latin typeface="Arial MT"/>
                <a:cs typeface="Arial MT"/>
              </a:rPr>
              <a:t>presente</a:t>
            </a:r>
            <a:r>
              <a:rPr lang="es-MX" sz="1800" spc="315" dirty="0">
                <a:latin typeface="Arial MT"/>
                <a:cs typeface="Arial MT"/>
              </a:rPr>
              <a:t> </a:t>
            </a:r>
            <a:r>
              <a:rPr lang="es-MX" sz="1800" spc="10" dirty="0">
                <a:latin typeface="Arial MT"/>
                <a:cs typeface="Arial MT"/>
              </a:rPr>
              <a:t>en</a:t>
            </a:r>
            <a:r>
              <a:rPr lang="es-MX" sz="1800" spc="320" dirty="0">
                <a:latin typeface="Arial MT"/>
                <a:cs typeface="Arial MT"/>
              </a:rPr>
              <a:t> </a:t>
            </a:r>
            <a:r>
              <a:rPr lang="es-MX" sz="1800" spc="-25" dirty="0">
                <a:latin typeface="Arial MT"/>
                <a:cs typeface="Arial MT"/>
              </a:rPr>
              <a:t>las </a:t>
            </a:r>
            <a:r>
              <a:rPr lang="es-MX" sz="1800" spc="-10" dirty="0">
                <a:latin typeface="Arial MT"/>
                <a:cs typeface="Arial MT"/>
              </a:rPr>
              <a:t>escuelas.</a:t>
            </a:r>
          </a:p>
          <a:p>
            <a:pPr marL="634365" marR="8890" algn="just">
              <a:lnSpc>
                <a:spcPct val="113599"/>
              </a:lnSpc>
              <a:spcBef>
                <a:spcPts val="1885"/>
              </a:spcBef>
              <a:buClr>
                <a:srgbClr val="E76361"/>
              </a:buClr>
              <a:tabLst>
                <a:tab pos="901700" algn="l"/>
              </a:tabLst>
            </a:pPr>
            <a:endParaRPr lang="es-MX" sz="1800" dirty="0">
              <a:latin typeface="Arial MT"/>
              <a:cs typeface="Arial MT"/>
            </a:endParaRPr>
          </a:p>
          <a:p>
            <a:pPr marL="920750" marR="8890" indent="-285750" algn="just">
              <a:lnSpc>
                <a:spcPct val="113700"/>
              </a:lnSpc>
              <a:spcBef>
                <a:spcPts val="285"/>
              </a:spcBef>
              <a:buClr>
                <a:srgbClr val="E76361"/>
              </a:buClr>
              <a:buFont typeface="Wingdings" panose="05000000000000000000" pitchFamily="2" charset="2"/>
              <a:buChar char="v"/>
              <a:tabLst>
                <a:tab pos="901700" algn="l"/>
              </a:tabLst>
            </a:pPr>
            <a:r>
              <a:rPr lang="es-MX" sz="1800" dirty="0">
                <a:solidFill>
                  <a:srgbClr val="C00000"/>
                </a:solidFill>
                <a:latin typeface="Arial MT"/>
                <a:cs typeface="Arial MT"/>
              </a:rPr>
              <a:t>Reflexionar</a:t>
            </a:r>
            <a:r>
              <a:rPr lang="es-MX" sz="1800" spc="40" dirty="0">
                <a:solidFill>
                  <a:srgbClr val="C00000"/>
                </a:solidFill>
                <a:latin typeface="Arial MT"/>
                <a:cs typeface="Arial MT"/>
              </a:rPr>
              <a:t> </a:t>
            </a:r>
            <a:r>
              <a:rPr lang="es-MX" sz="1800" dirty="0">
                <a:solidFill>
                  <a:srgbClr val="C00000"/>
                </a:solidFill>
                <a:latin typeface="Arial MT"/>
                <a:cs typeface="Arial MT"/>
              </a:rPr>
              <a:t>y</a:t>
            </a:r>
            <a:r>
              <a:rPr lang="es-MX" sz="1800" spc="45" dirty="0">
                <a:solidFill>
                  <a:srgbClr val="C00000"/>
                </a:solidFill>
                <a:latin typeface="Arial MT"/>
                <a:cs typeface="Arial MT"/>
              </a:rPr>
              <a:t> </a:t>
            </a:r>
            <a:r>
              <a:rPr lang="es-MX" sz="1800" dirty="0">
                <a:solidFill>
                  <a:srgbClr val="C00000"/>
                </a:solidFill>
                <a:latin typeface="Arial MT"/>
                <a:cs typeface="Arial MT"/>
              </a:rPr>
              <a:t>dialogar</a:t>
            </a:r>
            <a:r>
              <a:rPr lang="es-MX" sz="1800" spc="45" dirty="0">
                <a:solidFill>
                  <a:srgbClr val="C00000"/>
                </a:solidFill>
                <a:latin typeface="Arial MT"/>
                <a:cs typeface="Arial MT"/>
              </a:rPr>
              <a:t> </a:t>
            </a:r>
            <a:r>
              <a:rPr lang="es-MX" sz="1800" spc="-10" dirty="0">
                <a:latin typeface="Arial MT"/>
                <a:cs typeface="Arial MT"/>
              </a:rPr>
              <a:t>acerca</a:t>
            </a:r>
            <a:r>
              <a:rPr lang="es-MX" sz="1800" spc="40" dirty="0">
                <a:latin typeface="Arial MT"/>
                <a:cs typeface="Arial MT"/>
              </a:rPr>
              <a:t> </a:t>
            </a:r>
            <a:r>
              <a:rPr lang="es-MX" sz="1800" dirty="0">
                <a:latin typeface="Arial MT"/>
                <a:cs typeface="Arial MT"/>
              </a:rPr>
              <a:t>de</a:t>
            </a:r>
            <a:r>
              <a:rPr lang="es-MX" sz="1800" spc="45" dirty="0">
                <a:latin typeface="Arial MT"/>
                <a:cs typeface="Arial MT"/>
              </a:rPr>
              <a:t> </a:t>
            </a:r>
            <a:r>
              <a:rPr lang="es-MX" sz="1800" dirty="0">
                <a:latin typeface="Arial MT"/>
                <a:cs typeface="Arial MT"/>
              </a:rPr>
              <a:t>posibilidades</a:t>
            </a:r>
            <a:r>
              <a:rPr lang="es-MX" sz="1800" spc="45" dirty="0">
                <a:latin typeface="Arial MT"/>
                <a:cs typeface="Arial MT"/>
              </a:rPr>
              <a:t> </a:t>
            </a:r>
            <a:r>
              <a:rPr lang="es-MX" sz="1800" dirty="0">
                <a:latin typeface="Arial MT"/>
                <a:cs typeface="Arial MT"/>
              </a:rPr>
              <a:t>que</a:t>
            </a:r>
            <a:r>
              <a:rPr lang="es-MX" sz="1800" spc="45" dirty="0">
                <a:latin typeface="Arial MT"/>
                <a:cs typeface="Arial MT"/>
              </a:rPr>
              <a:t> </a:t>
            </a:r>
            <a:r>
              <a:rPr lang="es-MX" sz="1800" dirty="0">
                <a:latin typeface="Arial MT"/>
                <a:cs typeface="Arial MT"/>
              </a:rPr>
              <a:t>favorecen</a:t>
            </a:r>
            <a:r>
              <a:rPr lang="es-MX" sz="1800" spc="40" dirty="0">
                <a:latin typeface="Arial MT"/>
                <a:cs typeface="Arial MT"/>
              </a:rPr>
              <a:t> </a:t>
            </a:r>
            <a:r>
              <a:rPr lang="es-MX" sz="1800" dirty="0">
                <a:latin typeface="Arial MT"/>
                <a:cs typeface="Arial MT"/>
              </a:rPr>
              <a:t>los</a:t>
            </a:r>
            <a:r>
              <a:rPr lang="es-MX" sz="1800" spc="45" dirty="0">
                <a:latin typeface="Arial MT"/>
                <a:cs typeface="Arial MT"/>
              </a:rPr>
              <a:t> </a:t>
            </a:r>
            <a:r>
              <a:rPr lang="es-MX" sz="1800" spc="-10" dirty="0">
                <a:latin typeface="Arial MT"/>
                <a:cs typeface="Arial MT"/>
              </a:rPr>
              <a:t>procesos </a:t>
            </a:r>
            <a:r>
              <a:rPr lang="es-MX" sz="1800" dirty="0">
                <a:latin typeface="Arial MT"/>
                <a:cs typeface="Arial MT"/>
              </a:rPr>
              <a:t>de</a:t>
            </a:r>
            <a:r>
              <a:rPr lang="es-MX" sz="1800" spc="60" dirty="0">
                <a:latin typeface="Arial MT"/>
                <a:cs typeface="Arial MT"/>
              </a:rPr>
              <a:t> </a:t>
            </a:r>
            <a:r>
              <a:rPr lang="es-MX" sz="1800" dirty="0">
                <a:latin typeface="Arial MT"/>
                <a:cs typeface="Arial MT"/>
              </a:rPr>
              <a:t>construcción</a:t>
            </a:r>
            <a:r>
              <a:rPr lang="es-MX" sz="1800" spc="60" dirty="0">
                <a:latin typeface="Arial MT"/>
                <a:cs typeface="Arial MT"/>
              </a:rPr>
              <a:t> </a:t>
            </a:r>
            <a:r>
              <a:rPr lang="es-MX" sz="1800" dirty="0">
                <a:latin typeface="Arial MT"/>
                <a:cs typeface="Arial MT"/>
              </a:rPr>
              <a:t>de</a:t>
            </a:r>
            <a:r>
              <a:rPr lang="es-MX" sz="1800" spc="60" dirty="0">
                <a:latin typeface="Arial MT"/>
                <a:cs typeface="Arial MT"/>
              </a:rPr>
              <a:t> </a:t>
            </a:r>
            <a:r>
              <a:rPr lang="es-MX" sz="1800" dirty="0">
                <a:latin typeface="Arial MT"/>
                <a:cs typeface="Arial MT"/>
              </a:rPr>
              <a:t>la</a:t>
            </a:r>
            <a:r>
              <a:rPr lang="es-MX" sz="1800" spc="65" dirty="0">
                <a:latin typeface="Arial MT"/>
                <a:cs typeface="Arial MT"/>
              </a:rPr>
              <a:t> </a:t>
            </a:r>
            <a:r>
              <a:rPr lang="es-MX" sz="1800" dirty="0">
                <a:latin typeface="Arial MT"/>
                <a:cs typeface="Arial MT"/>
              </a:rPr>
              <a:t>identidad</a:t>
            </a:r>
            <a:r>
              <a:rPr lang="es-MX" sz="1800" spc="60" dirty="0">
                <a:latin typeface="Arial MT"/>
                <a:cs typeface="Arial MT"/>
              </a:rPr>
              <a:t> </a:t>
            </a:r>
            <a:r>
              <a:rPr lang="es-MX" sz="1800" dirty="0">
                <a:latin typeface="Arial MT"/>
                <a:cs typeface="Arial MT"/>
              </a:rPr>
              <a:t>de</a:t>
            </a:r>
            <a:r>
              <a:rPr lang="es-MX" sz="1800" spc="60" dirty="0">
                <a:latin typeface="Arial MT"/>
                <a:cs typeface="Arial MT"/>
              </a:rPr>
              <a:t> </a:t>
            </a:r>
            <a:r>
              <a:rPr lang="es-MX" sz="1800" dirty="0">
                <a:latin typeface="Arial MT"/>
                <a:cs typeface="Arial MT"/>
              </a:rPr>
              <a:t>género</a:t>
            </a:r>
            <a:r>
              <a:rPr lang="es-MX" sz="1800" spc="65" dirty="0">
                <a:latin typeface="Arial MT"/>
                <a:cs typeface="Arial MT"/>
              </a:rPr>
              <a:t> </a:t>
            </a:r>
            <a:r>
              <a:rPr lang="es-MX" sz="1800" dirty="0">
                <a:latin typeface="Arial MT"/>
                <a:cs typeface="Arial MT"/>
              </a:rPr>
              <a:t>y</a:t>
            </a:r>
            <a:r>
              <a:rPr lang="es-MX" sz="1800" spc="60" dirty="0">
                <a:latin typeface="Arial MT"/>
                <a:cs typeface="Arial MT"/>
              </a:rPr>
              <a:t> </a:t>
            </a:r>
            <a:r>
              <a:rPr lang="es-MX" sz="1800" dirty="0">
                <a:latin typeface="Arial MT"/>
                <a:cs typeface="Arial MT"/>
              </a:rPr>
              <a:t>de</a:t>
            </a:r>
            <a:r>
              <a:rPr lang="es-MX" sz="1800" spc="60" dirty="0">
                <a:latin typeface="Arial MT"/>
                <a:cs typeface="Arial MT"/>
              </a:rPr>
              <a:t> </a:t>
            </a:r>
            <a:r>
              <a:rPr lang="es-MX" sz="1800" dirty="0">
                <a:latin typeface="Arial MT"/>
                <a:cs typeface="Arial MT"/>
              </a:rPr>
              <a:t>las</a:t>
            </a:r>
            <a:r>
              <a:rPr lang="es-MX" sz="1800" spc="65" dirty="0">
                <a:latin typeface="Arial MT"/>
                <a:cs typeface="Arial MT"/>
              </a:rPr>
              <a:t> </a:t>
            </a:r>
            <a:r>
              <a:rPr lang="es-MX" sz="1800" dirty="0">
                <a:latin typeface="Arial MT"/>
                <a:cs typeface="Arial MT"/>
              </a:rPr>
              <a:t>orientaciones</a:t>
            </a:r>
            <a:r>
              <a:rPr lang="es-MX" sz="1800" spc="60" dirty="0">
                <a:latin typeface="Arial MT"/>
                <a:cs typeface="Arial MT"/>
              </a:rPr>
              <a:t> </a:t>
            </a:r>
            <a:r>
              <a:rPr lang="es-MX" sz="1800" spc="-10" dirty="0">
                <a:latin typeface="Arial MT"/>
                <a:cs typeface="Arial MT"/>
              </a:rPr>
              <a:t>sexuales 	</a:t>
            </a:r>
            <a:r>
              <a:rPr lang="es-MX" sz="1800" dirty="0">
                <a:latin typeface="Arial MT"/>
                <a:cs typeface="Arial MT"/>
              </a:rPr>
              <a:t>en</a:t>
            </a:r>
            <a:r>
              <a:rPr lang="es-MX" sz="1800" spc="-35" dirty="0">
                <a:latin typeface="Arial MT"/>
                <a:cs typeface="Arial MT"/>
              </a:rPr>
              <a:t> </a:t>
            </a:r>
            <a:r>
              <a:rPr lang="es-MX" sz="1800" spc="-10" dirty="0">
                <a:latin typeface="Arial MT"/>
                <a:cs typeface="Arial MT"/>
              </a:rPr>
              <a:t>las</a:t>
            </a:r>
            <a:r>
              <a:rPr lang="es-MX" sz="1800" spc="-30" dirty="0">
                <a:latin typeface="Arial MT"/>
                <a:cs typeface="Arial MT"/>
              </a:rPr>
              <a:t> </a:t>
            </a:r>
            <a:r>
              <a:rPr lang="es-MX" sz="1800" dirty="0">
                <a:latin typeface="Arial MT"/>
                <a:cs typeface="Arial MT"/>
              </a:rPr>
              <a:t>infancias</a:t>
            </a:r>
            <a:r>
              <a:rPr lang="es-MX" sz="1800" spc="-30" dirty="0">
                <a:latin typeface="Arial MT"/>
                <a:cs typeface="Arial MT"/>
              </a:rPr>
              <a:t> </a:t>
            </a:r>
            <a:r>
              <a:rPr lang="es-MX" sz="1800" dirty="0">
                <a:latin typeface="Arial MT"/>
                <a:cs typeface="Arial MT"/>
              </a:rPr>
              <a:t>y</a:t>
            </a:r>
            <a:r>
              <a:rPr lang="es-MX" sz="1800" spc="-30" dirty="0">
                <a:latin typeface="Arial MT"/>
                <a:cs typeface="Arial MT"/>
              </a:rPr>
              <a:t> </a:t>
            </a:r>
            <a:r>
              <a:rPr lang="es-MX" sz="1800" spc="-10" dirty="0">
                <a:latin typeface="Arial MT"/>
                <a:cs typeface="Arial MT"/>
              </a:rPr>
              <a:t>las</a:t>
            </a:r>
            <a:r>
              <a:rPr lang="es-MX" sz="1800" spc="-30" dirty="0">
                <a:latin typeface="Arial MT"/>
                <a:cs typeface="Arial MT"/>
              </a:rPr>
              <a:t> </a:t>
            </a:r>
            <a:r>
              <a:rPr lang="es-MX" sz="1800" spc="-10" dirty="0">
                <a:latin typeface="Arial MT"/>
                <a:cs typeface="Arial MT"/>
              </a:rPr>
              <a:t>adolescencias.</a:t>
            </a:r>
            <a:endParaRPr lang="es-MX" sz="1800" dirty="0">
              <a:latin typeface="Arial MT"/>
              <a:cs typeface="Arial MT"/>
            </a:endParaRPr>
          </a:p>
        </p:txBody>
      </p:sp>
    </p:spTree>
    <p:extLst>
      <p:ext uri="{BB962C8B-B14F-4D97-AF65-F5344CB8AC3E}">
        <p14:creationId xmlns:p14="http://schemas.microsoft.com/office/powerpoint/2010/main" val="13340199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D2E17EAC-012D-20B9-21FB-6C9434DCFE8A}"/>
              </a:ext>
            </a:extLst>
          </p:cNvPr>
          <p:cNvSpPr txBox="1"/>
          <p:nvPr/>
        </p:nvSpPr>
        <p:spPr>
          <a:xfrm>
            <a:off x="628451" y="1692132"/>
            <a:ext cx="11081768" cy="4735527"/>
          </a:xfrm>
          <a:prstGeom prst="rect">
            <a:avLst/>
          </a:prstGeom>
          <a:noFill/>
        </p:spPr>
        <p:txBody>
          <a:bodyPr wrap="square">
            <a:spAutoFit/>
          </a:bodyPr>
          <a:lstStyle/>
          <a:p>
            <a:pPr marL="298450" marR="5715" indent="-285750" algn="just">
              <a:lnSpc>
                <a:spcPct val="113599"/>
              </a:lnSpc>
              <a:spcBef>
                <a:spcPts val="2165"/>
              </a:spcBef>
              <a:buFont typeface="Wingdings" panose="05000000000000000000" pitchFamily="2" charset="2"/>
              <a:buChar char="v"/>
            </a:pPr>
            <a:r>
              <a:rPr lang="es-MX" sz="1800" dirty="0">
                <a:latin typeface="Arial MT"/>
                <a:cs typeface="Arial MT"/>
              </a:rPr>
              <a:t>Desde la</a:t>
            </a:r>
            <a:r>
              <a:rPr lang="es-MX" sz="1800" spc="15" dirty="0">
                <a:latin typeface="Arial MT"/>
                <a:cs typeface="Arial MT"/>
              </a:rPr>
              <a:t> </a:t>
            </a:r>
            <a:r>
              <a:rPr lang="es-MX" sz="1800" dirty="0">
                <a:latin typeface="Arial MT"/>
                <a:cs typeface="Arial MT"/>
              </a:rPr>
              <a:t>Nueva</a:t>
            </a:r>
            <a:r>
              <a:rPr lang="es-MX" sz="1800" spc="15" dirty="0">
                <a:latin typeface="Arial MT"/>
                <a:cs typeface="Arial MT"/>
              </a:rPr>
              <a:t> </a:t>
            </a:r>
            <a:r>
              <a:rPr lang="es-MX" sz="1800" spc="-25" dirty="0">
                <a:latin typeface="Arial MT"/>
                <a:cs typeface="Arial MT"/>
              </a:rPr>
              <a:t>Escuela</a:t>
            </a:r>
            <a:r>
              <a:rPr lang="es-MX" sz="1800" spc="15" dirty="0">
                <a:latin typeface="Arial MT"/>
                <a:cs typeface="Arial MT"/>
              </a:rPr>
              <a:t> </a:t>
            </a:r>
            <a:r>
              <a:rPr lang="es-MX" sz="1800" dirty="0">
                <a:latin typeface="Arial MT"/>
                <a:cs typeface="Arial MT"/>
              </a:rPr>
              <a:t>Mexicana</a:t>
            </a:r>
            <a:r>
              <a:rPr lang="es-MX" sz="1800" spc="15" dirty="0">
                <a:latin typeface="Arial MT"/>
                <a:cs typeface="Arial MT"/>
              </a:rPr>
              <a:t> </a:t>
            </a:r>
            <a:r>
              <a:rPr lang="es-MX" sz="1800" dirty="0">
                <a:latin typeface="Arial MT"/>
                <a:cs typeface="Arial MT"/>
              </a:rPr>
              <a:t>se</a:t>
            </a:r>
            <a:r>
              <a:rPr lang="es-MX" sz="1800" spc="15" dirty="0">
                <a:latin typeface="Arial MT"/>
                <a:cs typeface="Arial MT"/>
              </a:rPr>
              <a:t> </a:t>
            </a:r>
            <a:r>
              <a:rPr lang="es-MX" sz="1800" dirty="0">
                <a:latin typeface="Arial MT"/>
                <a:cs typeface="Arial MT"/>
              </a:rPr>
              <a:t>impulsan</a:t>
            </a:r>
            <a:r>
              <a:rPr lang="es-MX" sz="1800" spc="15" dirty="0">
                <a:latin typeface="Arial MT"/>
                <a:cs typeface="Arial MT"/>
              </a:rPr>
              <a:t> </a:t>
            </a:r>
            <a:r>
              <a:rPr lang="es-MX" sz="1800" dirty="0">
                <a:latin typeface="Arial MT"/>
                <a:cs typeface="Arial MT"/>
              </a:rPr>
              <a:t>los</a:t>
            </a:r>
            <a:r>
              <a:rPr lang="es-MX" sz="1800" spc="15" dirty="0">
                <a:latin typeface="Arial MT"/>
                <a:cs typeface="Arial MT"/>
              </a:rPr>
              <a:t> </a:t>
            </a:r>
            <a:r>
              <a:rPr lang="es-MX" sz="1800" dirty="0">
                <a:latin typeface="Arial MT"/>
                <a:cs typeface="Arial MT"/>
              </a:rPr>
              <a:t>principios</a:t>
            </a:r>
            <a:r>
              <a:rPr lang="es-MX" sz="1800" spc="15" dirty="0">
                <a:latin typeface="Arial MT"/>
                <a:cs typeface="Arial MT"/>
              </a:rPr>
              <a:t> </a:t>
            </a:r>
            <a:r>
              <a:rPr lang="es-MX" sz="1800" dirty="0">
                <a:latin typeface="Arial MT"/>
                <a:cs typeface="Arial MT"/>
              </a:rPr>
              <a:t>de</a:t>
            </a:r>
            <a:r>
              <a:rPr lang="es-MX" sz="1800" spc="15" dirty="0">
                <a:latin typeface="Arial MT"/>
                <a:cs typeface="Arial MT"/>
              </a:rPr>
              <a:t> </a:t>
            </a:r>
            <a:r>
              <a:rPr lang="es-MX" sz="1800" spc="-10" dirty="0">
                <a:latin typeface="Arial MT"/>
                <a:cs typeface="Arial MT"/>
              </a:rPr>
              <a:t>equidad, </a:t>
            </a:r>
            <a:r>
              <a:rPr lang="es-MX" sz="1800" dirty="0">
                <a:latin typeface="Arial MT"/>
                <a:cs typeface="Arial MT"/>
              </a:rPr>
              <a:t>inclusión</a:t>
            </a:r>
            <a:r>
              <a:rPr lang="es-MX" sz="1800" spc="45" dirty="0">
                <a:latin typeface="Arial MT"/>
                <a:cs typeface="Arial MT"/>
              </a:rPr>
              <a:t> </a:t>
            </a:r>
            <a:r>
              <a:rPr lang="es-MX" sz="1800" dirty="0">
                <a:latin typeface="Arial MT"/>
                <a:cs typeface="Arial MT"/>
              </a:rPr>
              <a:t>e</a:t>
            </a:r>
            <a:r>
              <a:rPr lang="es-MX" sz="1800" spc="45" dirty="0">
                <a:latin typeface="Arial MT"/>
                <a:cs typeface="Arial MT"/>
              </a:rPr>
              <a:t> </a:t>
            </a:r>
            <a:r>
              <a:rPr lang="es-MX" sz="1800" dirty="0">
                <a:latin typeface="Arial MT"/>
                <a:cs typeface="Arial MT"/>
              </a:rPr>
              <a:t>interculturalidad,</a:t>
            </a:r>
            <a:r>
              <a:rPr lang="es-MX" sz="1800" spc="45" dirty="0">
                <a:latin typeface="Arial MT"/>
                <a:cs typeface="Arial MT"/>
              </a:rPr>
              <a:t> </a:t>
            </a:r>
            <a:r>
              <a:rPr lang="es-MX" sz="1800" dirty="0">
                <a:latin typeface="Arial MT"/>
                <a:cs typeface="Arial MT"/>
              </a:rPr>
              <a:t>con</a:t>
            </a:r>
            <a:r>
              <a:rPr lang="es-MX" sz="1800" spc="45" dirty="0">
                <a:latin typeface="Arial MT"/>
                <a:cs typeface="Arial MT"/>
              </a:rPr>
              <a:t> </a:t>
            </a:r>
            <a:r>
              <a:rPr lang="es-MX" sz="1800" spc="-10" dirty="0">
                <a:latin typeface="Arial MT"/>
                <a:cs typeface="Arial MT"/>
              </a:rPr>
              <a:t>la</a:t>
            </a:r>
            <a:r>
              <a:rPr lang="es-MX" sz="1800" spc="50" dirty="0">
                <a:latin typeface="Arial MT"/>
                <a:cs typeface="Arial MT"/>
              </a:rPr>
              <a:t> </a:t>
            </a:r>
            <a:r>
              <a:rPr lang="es-MX" sz="1800" dirty="0">
                <a:latin typeface="Arial MT"/>
                <a:cs typeface="Arial MT"/>
              </a:rPr>
              <a:t>firme</a:t>
            </a:r>
            <a:r>
              <a:rPr lang="es-MX" sz="1800" spc="45" dirty="0">
                <a:latin typeface="Arial MT"/>
                <a:cs typeface="Arial MT"/>
              </a:rPr>
              <a:t> </a:t>
            </a:r>
            <a:r>
              <a:rPr lang="es-MX" sz="1800" dirty="0">
                <a:latin typeface="Arial MT"/>
                <a:cs typeface="Arial MT"/>
              </a:rPr>
              <a:t>convicción</a:t>
            </a:r>
            <a:r>
              <a:rPr lang="es-MX" sz="1800" spc="45" dirty="0">
                <a:latin typeface="Arial MT"/>
                <a:cs typeface="Arial MT"/>
              </a:rPr>
              <a:t> </a:t>
            </a:r>
            <a:r>
              <a:rPr lang="es-MX" sz="1800" dirty="0">
                <a:latin typeface="Arial MT"/>
                <a:cs typeface="Arial MT"/>
              </a:rPr>
              <a:t>de</a:t>
            </a:r>
            <a:r>
              <a:rPr lang="es-MX" sz="1800" spc="45" dirty="0">
                <a:latin typeface="Arial MT"/>
                <a:cs typeface="Arial MT"/>
              </a:rPr>
              <a:t> </a:t>
            </a:r>
            <a:r>
              <a:rPr lang="es-MX" sz="1800" dirty="0">
                <a:latin typeface="Arial MT"/>
                <a:cs typeface="Arial MT"/>
              </a:rPr>
              <a:t>priorizar</a:t>
            </a:r>
            <a:r>
              <a:rPr lang="es-MX" sz="1800" spc="50" dirty="0">
                <a:latin typeface="Arial MT"/>
                <a:cs typeface="Arial MT"/>
              </a:rPr>
              <a:t> </a:t>
            </a:r>
            <a:r>
              <a:rPr lang="es-MX" sz="1800" dirty="0">
                <a:latin typeface="Arial MT"/>
                <a:cs typeface="Arial MT"/>
              </a:rPr>
              <a:t>el</a:t>
            </a:r>
            <a:r>
              <a:rPr lang="es-MX" sz="1800" spc="45" dirty="0">
                <a:latin typeface="Arial MT"/>
                <a:cs typeface="Arial MT"/>
              </a:rPr>
              <a:t> </a:t>
            </a:r>
            <a:r>
              <a:rPr lang="es-MX" sz="1800" dirty="0">
                <a:latin typeface="Arial MT"/>
                <a:cs typeface="Arial MT"/>
              </a:rPr>
              <a:t>interés</a:t>
            </a:r>
            <a:r>
              <a:rPr lang="es-MX" sz="1800" spc="45" dirty="0">
                <a:latin typeface="Arial MT"/>
                <a:cs typeface="Arial MT"/>
              </a:rPr>
              <a:t> </a:t>
            </a:r>
            <a:r>
              <a:rPr lang="es-MX" sz="1800" dirty="0">
                <a:latin typeface="Arial MT"/>
                <a:cs typeface="Arial MT"/>
              </a:rPr>
              <a:t>superior</a:t>
            </a:r>
            <a:r>
              <a:rPr lang="es-MX" sz="1800" spc="45" dirty="0">
                <a:latin typeface="Arial MT"/>
                <a:cs typeface="Arial MT"/>
              </a:rPr>
              <a:t> </a:t>
            </a:r>
            <a:r>
              <a:rPr lang="es-MX" sz="1800" dirty="0">
                <a:latin typeface="Arial MT"/>
                <a:cs typeface="Arial MT"/>
              </a:rPr>
              <a:t>de</a:t>
            </a:r>
            <a:r>
              <a:rPr lang="es-MX" sz="1800" spc="50" dirty="0">
                <a:latin typeface="Arial MT"/>
                <a:cs typeface="Arial MT"/>
              </a:rPr>
              <a:t> </a:t>
            </a:r>
            <a:r>
              <a:rPr lang="es-MX" sz="1800" spc="-25" dirty="0">
                <a:latin typeface="Arial MT"/>
                <a:cs typeface="Arial MT"/>
              </a:rPr>
              <a:t>las </a:t>
            </a:r>
            <a:r>
              <a:rPr lang="es-MX" sz="1800" dirty="0">
                <a:latin typeface="Arial MT"/>
                <a:cs typeface="Arial MT"/>
              </a:rPr>
              <a:t>infancias</a:t>
            </a:r>
            <a:r>
              <a:rPr lang="es-MX" sz="1800" spc="25" dirty="0">
                <a:latin typeface="Arial MT"/>
                <a:cs typeface="Arial MT"/>
              </a:rPr>
              <a:t> </a:t>
            </a:r>
            <a:r>
              <a:rPr lang="es-MX" sz="1800" dirty="0">
                <a:latin typeface="Arial MT"/>
                <a:cs typeface="Arial MT"/>
              </a:rPr>
              <a:t>y</a:t>
            </a:r>
            <a:r>
              <a:rPr lang="es-MX" sz="1800" spc="25" dirty="0">
                <a:latin typeface="Arial MT"/>
                <a:cs typeface="Arial MT"/>
              </a:rPr>
              <a:t> </a:t>
            </a:r>
            <a:r>
              <a:rPr lang="es-MX" sz="1800" spc="-10" dirty="0">
                <a:latin typeface="Arial MT"/>
                <a:cs typeface="Arial MT"/>
              </a:rPr>
              <a:t>las</a:t>
            </a:r>
            <a:r>
              <a:rPr lang="es-MX" sz="1800" spc="25" dirty="0">
                <a:latin typeface="Arial MT"/>
                <a:cs typeface="Arial MT"/>
              </a:rPr>
              <a:t> </a:t>
            </a:r>
            <a:r>
              <a:rPr lang="es-MX" sz="1800" spc="-10" dirty="0">
                <a:latin typeface="Arial MT"/>
                <a:cs typeface="Arial MT"/>
              </a:rPr>
              <a:t>adolescencias,</a:t>
            </a:r>
            <a:r>
              <a:rPr lang="es-MX" sz="1800" spc="25" dirty="0">
                <a:latin typeface="Arial MT"/>
                <a:cs typeface="Arial MT"/>
              </a:rPr>
              <a:t> </a:t>
            </a:r>
            <a:r>
              <a:rPr lang="es-MX" sz="1800" spc="-25" dirty="0">
                <a:latin typeface="Arial MT"/>
                <a:cs typeface="Arial MT"/>
              </a:rPr>
              <a:t>así</a:t>
            </a:r>
            <a:r>
              <a:rPr lang="es-MX" sz="1800" spc="30" dirty="0">
                <a:latin typeface="Arial MT"/>
                <a:cs typeface="Arial MT"/>
              </a:rPr>
              <a:t> </a:t>
            </a:r>
            <a:r>
              <a:rPr lang="es-MX" sz="1800" dirty="0">
                <a:latin typeface="Arial MT"/>
                <a:cs typeface="Arial MT"/>
              </a:rPr>
              <a:t>como</a:t>
            </a:r>
            <a:r>
              <a:rPr lang="es-MX" sz="1800" spc="25" dirty="0">
                <a:latin typeface="Arial MT"/>
                <a:cs typeface="Arial MT"/>
              </a:rPr>
              <a:t> </a:t>
            </a:r>
            <a:r>
              <a:rPr lang="es-MX" sz="1800" dirty="0">
                <a:latin typeface="Arial MT"/>
                <a:cs typeface="Arial MT"/>
              </a:rPr>
              <a:t>garantizar</a:t>
            </a:r>
            <a:r>
              <a:rPr lang="es-MX" sz="1800" spc="25" dirty="0">
                <a:latin typeface="Arial MT"/>
                <a:cs typeface="Arial MT"/>
              </a:rPr>
              <a:t> </a:t>
            </a:r>
            <a:r>
              <a:rPr lang="es-MX" sz="1800" dirty="0">
                <a:latin typeface="Arial MT"/>
                <a:cs typeface="Arial MT"/>
              </a:rPr>
              <a:t>el</a:t>
            </a:r>
            <a:r>
              <a:rPr lang="es-MX" sz="1800" spc="25" dirty="0">
                <a:latin typeface="Arial MT"/>
                <a:cs typeface="Arial MT"/>
              </a:rPr>
              <a:t> </a:t>
            </a:r>
            <a:r>
              <a:rPr lang="es-MX" sz="1800" dirty="0">
                <a:latin typeface="Arial MT"/>
                <a:cs typeface="Arial MT"/>
              </a:rPr>
              <a:t>máximo</a:t>
            </a:r>
            <a:r>
              <a:rPr lang="es-MX" sz="1800" spc="25" dirty="0">
                <a:latin typeface="Arial MT"/>
                <a:cs typeface="Arial MT"/>
              </a:rPr>
              <a:t> </a:t>
            </a:r>
            <a:r>
              <a:rPr lang="es-MX" sz="1800" dirty="0">
                <a:latin typeface="Arial MT"/>
                <a:cs typeface="Arial MT"/>
              </a:rPr>
              <a:t>logro</a:t>
            </a:r>
            <a:r>
              <a:rPr lang="es-MX" sz="1800" spc="30" dirty="0">
                <a:latin typeface="Arial MT"/>
                <a:cs typeface="Arial MT"/>
              </a:rPr>
              <a:t> </a:t>
            </a:r>
            <a:r>
              <a:rPr lang="es-MX" sz="1800" dirty="0">
                <a:latin typeface="Arial MT"/>
                <a:cs typeface="Arial MT"/>
              </a:rPr>
              <a:t>de</a:t>
            </a:r>
            <a:r>
              <a:rPr lang="es-MX" sz="1800" spc="25" dirty="0">
                <a:latin typeface="Arial MT"/>
                <a:cs typeface="Arial MT"/>
              </a:rPr>
              <a:t> </a:t>
            </a:r>
            <a:r>
              <a:rPr lang="es-MX" sz="1800" spc="-10" dirty="0">
                <a:latin typeface="Arial MT"/>
                <a:cs typeface="Arial MT"/>
              </a:rPr>
              <a:t>aprendizaje. (</a:t>
            </a:r>
            <a:r>
              <a:rPr lang="es-MX" sz="1800" spc="-10" dirty="0">
                <a:solidFill>
                  <a:srgbClr val="C00000"/>
                </a:solidFill>
                <a:latin typeface="Arial MT"/>
                <a:cs typeface="Arial MT"/>
              </a:rPr>
              <a:t>D</a:t>
            </a:r>
            <a:r>
              <a:rPr lang="es-MX" dirty="0">
                <a:solidFill>
                  <a:srgbClr val="C00000"/>
                </a:solidFill>
                <a:latin typeface="Arial MT"/>
                <a:cs typeface="Arial MT"/>
              </a:rPr>
              <a:t>esarrollo</a:t>
            </a:r>
            <a:r>
              <a:rPr lang="es-MX" spc="50" dirty="0">
                <a:solidFill>
                  <a:srgbClr val="C00000"/>
                </a:solidFill>
                <a:latin typeface="Arial MT"/>
                <a:cs typeface="Arial MT"/>
              </a:rPr>
              <a:t> </a:t>
            </a:r>
            <a:r>
              <a:rPr lang="es-MX" dirty="0">
                <a:solidFill>
                  <a:srgbClr val="C00000"/>
                </a:solidFill>
                <a:latin typeface="Arial MT"/>
                <a:cs typeface="Arial MT"/>
              </a:rPr>
              <a:t>humano</a:t>
            </a:r>
            <a:r>
              <a:rPr lang="es-MX" spc="50" dirty="0">
                <a:solidFill>
                  <a:srgbClr val="C00000"/>
                </a:solidFill>
                <a:latin typeface="Arial MT"/>
                <a:cs typeface="Arial MT"/>
              </a:rPr>
              <a:t> </a:t>
            </a:r>
            <a:r>
              <a:rPr lang="es-MX" dirty="0">
                <a:solidFill>
                  <a:srgbClr val="C00000"/>
                </a:solidFill>
                <a:latin typeface="Arial MT"/>
                <a:cs typeface="Arial MT"/>
              </a:rPr>
              <a:t>integral</a:t>
            </a:r>
            <a:r>
              <a:rPr lang="es-MX" spc="50" dirty="0">
                <a:solidFill>
                  <a:srgbClr val="C00000"/>
                </a:solidFill>
                <a:latin typeface="Arial MT"/>
                <a:cs typeface="Arial MT"/>
              </a:rPr>
              <a:t> </a:t>
            </a:r>
            <a:r>
              <a:rPr lang="es-MX" dirty="0">
                <a:latin typeface="Arial MT"/>
                <a:cs typeface="Arial MT"/>
              </a:rPr>
              <a:t>representa</a:t>
            </a:r>
            <a:r>
              <a:rPr lang="es-MX" spc="50" dirty="0">
                <a:latin typeface="Arial MT"/>
                <a:cs typeface="Arial MT"/>
              </a:rPr>
              <a:t> </a:t>
            </a:r>
            <a:r>
              <a:rPr lang="es-MX" dirty="0">
                <a:latin typeface="Arial MT"/>
                <a:cs typeface="Arial MT"/>
              </a:rPr>
              <a:t>el</a:t>
            </a:r>
            <a:r>
              <a:rPr lang="es-MX" spc="55" dirty="0">
                <a:latin typeface="Arial MT"/>
                <a:cs typeface="Arial MT"/>
              </a:rPr>
              <a:t> </a:t>
            </a:r>
            <a:r>
              <a:rPr lang="es-MX" dirty="0">
                <a:latin typeface="Arial MT"/>
                <a:cs typeface="Arial MT"/>
              </a:rPr>
              <a:t>anhelo</a:t>
            </a:r>
            <a:r>
              <a:rPr lang="es-MX" spc="50" dirty="0">
                <a:latin typeface="Arial MT"/>
                <a:cs typeface="Arial MT"/>
              </a:rPr>
              <a:t> </a:t>
            </a:r>
            <a:r>
              <a:rPr lang="es-MX" dirty="0">
                <a:latin typeface="Arial MT"/>
                <a:cs typeface="Arial MT"/>
              </a:rPr>
              <a:t>plasmado</a:t>
            </a:r>
            <a:r>
              <a:rPr lang="es-MX" spc="50" dirty="0">
                <a:latin typeface="Arial MT"/>
                <a:cs typeface="Arial MT"/>
              </a:rPr>
              <a:t> </a:t>
            </a:r>
            <a:r>
              <a:rPr lang="es-MX" dirty="0">
                <a:latin typeface="Arial MT"/>
                <a:cs typeface="Arial MT"/>
              </a:rPr>
              <a:t>en</a:t>
            </a:r>
            <a:r>
              <a:rPr lang="es-MX" spc="50" dirty="0">
                <a:latin typeface="Arial MT"/>
                <a:cs typeface="Arial MT"/>
              </a:rPr>
              <a:t> </a:t>
            </a:r>
            <a:r>
              <a:rPr lang="es-MX" dirty="0">
                <a:latin typeface="Arial MT"/>
                <a:cs typeface="Arial MT"/>
              </a:rPr>
              <a:t>el</a:t>
            </a:r>
            <a:r>
              <a:rPr lang="es-MX" spc="50" dirty="0">
                <a:latin typeface="Arial MT"/>
                <a:cs typeface="Arial MT"/>
              </a:rPr>
              <a:t> </a:t>
            </a:r>
            <a:r>
              <a:rPr lang="es-MX" dirty="0">
                <a:latin typeface="Arial MT"/>
                <a:cs typeface="Arial MT"/>
              </a:rPr>
              <a:t>Artículo</a:t>
            </a:r>
            <a:r>
              <a:rPr lang="es-MX" spc="55" dirty="0">
                <a:latin typeface="Arial MT"/>
                <a:cs typeface="Arial MT"/>
              </a:rPr>
              <a:t> </a:t>
            </a:r>
            <a:r>
              <a:rPr lang="es-MX" spc="-10" dirty="0">
                <a:latin typeface="Arial MT"/>
                <a:cs typeface="Arial MT"/>
              </a:rPr>
              <a:t>Tercero </a:t>
            </a:r>
            <a:r>
              <a:rPr lang="es-MX" dirty="0">
                <a:latin typeface="Arial MT"/>
                <a:cs typeface="Arial MT"/>
              </a:rPr>
              <a:t>Constitucional)</a:t>
            </a:r>
          </a:p>
          <a:p>
            <a:pPr marL="298450" marR="5715" indent="-285750" algn="just">
              <a:lnSpc>
                <a:spcPct val="113599"/>
              </a:lnSpc>
              <a:spcBef>
                <a:spcPts val="2165"/>
              </a:spcBef>
              <a:buFont typeface="Wingdings" panose="05000000000000000000" pitchFamily="2" charset="2"/>
              <a:buChar char="v"/>
            </a:pPr>
            <a:r>
              <a:rPr lang="es-MX" spc="-5" dirty="0">
                <a:latin typeface="Arial MT"/>
                <a:cs typeface="Arial MT"/>
              </a:rPr>
              <a:t>Bajo</a:t>
            </a:r>
            <a:r>
              <a:rPr lang="es-MX" spc="150" dirty="0">
                <a:latin typeface="Arial MT"/>
                <a:cs typeface="Arial MT"/>
              </a:rPr>
              <a:t> </a:t>
            </a:r>
            <a:r>
              <a:rPr lang="es-MX" spc="5" dirty="0">
                <a:latin typeface="Arial MT"/>
                <a:cs typeface="Arial MT"/>
              </a:rPr>
              <a:t>esta</a:t>
            </a:r>
            <a:r>
              <a:rPr lang="es-MX" spc="150" dirty="0">
                <a:latin typeface="Arial MT"/>
                <a:cs typeface="Arial MT"/>
              </a:rPr>
              <a:t> </a:t>
            </a:r>
            <a:r>
              <a:rPr lang="es-MX" spc="10" dirty="0">
                <a:latin typeface="Arial MT"/>
                <a:cs typeface="Arial MT"/>
              </a:rPr>
              <a:t>perspectiva,</a:t>
            </a:r>
            <a:r>
              <a:rPr lang="es-MX" spc="150" dirty="0">
                <a:latin typeface="Arial MT"/>
                <a:cs typeface="Arial MT"/>
              </a:rPr>
              <a:t> </a:t>
            </a:r>
            <a:r>
              <a:rPr lang="es-MX" spc="-15" dirty="0">
                <a:latin typeface="Arial MT"/>
                <a:cs typeface="Arial MT"/>
              </a:rPr>
              <a:t>es</a:t>
            </a:r>
            <a:r>
              <a:rPr lang="es-MX" spc="150" dirty="0">
                <a:latin typeface="Arial MT"/>
                <a:cs typeface="Arial MT"/>
              </a:rPr>
              <a:t> </a:t>
            </a:r>
            <a:r>
              <a:rPr lang="es-MX" spc="15" dirty="0">
                <a:latin typeface="Arial MT"/>
                <a:cs typeface="Arial MT"/>
              </a:rPr>
              <a:t>necesario</a:t>
            </a:r>
            <a:r>
              <a:rPr lang="es-MX" spc="150" dirty="0">
                <a:latin typeface="Arial MT"/>
                <a:cs typeface="Arial MT"/>
              </a:rPr>
              <a:t> </a:t>
            </a:r>
            <a:r>
              <a:rPr lang="es-MX" dirty="0">
                <a:latin typeface="Arial MT"/>
                <a:cs typeface="Arial MT"/>
              </a:rPr>
              <a:t>reconocer,</a:t>
            </a:r>
            <a:r>
              <a:rPr lang="es-MX" spc="150" dirty="0">
                <a:latin typeface="Arial MT"/>
                <a:cs typeface="Arial MT"/>
              </a:rPr>
              <a:t> </a:t>
            </a:r>
            <a:r>
              <a:rPr lang="es-MX" spc="15" dirty="0">
                <a:latin typeface="Arial MT"/>
                <a:cs typeface="Arial MT"/>
              </a:rPr>
              <a:t>valorar</a:t>
            </a:r>
            <a:r>
              <a:rPr lang="es-MX" spc="150" dirty="0">
                <a:latin typeface="Arial MT"/>
                <a:cs typeface="Arial MT"/>
              </a:rPr>
              <a:t> </a:t>
            </a:r>
            <a:r>
              <a:rPr lang="es-MX" spc="-35" dirty="0">
                <a:latin typeface="Arial MT"/>
                <a:cs typeface="Arial MT"/>
              </a:rPr>
              <a:t>y</a:t>
            </a:r>
            <a:r>
              <a:rPr lang="es-MX" spc="150" dirty="0">
                <a:latin typeface="Arial MT"/>
                <a:cs typeface="Arial MT"/>
              </a:rPr>
              <a:t> </a:t>
            </a:r>
            <a:r>
              <a:rPr lang="es-MX" spc="15" dirty="0">
                <a:latin typeface="Arial MT"/>
                <a:cs typeface="Arial MT"/>
              </a:rPr>
              <a:t>apreciar</a:t>
            </a:r>
            <a:r>
              <a:rPr lang="es-MX" spc="150" dirty="0">
                <a:latin typeface="Arial MT"/>
                <a:cs typeface="Arial MT"/>
              </a:rPr>
              <a:t> </a:t>
            </a:r>
            <a:r>
              <a:rPr lang="es-MX" spc="-5" dirty="0">
                <a:latin typeface="Arial MT"/>
                <a:cs typeface="Arial MT"/>
              </a:rPr>
              <a:t>la</a:t>
            </a:r>
            <a:r>
              <a:rPr lang="es-MX" spc="150" dirty="0">
                <a:latin typeface="Arial MT"/>
                <a:cs typeface="Arial MT"/>
              </a:rPr>
              <a:t> </a:t>
            </a:r>
            <a:r>
              <a:rPr lang="es-MX" spc="15" dirty="0">
                <a:latin typeface="Arial MT"/>
                <a:cs typeface="Arial MT"/>
              </a:rPr>
              <a:t>riqueza</a:t>
            </a:r>
            <a:r>
              <a:rPr lang="es-MX" spc="150" dirty="0">
                <a:latin typeface="Arial MT"/>
                <a:cs typeface="Arial MT"/>
              </a:rPr>
              <a:t> </a:t>
            </a:r>
            <a:r>
              <a:rPr lang="es-MX" spc="-35" dirty="0">
                <a:latin typeface="Arial MT"/>
                <a:cs typeface="Arial MT"/>
              </a:rPr>
              <a:t>y</a:t>
            </a:r>
            <a:r>
              <a:rPr lang="es-MX" spc="150" dirty="0">
                <a:latin typeface="Arial MT"/>
                <a:cs typeface="Arial MT"/>
              </a:rPr>
              <a:t> </a:t>
            </a:r>
            <a:r>
              <a:rPr lang="es-MX" dirty="0">
                <a:latin typeface="Arial MT"/>
                <a:cs typeface="Arial MT"/>
              </a:rPr>
              <a:t>la </a:t>
            </a:r>
            <a:r>
              <a:rPr lang="es-MX" spc="15" dirty="0">
                <a:latin typeface="Arial MT"/>
                <a:cs typeface="Arial MT"/>
              </a:rPr>
              <a:t>diversidad</a:t>
            </a:r>
            <a:r>
              <a:rPr lang="es-MX" spc="145" dirty="0">
                <a:latin typeface="Arial MT"/>
                <a:cs typeface="Arial MT"/>
              </a:rPr>
              <a:t> </a:t>
            </a:r>
            <a:r>
              <a:rPr lang="es-MX" spc="30" dirty="0">
                <a:latin typeface="Arial MT"/>
                <a:cs typeface="Arial MT"/>
              </a:rPr>
              <a:t>que</a:t>
            </a:r>
            <a:r>
              <a:rPr lang="es-MX" spc="145" dirty="0">
                <a:latin typeface="Arial MT"/>
                <a:cs typeface="Arial MT"/>
              </a:rPr>
              <a:t> </a:t>
            </a:r>
            <a:r>
              <a:rPr lang="es-MX" spc="35" dirty="0">
                <a:latin typeface="Arial MT"/>
                <a:cs typeface="Arial MT"/>
              </a:rPr>
              <a:t>conforman</a:t>
            </a:r>
            <a:r>
              <a:rPr lang="es-MX" spc="145" dirty="0">
                <a:latin typeface="Arial MT"/>
                <a:cs typeface="Arial MT"/>
              </a:rPr>
              <a:t> </a:t>
            </a:r>
            <a:r>
              <a:rPr lang="es-MX" spc="-20" dirty="0">
                <a:latin typeface="Arial MT"/>
                <a:cs typeface="Arial MT"/>
              </a:rPr>
              <a:t>a</a:t>
            </a:r>
            <a:r>
              <a:rPr lang="es-MX" spc="145" dirty="0">
                <a:latin typeface="Arial MT"/>
                <a:cs typeface="Arial MT"/>
              </a:rPr>
              <a:t> </a:t>
            </a:r>
            <a:r>
              <a:rPr lang="es-MX" spc="-15" dirty="0">
                <a:latin typeface="Arial MT"/>
                <a:cs typeface="Arial MT"/>
              </a:rPr>
              <a:t>las</a:t>
            </a:r>
            <a:r>
              <a:rPr lang="es-MX" spc="145" dirty="0">
                <a:latin typeface="Arial MT"/>
                <a:cs typeface="Arial MT"/>
              </a:rPr>
              <a:t> </a:t>
            </a:r>
            <a:r>
              <a:rPr lang="es-MX" spc="20" dirty="0">
                <a:latin typeface="Arial MT"/>
                <a:cs typeface="Arial MT"/>
              </a:rPr>
              <a:t>comunidades,</a:t>
            </a:r>
            <a:r>
              <a:rPr lang="es-MX" spc="145" dirty="0">
                <a:latin typeface="Arial MT"/>
                <a:cs typeface="Arial MT"/>
              </a:rPr>
              <a:t> </a:t>
            </a:r>
            <a:r>
              <a:rPr lang="es-MX" spc="-20" dirty="0">
                <a:latin typeface="Arial MT"/>
                <a:cs typeface="Arial MT"/>
              </a:rPr>
              <a:t>a</a:t>
            </a:r>
            <a:r>
              <a:rPr lang="es-MX" spc="145" dirty="0">
                <a:latin typeface="Arial MT"/>
                <a:cs typeface="Arial MT"/>
              </a:rPr>
              <a:t> </a:t>
            </a:r>
            <a:r>
              <a:rPr lang="es-MX" spc="30" dirty="0">
                <a:latin typeface="Arial MT"/>
                <a:cs typeface="Arial MT"/>
              </a:rPr>
              <a:t>fin</a:t>
            </a:r>
            <a:r>
              <a:rPr lang="es-MX" spc="145" dirty="0">
                <a:latin typeface="Arial MT"/>
                <a:cs typeface="Arial MT"/>
              </a:rPr>
              <a:t> </a:t>
            </a:r>
            <a:r>
              <a:rPr lang="es-MX" spc="25" dirty="0">
                <a:latin typeface="Arial MT"/>
                <a:cs typeface="Arial MT"/>
              </a:rPr>
              <a:t>de</a:t>
            </a:r>
            <a:r>
              <a:rPr lang="es-MX" spc="145" dirty="0">
                <a:latin typeface="Arial MT"/>
                <a:cs typeface="Arial MT"/>
              </a:rPr>
              <a:t> </a:t>
            </a:r>
            <a:r>
              <a:rPr lang="es-MX" spc="5" dirty="0">
                <a:latin typeface="Arial MT"/>
                <a:cs typeface="Arial MT"/>
              </a:rPr>
              <a:t>visibilizar</a:t>
            </a:r>
            <a:r>
              <a:rPr lang="es-MX" spc="145" dirty="0">
                <a:latin typeface="Arial MT"/>
                <a:cs typeface="Arial MT"/>
              </a:rPr>
              <a:t> </a:t>
            </a:r>
            <a:r>
              <a:rPr lang="es-MX" spc="-5" dirty="0">
                <a:latin typeface="Arial MT"/>
                <a:cs typeface="Arial MT"/>
              </a:rPr>
              <a:t>la</a:t>
            </a:r>
            <a:r>
              <a:rPr lang="es-MX" spc="145" dirty="0">
                <a:latin typeface="Arial MT"/>
                <a:cs typeface="Arial MT"/>
              </a:rPr>
              <a:t> </a:t>
            </a:r>
            <a:r>
              <a:rPr lang="es-MX" spc="30" dirty="0">
                <a:latin typeface="Arial MT"/>
                <a:cs typeface="Arial MT"/>
              </a:rPr>
              <a:t>multiplicidad</a:t>
            </a:r>
            <a:r>
              <a:rPr lang="es-MX" spc="145" dirty="0">
                <a:latin typeface="Arial MT"/>
                <a:cs typeface="Arial MT"/>
              </a:rPr>
              <a:t> </a:t>
            </a:r>
            <a:r>
              <a:rPr lang="es-MX" spc="25" dirty="0">
                <a:latin typeface="Arial MT"/>
                <a:cs typeface="Arial MT"/>
              </a:rPr>
              <a:t>de</a:t>
            </a:r>
            <a:r>
              <a:rPr lang="es-MX" spc="15" dirty="0">
                <a:latin typeface="Arial MT"/>
                <a:cs typeface="Arial MT"/>
              </a:rPr>
              <a:t> </a:t>
            </a:r>
            <a:r>
              <a:rPr lang="es-MX" spc="25" dirty="0">
                <a:latin typeface="Arial MT"/>
                <a:cs typeface="Arial MT"/>
              </a:rPr>
              <a:t>identidades</a:t>
            </a:r>
            <a:r>
              <a:rPr lang="es-MX" spc="225" dirty="0">
                <a:latin typeface="Arial MT"/>
                <a:cs typeface="Arial MT"/>
              </a:rPr>
              <a:t> </a:t>
            </a:r>
            <a:r>
              <a:rPr lang="es-MX" spc="35" dirty="0">
                <a:latin typeface="Arial MT"/>
                <a:cs typeface="Arial MT"/>
              </a:rPr>
              <a:t>que</a:t>
            </a:r>
            <a:r>
              <a:rPr lang="es-MX" spc="225" dirty="0">
                <a:latin typeface="Arial MT"/>
                <a:cs typeface="Arial MT"/>
              </a:rPr>
              <a:t> </a:t>
            </a:r>
            <a:r>
              <a:rPr lang="es-MX" spc="10" dirty="0">
                <a:latin typeface="Arial MT"/>
                <a:cs typeface="Arial MT"/>
              </a:rPr>
              <a:t>coexisten. A</a:t>
            </a:r>
            <a:r>
              <a:rPr lang="es-MX" spc="30" dirty="0">
                <a:latin typeface="Arial MT"/>
                <a:cs typeface="Arial MT"/>
              </a:rPr>
              <a:t>tender</a:t>
            </a:r>
            <a:r>
              <a:rPr lang="es-MX" spc="60" dirty="0">
                <a:latin typeface="Arial MT"/>
                <a:cs typeface="Arial MT"/>
              </a:rPr>
              <a:t> </a:t>
            </a:r>
            <a:r>
              <a:rPr lang="es-MX" spc="10" dirty="0">
                <a:latin typeface="Arial MT"/>
                <a:cs typeface="Arial MT"/>
              </a:rPr>
              <a:t>desde</a:t>
            </a:r>
            <a:r>
              <a:rPr lang="es-MX" spc="60" dirty="0">
                <a:latin typeface="Arial MT"/>
                <a:cs typeface="Arial MT"/>
              </a:rPr>
              <a:t> </a:t>
            </a:r>
            <a:r>
              <a:rPr lang="es-MX" dirty="0">
                <a:latin typeface="Arial MT"/>
                <a:cs typeface="Arial MT"/>
              </a:rPr>
              <a:t>el</a:t>
            </a:r>
            <a:r>
              <a:rPr lang="es-MX" spc="60" dirty="0">
                <a:latin typeface="Arial MT"/>
                <a:cs typeface="Arial MT"/>
              </a:rPr>
              <a:t> </a:t>
            </a:r>
            <a:r>
              <a:rPr lang="es-MX" spc="35" dirty="0">
                <a:latin typeface="Arial MT"/>
                <a:cs typeface="Arial MT"/>
              </a:rPr>
              <a:t>ámbito</a:t>
            </a:r>
            <a:r>
              <a:rPr lang="es-MX" spc="60" dirty="0">
                <a:latin typeface="Arial MT"/>
                <a:cs typeface="Arial MT"/>
              </a:rPr>
              <a:t> </a:t>
            </a:r>
            <a:r>
              <a:rPr lang="es-MX" spc="10" dirty="0">
                <a:latin typeface="Arial MT"/>
                <a:cs typeface="Arial MT"/>
              </a:rPr>
              <a:t>educativo con  una </a:t>
            </a:r>
            <a:r>
              <a:rPr lang="es-MX" dirty="0">
                <a:latin typeface="Arial MT"/>
                <a:cs typeface="Arial MT"/>
              </a:rPr>
              <a:t>pedagogía</a:t>
            </a:r>
            <a:r>
              <a:rPr lang="es-MX" spc="-65" dirty="0">
                <a:latin typeface="Arial MT"/>
                <a:cs typeface="Arial MT"/>
              </a:rPr>
              <a:t> </a:t>
            </a:r>
            <a:r>
              <a:rPr lang="es-MX" spc="15" dirty="0">
                <a:latin typeface="Arial MT"/>
                <a:cs typeface="Arial MT"/>
              </a:rPr>
              <a:t>que</a:t>
            </a:r>
            <a:r>
              <a:rPr lang="es-MX" spc="-65" dirty="0">
                <a:latin typeface="Arial MT"/>
                <a:cs typeface="Arial MT"/>
              </a:rPr>
              <a:t> </a:t>
            </a:r>
            <a:r>
              <a:rPr lang="es-MX" spc="5" dirty="0">
                <a:latin typeface="Arial MT"/>
                <a:cs typeface="Arial MT"/>
              </a:rPr>
              <a:t>impulse</a:t>
            </a:r>
            <a:r>
              <a:rPr lang="es-MX" spc="-65" dirty="0">
                <a:latin typeface="Arial MT"/>
                <a:cs typeface="Arial MT"/>
              </a:rPr>
              <a:t> </a:t>
            </a:r>
            <a:r>
              <a:rPr lang="es-MX" spc="-10" dirty="0">
                <a:latin typeface="Arial MT"/>
                <a:cs typeface="Arial MT"/>
              </a:rPr>
              <a:t>el</a:t>
            </a:r>
            <a:r>
              <a:rPr lang="es-MX" spc="-65" dirty="0">
                <a:latin typeface="Arial MT"/>
                <a:cs typeface="Arial MT"/>
              </a:rPr>
              <a:t> </a:t>
            </a:r>
            <a:r>
              <a:rPr lang="es-MX" spc="10" dirty="0">
                <a:latin typeface="Arial MT"/>
                <a:cs typeface="Arial MT"/>
              </a:rPr>
              <a:t>autoconocimiento,</a:t>
            </a:r>
            <a:r>
              <a:rPr lang="es-MX" spc="-65" dirty="0">
                <a:latin typeface="Arial MT"/>
                <a:cs typeface="Arial MT"/>
              </a:rPr>
              <a:t> </a:t>
            </a:r>
            <a:r>
              <a:rPr lang="es-MX" spc="-20" dirty="0">
                <a:latin typeface="Arial MT"/>
                <a:cs typeface="Arial MT"/>
              </a:rPr>
              <a:t>la</a:t>
            </a:r>
            <a:r>
              <a:rPr lang="es-MX" spc="-65" dirty="0">
                <a:latin typeface="Arial MT"/>
                <a:cs typeface="Arial MT"/>
              </a:rPr>
              <a:t> </a:t>
            </a:r>
            <a:r>
              <a:rPr lang="es-MX" spc="5" dirty="0">
                <a:latin typeface="Arial MT"/>
                <a:cs typeface="Arial MT"/>
              </a:rPr>
              <a:t>posibilidad</a:t>
            </a:r>
            <a:r>
              <a:rPr lang="es-MX" spc="-65" dirty="0">
                <a:latin typeface="Arial MT"/>
                <a:cs typeface="Arial MT"/>
              </a:rPr>
              <a:t> </a:t>
            </a:r>
            <a:r>
              <a:rPr lang="es-MX" spc="5" dirty="0">
                <a:latin typeface="Arial MT"/>
                <a:cs typeface="Arial MT"/>
              </a:rPr>
              <a:t>de</a:t>
            </a:r>
            <a:r>
              <a:rPr lang="es-MX" spc="-65" dirty="0">
                <a:latin typeface="Arial MT"/>
                <a:cs typeface="Arial MT"/>
              </a:rPr>
              <a:t> </a:t>
            </a:r>
            <a:r>
              <a:rPr lang="es-MX" spc="-10" dirty="0">
                <a:latin typeface="Arial MT"/>
                <a:cs typeface="Arial MT"/>
              </a:rPr>
              <a:t>expresarse</a:t>
            </a:r>
            <a:r>
              <a:rPr lang="es-MX" spc="-15" dirty="0">
                <a:latin typeface="Arial MT"/>
                <a:cs typeface="Arial MT"/>
              </a:rPr>
              <a:t> </a:t>
            </a:r>
            <a:r>
              <a:rPr lang="es-MX" spc="15" dirty="0">
                <a:latin typeface="Arial MT"/>
                <a:cs typeface="Arial MT"/>
              </a:rPr>
              <a:t>libremente,</a:t>
            </a:r>
            <a:r>
              <a:rPr lang="es-MX" spc="-25" dirty="0">
                <a:latin typeface="Arial MT"/>
                <a:cs typeface="Arial MT"/>
              </a:rPr>
              <a:t> </a:t>
            </a:r>
            <a:r>
              <a:rPr lang="es-MX" dirty="0">
                <a:latin typeface="Arial MT"/>
                <a:cs typeface="Arial MT"/>
              </a:rPr>
              <a:t>el</a:t>
            </a:r>
            <a:r>
              <a:rPr lang="es-MX" spc="-25" dirty="0">
                <a:latin typeface="Arial MT"/>
                <a:cs typeface="Arial MT"/>
              </a:rPr>
              <a:t> </a:t>
            </a:r>
            <a:r>
              <a:rPr lang="es-MX" spc="20" dirty="0">
                <a:latin typeface="Arial MT"/>
                <a:cs typeface="Arial MT"/>
              </a:rPr>
              <a:t>reconocimiento</a:t>
            </a:r>
            <a:r>
              <a:rPr lang="es-MX" spc="-25" dirty="0">
                <a:latin typeface="Arial MT"/>
                <a:cs typeface="Arial MT"/>
              </a:rPr>
              <a:t> </a:t>
            </a:r>
            <a:r>
              <a:rPr lang="es-MX" spc="-40" dirty="0">
                <a:latin typeface="Arial MT"/>
                <a:cs typeface="Arial MT"/>
              </a:rPr>
              <a:t>y</a:t>
            </a:r>
            <a:r>
              <a:rPr lang="es-MX" spc="-25" dirty="0">
                <a:latin typeface="Arial MT"/>
                <a:cs typeface="Arial MT"/>
              </a:rPr>
              <a:t> </a:t>
            </a:r>
            <a:r>
              <a:rPr lang="es-MX" spc="20" dirty="0">
                <a:latin typeface="Arial MT"/>
                <a:cs typeface="Arial MT"/>
              </a:rPr>
              <a:t>respeto</a:t>
            </a:r>
            <a:r>
              <a:rPr lang="es-MX" spc="-25" dirty="0">
                <a:latin typeface="Arial MT"/>
                <a:cs typeface="Arial MT"/>
              </a:rPr>
              <a:t> </a:t>
            </a:r>
            <a:r>
              <a:rPr lang="es-MX" spc="15" dirty="0">
                <a:latin typeface="Arial MT"/>
                <a:cs typeface="Arial MT"/>
              </a:rPr>
              <a:t>de</a:t>
            </a:r>
            <a:r>
              <a:rPr lang="es-MX" spc="-25" dirty="0">
                <a:latin typeface="Arial MT"/>
                <a:cs typeface="Arial MT"/>
              </a:rPr>
              <a:t> </a:t>
            </a:r>
            <a:r>
              <a:rPr lang="es-MX" spc="-20" dirty="0">
                <a:latin typeface="Arial MT"/>
                <a:cs typeface="Arial MT"/>
              </a:rPr>
              <a:t>las</a:t>
            </a:r>
            <a:r>
              <a:rPr lang="es-MX" spc="-25" dirty="0">
                <a:latin typeface="Arial MT"/>
                <a:cs typeface="Arial MT"/>
              </a:rPr>
              <a:t> </a:t>
            </a:r>
            <a:r>
              <a:rPr lang="es-MX" spc="5" dirty="0">
                <a:latin typeface="Arial MT"/>
                <a:cs typeface="Arial MT"/>
              </a:rPr>
              <a:t>diferencias</a:t>
            </a:r>
            <a:r>
              <a:rPr lang="es-MX" spc="-25" dirty="0">
                <a:latin typeface="Arial MT"/>
                <a:cs typeface="Arial MT"/>
              </a:rPr>
              <a:t> </a:t>
            </a:r>
            <a:r>
              <a:rPr lang="es-MX" spc="-20" dirty="0">
                <a:latin typeface="Arial MT"/>
                <a:cs typeface="Arial MT"/>
              </a:rPr>
              <a:t>sexo-</a:t>
            </a:r>
            <a:r>
              <a:rPr lang="es-MX" dirty="0">
                <a:latin typeface="Arial MT"/>
                <a:cs typeface="Arial MT"/>
              </a:rPr>
              <a:t>genéricas,</a:t>
            </a:r>
            <a:r>
              <a:rPr lang="es-MX" spc="-25" dirty="0">
                <a:latin typeface="Arial MT"/>
                <a:cs typeface="Arial MT"/>
              </a:rPr>
              <a:t> </a:t>
            </a:r>
            <a:r>
              <a:rPr lang="es-MX" spc="-10" dirty="0">
                <a:latin typeface="Arial MT"/>
                <a:cs typeface="Arial MT"/>
              </a:rPr>
              <a:t>la</a:t>
            </a:r>
            <a:r>
              <a:rPr lang="es-MX" spc="-25" dirty="0">
                <a:latin typeface="Arial MT"/>
                <a:cs typeface="Arial MT"/>
              </a:rPr>
              <a:t> </a:t>
            </a:r>
            <a:r>
              <a:rPr lang="es-MX" spc="-10" dirty="0">
                <a:latin typeface="Arial MT"/>
                <a:cs typeface="Arial MT"/>
              </a:rPr>
              <a:t>convivencia</a:t>
            </a:r>
            <a:r>
              <a:rPr lang="es-MX" spc="-5" dirty="0">
                <a:latin typeface="Arial MT"/>
                <a:cs typeface="Arial MT"/>
              </a:rPr>
              <a:t> </a:t>
            </a:r>
            <a:r>
              <a:rPr lang="es-MX" spc="-15" dirty="0">
                <a:latin typeface="Arial MT"/>
                <a:cs typeface="Arial MT"/>
              </a:rPr>
              <a:t>sana</a:t>
            </a:r>
            <a:r>
              <a:rPr lang="es-MX" spc="-20" dirty="0">
                <a:latin typeface="Arial MT"/>
                <a:cs typeface="Arial MT"/>
              </a:rPr>
              <a:t> </a:t>
            </a:r>
            <a:r>
              <a:rPr lang="es-MX" spc="-40" dirty="0">
                <a:latin typeface="Arial MT"/>
                <a:cs typeface="Arial MT"/>
              </a:rPr>
              <a:t>y</a:t>
            </a:r>
            <a:r>
              <a:rPr lang="es-MX" spc="-20" dirty="0">
                <a:latin typeface="Arial MT"/>
                <a:cs typeface="Arial MT"/>
              </a:rPr>
              <a:t> </a:t>
            </a:r>
            <a:r>
              <a:rPr lang="es-MX" spc="-15" dirty="0">
                <a:latin typeface="Arial MT"/>
                <a:cs typeface="Arial MT"/>
              </a:rPr>
              <a:t>pacífica,</a:t>
            </a:r>
            <a:r>
              <a:rPr lang="es-MX" spc="-20" dirty="0">
                <a:latin typeface="Arial MT"/>
                <a:cs typeface="Arial MT"/>
              </a:rPr>
              <a:t> </a:t>
            </a:r>
            <a:r>
              <a:rPr lang="es-MX" spc="-10" dirty="0">
                <a:latin typeface="Arial MT"/>
                <a:cs typeface="Arial MT"/>
              </a:rPr>
              <a:t>la</a:t>
            </a:r>
            <a:r>
              <a:rPr lang="es-MX" spc="-20" dirty="0">
                <a:latin typeface="Arial MT"/>
                <a:cs typeface="Arial MT"/>
              </a:rPr>
              <a:t> </a:t>
            </a:r>
            <a:r>
              <a:rPr lang="es-MX" spc="35" dirty="0">
                <a:latin typeface="Arial MT"/>
                <a:cs typeface="Arial MT"/>
              </a:rPr>
              <a:t>toma</a:t>
            </a:r>
            <a:r>
              <a:rPr lang="es-MX" spc="-20" dirty="0">
                <a:latin typeface="Arial MT"/>
                <a:cs typeface="Arial MT"/>
              </a:rPr>
              <a:t> </a:t>
            </a:r>
            <a:r>
              <a:rPr lang="es-MX" spc="15" dirty="0">
                <a:latin typeface="Arial MT"/>
                <a:cs typeface="Arial MT"/>
              </a:rPr>
              <a:t>de</a:t>
            </a:r>
            <a:r>
              <a:rPr lang="es-MX" spc="-20" dirty="0">
                <a:latin typeface="Arial MT"/>
                <a:cs typeface="Arial MT"/>
              </a:rPr>
              <a:t> </a:t>
            </a:r>
            <a:r>
              <a:rPr lang="es-MX" spc="-5" dirty="0">
                <a:latin typeface="Arial MT"/>
                <a:cs typeface="Arial MT"/>
              </a:rPr>
              <a:t>decisiones,</a:t>
            </a:r>
            <a:r>
              <a:rPr lang="es-MX" spc="-20" dirty="0">
                <a:latin typeface="Arial MT"/>
                <a:cs typeface="Arial MT"/>
              </a:rPr>
              <a:t> </a:t>
            </a:r>
            <a:r>
              <a:rPr lang="es-MX" spc="25" dirty="0">
                <a:latin typeface="Arial MT"/>
                <a:cs typeface="Arial MT"/>
              </a:rPr>
              <a:t>entre</a:t>
            </a:r>
            <a:r>
              <a:rPr lang="es-MX" spc="-20" dirty="0">
                <a:latin typeface="Arial MT"/>
                <a:cs typeface="Arial MT"/>
              </a:rPr>
              <a:t> </a:t>
            </a:r>
            <a:r>
              <a:rPr lang="es-MX" spc="20" dirty="0">
                <a:latin typeface="Arial MT"/>
                <a:cs typeface="Arial MT"/>
              </a:rPr>
              <a:t>otros.</a:t>
            </a:r>
          </a:p>
          <a:p>
            <a:pPr marL="298450" marR="5715" indent="-285750" algn="just">
              <a:lnSpc>
                <a:spcPct val="113599"/>
              </a:lnSpc>
              <a:spcBef>
                <a:spcPts val="2165"/>
              </a:spcBef>
              <a:buFont typeface="Wingdings" panose="05000000000000000000" pitchFamily="2" charset="2"/>
              <a:buChar char="v"/>
            </a:pPr>
            <a:r>
              <a:rPr lang="es-MX" dirty="0">
                <a:latin typeface="Arial MT"/>
                <a:cs typeface="Arial MT"/>
              </a:rPr>
              <a:t>Particularmente,</a:t>
            </a:r>
            <a:r>
              <a:rPr lang="es-MX" spc="285" dirty="0">
                <a:latin typeface="Arial MT"/>
                <a:cs typeface="Arial MT"/>
              </a:rPr>
              <a:t> </a:t>
            </a:r>
            <a:r>
              <a:rPr lang="es-MX" dirty="0">
                <a:latin typeface="Arial MT"/>
                <a:cs typeface="Arial MT"/>
              </a:rPr>
              <a:t>el</a:t>
            </a:r>
            <a:r>
              <a:rPr lang="es-MX" spc="285" dirty="0">
                <a:latin typeface="Arial MT"/>
                <a:cs typeface="Arial MT"/>
              </a:rPr>
              <a:t> </a:t>
            </a:r>
            <a:r>
              <a:rPr lang="es-MX" dirty="0">
                <a:latin typeface="Arial MT"/>
                <a:cs typeface="Arial MT"/>
              </a:rPr>
              <a:t>reconocimiento</a:t>
            </a:r>
            <a:r>
              <a:rPr lang="es-MX" spc="285" dirty="0">
                <a:latin typeface="Arial MT"/>
                <a:cs typeface="Arial MT"/>
              </a:rPr>
              <a:t> </a:t>
            </a:r>
            <a:r>
              <a:rPr lang="es-MX" dirty="0">
                <a:latin typeface="Arial MT"/>
                <a:cs typeface="Arial MT"/>
              </a:rPr>
              <a:t>de</a:t>
            </a:r>
            <a:r>
              <a:rPr lang="es-MX" spc="285" dirty="0">
                <a:latin typeface="Arial MT"/>
                <a:cs typeface="Arial MT"/>
              </a:rPr>
              <a:t> </a:t>
            </a:r>
            <a:r>
              <a:rPr lang="es-MX" dirty="0">
                <a:latin typeface="Arial MT"/>
                <a:cs typeface="Arial MT"/>
              </a:rPr>
              <a:t>las</a:t>
            </a:r>
            <a:r>
              <a:rPr lang="es-MX" spc="285" dirty="0">
                <a:latin typeface="Arial MT"/>
                <a:cs typeface="Arial MT"/>
              </a:rPr>
              <a:t> </a:t>
            </a:r>
            <a:r>
              <a:rPr lang="es-MX" dirty="0">
                <a:latin typeface="Arial MT"/>
                <a:cs typeface="Arial MT"/>
              </a:rPr>
              <a:t>infancias</a:t>
            </a:r>
            <a:r>
              <a:rPr lang="es-MX" spc="285" dirty="0">
                <a:latin typeface="Arial MT"/>
                <a:cs typeface="Arial MT"/>
              </a:rPr>
              <a:t> </a:t>
            </a:r>
            <a:r>
              <a:rPr lang="es-MX" dirty="0">
                <a:latin typeface="Arial MT"/>
                <a:cs typeface="Arial MT"/>
              </a:rPr>
              <a:t>y</a:t>
            </a:r>
            <a:r>
              <a:rPr lang="es-MX" spc="285" dirty="0">
                <a:latin typeface="Arial MT"/>
                <a:cs typeface="Arial MT"/>
              </a:rPr>
              <a:t> </a:t>
            </a:r>
            <a:r>
              <a:rPr lang="es-MX" dirty="0">
                <a:latin typeface="Arial MT"/>
                <a:cs typeface="Arial MT"/>
              </a:rPr>
              <a:t>adolescencias</a:t>
            </a:r>
            <a:r>
              <a:rPr lang="es-MX" spc="285" dirty="0">
                <a:latin typeface="Arial MT"/>
                <a:cs typeface="Arial MT"/>
              </a:rPr>
              <a:t> </a:t>
            </a:r>
            <a:r>
              <a:rPr lang="es-MX" dirty="0">
                <a:latin typeface="Arial MT"/>
                <a:cs typeface="Arial MT"/>
              </a:rPr>
              <a:t>trans</a:t>
            </a:r>
            <a:r>
              <a:rPr lang="es-MX" spc="285" dirty="0">
                <a:latin typeface="Arial MT"/>
                <a:cs typeface="Arial MT"/>
              </a:rPr>
              <a:t> </a:t>
            </a:r>
            <a:r>
              <a:rPr lang="es-MX" dirty="0">
                <a:latin typeface="Arial MT"/>
                <a:cs typeface="Arial MT"/>
              </a:rPr>
              <a:t>y</a:t>
            </a:r>
            <a:r>
              <a:rPr lang="es-MX" spc="285" dirty="0">
                <a:latin typeface="Arial MT"/>
                <a:cs typeface="Arial MT"/>
              </a:rPr>
              <a:t> </a:t>
            </a:r>
            <a:r>
              <a:rPr lang="es-MX" spc="-25" dirty="0">
                <a:latin typeface="Arial MT"/>
                <a:cs typeface="Arial MT"/>
              </a:rPr>
              <a:t>no </a:t>
            </a:r>
            <a:r>
              <a:rPr lang="es-MX" dirty="0">
                <a:latin typeface="Arial MT"/>
                <a:cs typeface="Arial MT"/>
              </a:rPr>
              <a:t>binarias</a:t>
            </a:r>
            <a:r>
              <a:rPr lang="es-MX" spc="25" dirty="0">
                <a:latin typeface="Arial MT"/>
                <a:cs typeface="Arial MT"/>
              </a:rPr>
              <a:t> </a:t>
            </a:r>
            <a:r>
              <a:rPr lang="es-MX" dirty="0">
                <a:latin typeface="Arial MT"/>
                <a:cs typeface="Arial MT"/>
              </a:rPr>
              <a:t>en</a:t>
            </a:r>
            <a:r>
              <a:rPr lang="es-MX" spc="30" dirty="0">
                <a:latin typeface="Arial MT"/>
                <a:cs typeface="Arial MT"/>
              </a:rPr>
              <a:t> </a:t>
            </a:r>
            <a:r>
              <a:rPr lang="es-MX" spc="-10" dirty="0">
                <a:latin typeface="Arial MT"/>
                <a:cs typeface="Arial MT"/>
              </a:rPr>
              <a:t>las</a:t>
            </a:r>
            <a:r>
              <a:rPr lang="es-MX" spc="30" dirty="0">
                <a:latin typeface="Arial MT"/>
                <a:cs typeface="Arial MT"/>
              </a:rPr>
              <a:t> </a:t>
            </a:r>
            <a:r>
              <a:rPr lang="es-MX" spc="-10" dirty="0">
                <a:latin typeface="Arial MT"/>
                <a:cs typeface="Arial MT"/>
              </a:rPr>
              <a:t>escuelas</a:t>
            </a:r>
            <a:r>
              <a:rPr lang="es-MX" spc="30" dirty="0">
                <a:latin typeface="Arial MT"/>
                <a:cs typeface="Arial MT"/>
              </a:rPr>
              <a:t> </a:t>
            </a:r>
            <a:r>
              <a:rPr lang="es-MX" dirty="0">
                <a:latin typeface="Arial MT"/>
                <a:cs typeface="Arial MT"/>
              </a:rPr>
              <a:t>de</a:t>
            </a:r>
            <a:r>
              <a:rPr lang="es-MX" spc="30" dirty="0">
                <a:latin typeface="Arial MT"/>
                <a:cs typeface="Arial MT"/>
              </a:rPr>
              <a:t> </a:t>
            </a:r>
            <a:r>
              <a:rPr lang="es-MX" dirty="0">
                <a:latin typeface="Arial MT"/>
                <a:cs typeface="Arial MT"/>
              </a:rPr>
              <a:t>todo</a:t>
            </a:r>
            <a:r>
              <a:rPr lang="es-MX" spc="30" dirty="0">
                <a:latin typeface="Arial MT"/>
                <a:cs typeface="Arial MT"/>
              </a:rPr>
              <a:t> </a:t>
            </a:r>
            <a:r>
              <a:rPr lang="es-MX" dirty="0">
                <a:latin typeface="Arial MT"/>
                <a:cs typeface="Arial MT"/>
              </a:rPr>
              <a:t>el</a:t>
            </a:r>
            <a:r>
              <a:rPr lang="es-MX" spc="30" dirty="0">
                <a:latin typeface="Arial MT"/>
                <a:cs typeface="Arial MT"/>
              </a:rPr>
              <a:t> </a:t>
            </a:r>
            <a:r>
              <a:rPr lang="es-MX" spc="-10" dirty="0">
                <a:latin typeface="Arial MT"/>
                <a:cs typeface="Arial MT"/>
              </a:rPr>
              <a:t>país</a:t>
            </a:r>
            <a:r>
              <a:rPr lang="es-MX" spc="30" dirty="0">
                <a:latin typeface="Arial MT"/>
                <a:cs typeface="Arial MT"/>
              </a:rPr>
              <a:t> </a:t>
            </a:r>
            <a:r>
              <a:rPr lang="es-MX" dirty="0">
                <a:latin typeface="Arial MT"/>
                <a:cs typeface="Arial MT"/>
              </a:rPr>
              <a:t>es</a:t>
            </a:r>
            <a:r>
              <a:rPr lang="es-MX" spc="25" dirty="0">
                <a:latin typeface="Arial MT"/>
                <a:cs typeface="Arial MT"/>
              </a:rPr>
              <a:t> </a:t>
            </a:r>
            <a:r>
              <a:rPr lang="es-MX" dirty="0">
                <a:latin typeface="Arial MT"/>
                <a:cs typeface="Arial MT"/>
              </a:rPr>
              <a:t>una</a:t>
            </a:r>
            <a:r>
              <a:rPr lang="es-MX" spc="30" dirty="0">
                <a:latin typeface="Arial MT"/>
                <a:cs typeface="Arial MT"/>
              </a:rPr>
              <a:t> </a:t>
            </a:r>
            <a:r>
              <a:rPr lang="es-MX" dirty="0">
                <a:latin typeface="Arial MT"/>
                <a:cs typeface="Arial MT"/>
              </a:rPr>
              <a:t>invitación</a:t>
            </a:r>
            <a:r>
              <a:rPr lang="es-MX" spc="30" dirty="0">
                <a:latin typeface="Arial MT"/>
                <a:cs typeface="Arial MT"/>
              </a:rPr>
              <a:t> </a:t>
            </a:r>
            <a:r>
              <a:rPr lang="es-MX" dirty="0">
                <a:latin typeface="Arial MT"/>
                <a:cs typeface="Arial MT"/>
              </a:rPr>
              <a:t>a</a:t>
            </a:r>
            <a:r>
              <a:rPr lang="es-MX" spc="30" dirty="0">
                <a:latin typeface="Arial MT"/>
                <a:cs typeface="Arial MT"/>
              </a:rPr>
              <a:t> </a:t>
            </a:r>
            <a:r>
              <a:rPr lang="es-MX" dirty="0">
                <a:latin typeface="Arial MT"/>
                <a:cs typeface="Arial MT"/>
              </a:rPr>
              <a:t>enfrentar</a:t>
            </a:r>
            <a:r>
              <a:rPr lang="es-MX" spc="30" dirty="0">
                <a:latin typeface="Arial MT"/>
                <a:cs typeface="Arial MT"/>
              </a:rPr>
              <a:t> </a:t>
            </a:r>
            <a:r>
              <a:rPr lang="es-MX" dirty="0">
                <a:latin typeface="Arial MT"/>
                <a:cs typeface="Arial MT"/>
              </a:rPr>
              <a:t>nuevos</a:t>
            </a:r>
            <a:r>
              <a:rPr lang="es-MX" spc="30" dirty="0">
                <a:latin typeface="Arial MT"/>
                <a:cs typeface="Arial MT"/>
              </a:rPr>
              <a:t> </a:t>
            </a:r>
            <a:r>
              <a:rPr lang="es-MX" dirty="0">
                <a:latin typeface="Arial MT"/>
                <a:cs typeface="Arial MT"/>
              </a:rPr>
              <a:t>retos</a:t>
            </a:r>
            <a:r>
              <a:rPr lang="es-MX" spc="30" dirty="0">
                <a:latin typeface="Arial MT"/>
                <a:cs typeface="Arial MT"/>
              </a:rPr>
              <a:t> </a:t>
            </a:r>
            <a:r>
              <a:rPr lang="es-MX" spc="-10" dirty="0">
                <a:latin typeface="Arial MT"/>
                <a:cs typeface="Arial MT"/>
              </a:rPr>
              <a:t>desde </a:t>
            </a:r>
            <a:r>
              <a:rPr lang="es-MX" dirty="0">
                <a:latin typeface="Arial MT"/>
                <a:cs typeface="Arial MT"/>
              </a:rPr>
              <a:t>un</a:t>
            </a:r>
            <a:r>
              <a:rPr lang="es-MX" spc="5" dirty="0">
                <a:latin typeface="Arial MT"/>
                <a:cs typeface="Arial MT"/>
              </a:rPr>
              <a:t> </a:t>
            </a:r>
            <a:r>
              <a:rPr lang="es-MX" dirty="0">
                <a:solidFill>
                  <a:srgbClr val="C00000"/>
                </a:solidFill>
                <a:latin typeface="Arial MT"/>
                <a:cs typeface="Arial MT"/>
              </a:rPr>
              <a:t>enfoque</a:t>
            </a:r>
            <a:r>
              <a:rPr lang="es-MX" spc="10" dirty="0">
                <a:solidFill>
                  <a:srgbClr val="C00000"/>
                </a:solidFill>
                <a:latin typeface="Arial MT"/>
                <a:cs typeface="Arial MT"/>
              </a:rPr>
              <a:t> </a:t>
            </a:r>
            <a:r>
              <a:rPr lang="es-MX" dirty="0">
                <a:solidFill>
                  <a:srgbClr val="C00000"/>
                </a:solidFill>
                <a:latin typeface="Arial MT"/>
                <a:cs typeface="Arial MT"/>
              </a:rPr>
              <a:t>humanista</a:t>
            </a:r>
            <a:r>
              <a:rPr lang="es-MX" spc="10" dirty="0">
                <a:solidFill>
                  <a:srgbClr val="C00000"/>
                </a:solidFill>
                <a:latin typeface="Arial MT"/>
                <a:cs typeface="Arial MT"/>
              </a:rPr>
              <a:t> </a:t>
            </a:r>
            <a:r>
              <a:rPr lang="es-MX" dirty="0">
                <a:latin typeface="Arial MT"/>
                <a:cs typeface="Arial MT"/>
              </a:rPr>
              <a:t>que</a:t>
            </a:r>
            <a:r>
              <a:rPr lang="es-MX" spc="10" dirty="0">
                <a:latin typeface="Arial MT"/>
                <a:cs typeface="Arial MT"/>
              </a:rPr>
              <a:t> </a:t>
            </a:r>
            <a:r>
              <a:rPr lang="es-MX" dirty="0">
                <a:latin typeface="Arial MT"/>
                <a:cs typeface="Arial MT"/>
              </a:rPr>
              <a:t>enfatice</a:t>
            </a:r>
            <a:r>
              <a:rPr lang="es-MX" spc="5" dirty="0">
                <a:latin typeface="Arial MT"/>
                <a:cs typeface="Arial MT"/>
              </a:rPr>
              <a:t> </a:t>
            </a:r>
            <a:r>
              <a:rPr lang="es-MX" dirty="0">
                <a:latin typeface="Arial MT"/>
                <a:cs typeface="Arial MT"/>
              </a:rPr>
              <a:t>el</a:t>
            </a:r>
            <a:r>
              <a:rPr lang="es-MX" spc="10" dirty="0">
                <a:latin typeface="Arial MT"/>
                <a:cs typeface="Arial MT"/>
              </a:rPr>
              <a:t> </a:t>
            </a:r>
            <a:r>
              <a:rPr lang="es-MX" dirty="0">
                <a:latin typeface="Arial MT"/>
                <a:cs typeface="Arial MT"/>
              </a:rPr>
              <a:t>aprecio</a:t>
            </a:r>
            <a:r>
              <a:rPr lang="es-MX" spc="10" dirty="0">
                <a:latin typeface="Arial MT"/>
                <a:cs typeface="Arial MT"/>
              </a:rPr>
              <a:t> </a:t>
            </a:r>
            <a:r>
              <a:rPr lang="es-MX" dirty="0">
                <a:latin typeface="Arial MT"/>
                <a:cs typeface="Arial MT"/>
              </a:rPr>
              <a:t>por</a:t>
            </a:r>
            <a:r>
              <a:rPr lang="es-MX" spc="10" dirty="0">
                <a:latin typeface="Arial MT"/>
                <a:cs typeface="Arial MT"/>
              </a:rPr>
              <a:t> </a:t>
            </a:r>
            <a:r>
              <a:rPr lang="es-MX" spc="-20" dirty="0">
                <a:latin typeface="Arial MT"/>
                <a:cs typeface="Arial MT"/>
              </a:rPr>
              <a:t>la</a:t>
            </a:r>
            <a:r>
              <a:rPr lang="es-MX" spc="5" dirty="0">
                <a:latin typeface="Arial MT"/>
                <a:cs typeface="Arial MT"/>
              </a:rPr>
              <a:t> </a:t>
            </a:r>
            <a:r>
              <a:rPr lang="es-MX" spc="-10" dirty="0">
                <a:latin typeface="Arial MT"/>
                <a:cs typeface="Arial MT"/>
              </a:rPr>
              <a:t>diversidad,</a:t>
            </a:r>
            <a:r>
              <a:rPr lang="es-MX" spc="10" dirty="0">
                <a:latin typeface="Arial MT"/>
                <a:cs typeface="Arial MT"/>
              </a:rPr>
              <a:t> </a:t>
            </a:r>
            <a:r>
              <a:rPr lang="es-MX" dirty="0">
                <a:latin typeface="Arial MT"/>
                <a:cs typeface="Arial MT"/>
              </a:rPr>
              <a:t>lo</a:t>
            </a:r>
            <a:r>
              <a:rPr lang="es-MX" spc="10" dirty="0">
                <a:latin typeface="Arial MT"/>
                <a:cs typeface="Arial MT"/>
              </a:rPr>
              <a:t> </a:t>
            </a:r>
            <a:r>
              <a:rPr lang="es-MX" dirty="0">
                <a:latin typeface="Arial MT"/>
                <a:cs typeface="Arial MT"/>
              </a:rPr>
              <a:t>que</a:t>
            </a:r>
            <a:r>
              <a:rPr lang="es-MX" spc="10" dirty="0">
                <a:latin typeface="Arial MT"/>
                <a:cs typeface="Arial MT"/>
              </a:rPr>
              <a:t> </a:t>
            </a:r>
            <a:r>
              <a:rPr lang="es-MX" dirty="0">
                <a:latin typeface="Arial MT"/>
                <a:cs typeface="Arial MT"/>
              </a:rPr>
              <a:t>contribuye</a:t>
            </a:r>
            <a:r>
              <a:rPr lang="es-MX" spc="5" dirty="0">
                <a:latin typeface="Arial MT"/>
                <a:cs typeface="Arial MT"/>
              </a:rPr>
              <a:t> </a:t>
            </a:r>
            <a:r>
              <a:rPr lang="es-MX" spc="-20" dirty="0">
                <a:latin typeface="Arial MT"/>
                <a:cs typeface="Arial MT"/>
              </a:rPr>
              <a:t>al</a:t>
            </a:r>
            <a:r>
              <a:rPr lang="es-MX" spc="10" dirty="0">
                <a:latin typeface="Arial MT"/>
                <a:cs typeface="Arial MT"/>
              </a:rPr>
              <a:t> </a:t>
            </a:r>
            <a:r>
              <a:rPr lang="es-MX" spc="-20" dirty="0">
                <a:solidFill>
                  <a:srgbClr val="C00000"/>
                </a:solidFill>
                <a:latin typeface="Arial MT"/>
                <a:cs typeface="Arial MT"/>
              </a:rPr>
              <a:t>goce </a:t>
            </a:r>
            <a:r>
              <a:rPr lang="es-MX" dirty="0">
                <a:solidFill>
                  <a:srgbClr val="C00000"/>
                </a:solidFill>
                <a:latin typeface="Arial MT"/>
                <a:cs typeface="Arial MT"/>
              </a:rPr>
              <a:t>pleno</a:t>
            </a:r>
            <a:r>
              <a:rPr lang="es-MX" spc="25" dirty="0">
                <a:solidFill>
                  <a:srgbClr val="C00000"/>
                </a:solidFill>
                <a:latin typeface="Arial MT"/>
                <a:cs typeface="Arial MT"/>
              </a:rPr>
              <a:t> </a:t>
            </a:r>
            <a:r>
              <a:rPr lang="es-MX" dirty="0">
                <a:solidFill>
                  <a:srgbClr val="C00000"/>
                </a:solidFill>
                <a:latin typeface="Arial MT"/>
                <a:cs typeface="Arial MT"/>
              </a:rPr>
              <a:t>de</a:t>
            </a:r>
            <a:r>
              <a:rPr lang="es-MX" spc="25" dirty="0">
                <a:solidFill>
                  <a:srgbClr val="C00000"/>
                </a:solidFill>
                <a:latin typeface="Arial MT"/>
                <a:cs typeface="Arial MT"/>
              </a:rPr>
              <a:t> </a:t>
            </a:r>
            <a:r>
              <a:rPr lang="es-MX" dirty="0">
                <a:solidFill>
                  <a:srgbClr val="C00000"/>
                </a:solidFill>
                <a:latin typeface="Arial MT"/>
                <a:cs typeface="Arial MT"/>
              </a:rPr>
              <a:t>los</a:t>
            </a:r>
            <a:r>
              <a:rPr lang="es-MX" spc="25" dirty="0">
                <a:solidFill>
                  <a:srgbClr val="C00000"/>
                </a:solidFill>
                <a:latin typeface="Arial MT"/>
                <a:cs typeface="Arial MT"/>
              </a:rPr>
              <a:t> </a:t>
            </a:r>
            <a:r>
              <a:rPr lang="es-MX" dirty="0">
                <a:solidFill>
                  <a:srgbClr val="C00000"/>
                </a:solidFill>
                <a:latin typeface="Arial MT"/>
                <a:cs typeface="Arial MT"/>
              </a:rPr>
              <a:t>derechos</a:t>
            </a:r>
            <a:r>
              <a:rPr lang="es-MX" spc="25" dirty="0">
                <a:solidFill>
                  <a:srgbClr val="C00000"/>
                </a:solidFill>
                <a:latin typeface="Arial MT"/>
                <a:cs typeface="Arial MT"/>
              </a:rPr>
              <a:t> </a:t>
            </a:r>
            <a:r>
              <a:rPr lang="es-MX" dirty="0">
                <a:latin typeface="Arial MT"/>
                <a:cs typeface="Arial MT"/>
              </a:rPr>
              <a:t>de</a:t>
            </a:r>
            <a:r>
              <a:rPr lang="es-MX" spc="25" dirty="0">
                <a:latin typeface="Arial MT"/>
                <a:cs typeface="Arial MT"/>
              </a:rPr>
              <a:t> </a:t>
            </a:r>
            <a:r>
              <a:rPr lang="es-MX" dirty="0">
                <a:latin typeface="Arial MT"/>
                <a:cs typeface="Arial MT"/>
              </a:rPr>
              <a:t>todas</a:t>
            </a:r>
            <a:r>
              <a:rPr lang="es-MX" spc="30" dirty="0">
                <a:latin typeface="Arial MT"/>
                <a:cs typeface="Arial MT"/>
              </a:rPr>
              <a:t> </a:t>
            </a:r>
            <a:r>
              <a:rPr lang="es-MX" spc="-10" dirty="0">
                <a:latin typeface="Arial MT"/>
                <a:cs typeface="Arial MT"/>
              </a:rPr>
              <a:t>las</a:t>
            </a:r>
            <a:r>
              <a:rPr lang="es-MX" spc="25" dirty="0">
                <a:latin typeface="Arial MT"/>
                <a:cs typeface="Arial MT"/>
              </a:rPr>
              <a:t> </a:t>
            </a:r>
            <a:r>
              <a:rPr lang="es-MX" spc="-10" dirty="0">
                <a:latin typeface="Arial MT"/>
                <a:cs typeface="Arial MT"/>
              </a:rPr>
              <a:t>personas.</a:t>
            </a:r>
            <a:endParaRPr lang="es-MX" sz="1800" dirty="0">
              <a:latin typeface="Arial MT"/>
              <a:cs typeface="Arial MT"/>
            </a:endParaRPr>
          </a:p>
        </p:txBody>
      </p:sp>
      <p:grpSp>
        <p:nvGrpSpPr>
          <p:cNvPr id="12" name="object 14">
            <a:extLst>
              <a:ext uri="{FF2B5EF4-FFF2-40B4-BE49-F238E27FC236}">
                <a16:creationId xmlns:a16="http://schemas.microsoft.com/office/drawing/2014/main" id="{9066A3AD-0EF2-07C5-2F37-AE15DEE6A30F}"/>
              </a:ext>
            </a:extLst>
          </p:cNvPr>
          <p:cNvGrpSpPr/>
          <p:nvPr/>
        </p:nvGrpSpPr>
        <p:grpSpPr>
          <a:xfrm>
            <a:off x="996452" y="1053624"/>
            <a:ext cx="5645150" cy="355600"/>
            <a:chOff x="1335665" y="3796824"/>
            <a:chExt cx="5645150" cy="355600"/>
          </a:xfrm>
        </p:grpSpPr>
        <p:sp>
          <p:nvSpPr>
            <p:cNvPr id="19" name="object 15">
              <a:extLst>
                <a:ext uri="{FF2B5EF4-FFF2-40B4-BE49-F238E27FC236}">
                  <a16:creationId xmlns:a16="http://schemas.microsoft.com/office/drawing/2014/main" id="{59693CC4-BF17-4123-ECCD-1A440CAF03C0}"/>
                </a:ext>
              </a:extLst>
            </p:cNvPr>
            <p:cNvSpPr/>
            <p:nvPr/>
          </p:nvSpPr>
          <p:spPr>
            <a:xfrm>
              <a:off x="1338840" y="3799999"/>
              <a:ext cx="1753235" cy="349250"/>
            </a:xfrm>
            <a:custGeom>
              <a:avLst/>
              <a:gdLst/>
              <a:ahLst/>
              <a:cxnLst/>
              <a:rect l="l" t="t" r="r" b="b"/>
              <a:pathLst>
                <a:path w="1753235" h="349250">
                  <a:moveTo>
                    <a:pt x="0" y="348754"/>
                  </a:moveTo>
                  <a:lnTo>
                    <a:pt x="0" y="152400"/>
                  </a:lnTo>
                  <a:lnTo>
                    <a:pt x="7769" y="104231"/>
                  </a:lnTo>
                  <a:lnTo>
                    <a:pt x="29405" y="62396"/>
                  </a:lnTo>
                  <a:lnTo>
                    <a:pt x="62396" y="29405"/>
                  </a:lnTo>
                  <a:lnTo>
                    <a:pt x="104231" y="7769"/>
                  </a:lnTo>
                  <a:lnTo>
                    <a:pt x="152400" y="0"/>
                  </a:lnTo>
                  <a:lnTo>
                    <a:pt x="1752917" y="0"/>
                  </a:lnTo>
                </a:path>
              </a:pathLst>
            </a:custGeom>
            <a:ln w="6350">
              <a:solidFill>
                <a:srgbClr val="B33F3F"/>
              </a:solidFill>
            </a:ln>
          </p:spPr>
          <p:txBody>
            <a:bodyPr wrap="square" lIns="0" tIns="0" rIns="0" bIns="0" rtlCol="0"/>
            <a:lstStyle/>
            <a:p>
              <a:endParaRPr/>
            </a:p>
          </p:txBody>
        </p:sp>
        <p:sp>
          <p:nvSpPr>
            <p:cNvPr id="20" name="object 16">
              <a:extLst>
                <a:ext uri="{FF2B5EF4-FFF2-40B4-BE49-F238E27FC236}">
                  <a16:creationId xmlns:a16="http://schemas.microsoft.com/office/drawing/2014/main" id="{DC600FBE-6D5F-0CA6-5BD8-BF1EB0A3C1FF}"/>
                </a:ext>
              </a:extLst>
            </p:cNvPr>
            <p:cNvSpPr/>
            <p:nvPr/>
          </p:nvSpPr>
          <p:spPr>
            <a:xfrm>
              <a:off x="1338840" y="4101916"/>
              <a:ext cx="5641975" cy="0"/>
            </a:xfrm>
            <a:custGeom>
              <a:avLst/>
              <a:gdLst/>
              <a:ahLst/>
              <a:cxnLst/>
              <a:rect l="l" t="t" r="r" b="b"/>
              <a:pathLst>
                <a:path w="5641975">
                  <a:moveTo>
                    <a:pt x="0" y="0"/>
                  </a:moveTo>
                  <a:lnTo>
                    <a:pt x="5641555" y="0"/>
                  </a:lnTo>
                </a:path>
              </a:pathLst>
            </a:custGeom>
            <a:ln w="25400">
              <a:solidFill>
                <a:srgbClr val="B33F3F"/>
              </a:solidFill>
            </a:ln>
          </p:spPr>
          <p:txBody>
            <a:bodyPr wrap="square" lIns="0" tIns="0" rIns="0" bIns="0" rtlCol="0"/>
            <a:lstStyle/>
            <a:p>
              <a:endParaRPr/>
            </a:p>
          </p:txBody>
        </p:sp>
      </p:grpSp>
      <p:sp>
        <p:nvSpPr>
          <p:cNvPr id="25" name="CuadroTexto 24">
            <a:extLst>
              <a:ext uri="{FF2B5EF4-FFF2-40B4-BE49-F238E27FC236}">
                <a16:creationId xmlns:a16="http://schemas.microsoft.com/office/drawing/2014/main" id="{98D205A1-AEE3-FA12-7FA8-DA484E751B68}"/>
              </a:ext>
            </a:extLst>
          </p:cNvPr>
          <p:cNvSpPr txBox="1"/>
          <p:nvPr/>
        </p:nvSpPr>
        <p:spPr>
          <a:xfrm>
            <a:off x="1308919" y="1046758"/>
            <a:ext cx="6098458" cy="369332"/>
          </a:xfrm>
          <a:prstGeom prst="rect">
            <a:avLst/>
          </a:prstGeom>
          <a:noFill/>
        </p:spPr>
        <p:txBody>
          <a:bodyPr wrap="square">
            <a:spAutoFit/>
          </a:bodyPr>
          <a:lstStyle/>
          <a:p>
            <a:pPr marL="12700">
              <a:lnSpc>
                <a:spcPct val="100000"/>
              </a:lnSpc>
              <a:spcBef>
                <a:spcPts val="5"/>
              </a:spcBef>
            </a:pPr>
            <a:r>
              <a:rPr lang="es-MX" sz="1800" spc="-60" dirty="0">
                <a:solidFill>
                  <a:srgbClr val="B33F3F"/>
                </a:solidFill>
                <a:latin typeface="Arial Black"/>
                <a:cs typeface="Arial Black"/>
              </a:rPr>
              <a:t>Ideas</a:t>
            </a:r>
            <a:r>
              <a:rPr lang="es-MX" sz="1800" spc="-110" dirty="0">
                <a:solidFill>
                  <a:srgbClr val="B33F3F"/>
                </a:solidFill>
                <a:latin typeface="Arial Black"/>
                <a:cs typeface="Arial Black"/>
              </a:rPr>
              <a:t> </a:t>
            </a:r>
            <a:r>
              <a:rPr lang="es-MX" sz="1800" spc="-10" dirty="0">
                <a:solidFill>
                  <a:srgbClr val="B33F3F"/>
                </a:solidFill>
                <a:latin typeface="Arial Black"/>
                <a:cs typeface="Arial Black"/>
              </a:rPr>
              <a:t>centrales</a:t>
            </a:r>
            <a:endParaRPr lang="es-MX" sz="1800" dirty="0">
              <a:latin typeface="Arial Black"/>
              <a:cs typeface="Arial Black"/>
            </a:endParaRPr>
          </a:p>
        </p:txBody>
      </p:sp>
    </p:spTree>
    <p:extLst>
      <p:ext uri="{BB962C8B-B14F-4D97-AF65-F5344CB8AC3E}">
        <p14:creationId xmlns:p14="http://schemas.microsoft.com/office/powerpoint/2010/main" val="1611992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317F095-1ECB-0F46-9955-2D6FB60A76B5}"/>
              </a:ext>
            </a:extLst>
          </p:cNvPr>
          <p:cNvSpPr txBox="1"/>
          <p:nvPr/>
        </p:nvSpPr>
        <p:spPr>
          <a:xfrm>
            <a:off x="718983" y="1542506"/>
            <a:ext cx="10371803" cy="646331"/>
          </a:xfrm>
          <a:prstGeom prst="rect">
            <a:avLst/>
          </a:prstGeom>
          <a:noFill/>
        </p:spPr>
        <p:txBody>
          <a:bodyPr wrap="square">
            <a:spAutoFit/>
          </a:bodyPr>
          <a:lstStyle/>
          <a:p>
            <a:r>
              <a:rPr lang="es-MX" sz="1800" dirty="0">
                <a:latin typeface="Arial MT"/>
                <a:cs typeface="Arial MT"/>
              </a:rPr>
              <a:t>Con</a:t>
            </a:r>
            <a:r>
              <a:rPr lang="es-MX" sz="1800" spc="220" dirty="0">
                <a:latin typeface="Arial MT"/>
                <a:cs typeface="Arial MT"/>
              </a:rPr>
              <a:t> </a:t>
            </a:r>
            <a:r>
              <a:rPr lang="es-MX" sz="1800" dirty="0">
                <a:latin typeface="Arial MT"/>
                <a:cs typeface="Arial MT"/>
              </a:rPr>
              <a:t>la</a:t>
            </a:r>
            <a:r>
              <a:rPr lang="es-MX" sz="1800" spc="225" dirty="0">
                <a:latin typeface="Arial MT"/>
                <a:cs typeface="Arial MT"/>
              </a:rPr>
              <a:t> </a:t>
            </a:r>
            <a:r>
              <a:rPr lang="es-MX" sz="1800" dirty="0">
                <a:latin typeface="Arial MT"/>
                <a:cs typeface="Arial MT"/>
              </a:rPr>
              <a:t>intención</a:t>
            </a:r>
            <a:r>
              <a:rPr lang="es-MX" sz="1800" spc="225" dirty="0">
                <a:latin typeface="Arial MT"/>
                <a:cs typeface="Arial MT"/>
              </a:rPr>
              <a:t> </a:t>
            </a:r>
            <a:r>
              <a:rPr lang="es-MX" sz="1800" dirty="0">
                <a:latin typeface="Arial MT"/>
                <a:cs typeface="Arial MT"/>
              </a:rPr>
              <a:t>de</a:t>
            </a:r>
            <a:r>
              <a:rPr lang="es-MX" sz="1800" spc="225" dirty="0">
                <a:latin typeface="Arial MT"/>
                <a:cs typeface="Arial MT"/>
              </a:rPr>
              <a:t> </a:t>
            </a:r>
            <a:r>
              <a:rPr lang="es-MX" sz="1800" dirty="0">
                <a:latin typeface="Arial MT"/>
                <a:cs typeface="Arial MT"/>
              </a:rPr>
              <a:t>favorecer</a:t>
            </a:r>
            <a:r>
              <a:rPr lang="es-MX" sz="1800" spc="225" dirty="0">
                <a:latin typeface="Arial MT"/>
                <a:cs typeface="Arial MT"/>
              </a:rPr>
              <a:t> </a:t>
            </a:r>
            <a:r>
              <a:rPr lang="es-MX" sz="1800" dirty="0">
                <a:latin typeface="Arial MT"/>
                <a:cs typeface="Arial MT"/>
              </a:rPr>
              <a:t>el</a:t>
            </a:r>
            <a:r>
              <a:rPr lang="es-MX" sz="1800" spc="225" dirty="0">
                <a:latin typeface="Arial MT"/>
                <a:cs typeface="Arial MT"/>
              </a:rPr>
              <a:t> </a:t>
            </a:r>
            <a:r>
              <a:rPr lang="es-MX" sz="1800" dirty="0">
                <a:latin typeface="Arial MT"/>
                <a:cs typeface="Arial MT"/>
              </a:rPr>
              <a:t>conocimiento</a:t>
            </a:r>
            <a:r>
              <a:rPr lang="es-MX" sz="1800" spc="225" dirty="0">
                <a:latin typeface="Arial MT"/>
                <a:cs typeface="Arial MT"/>
              </a:rPr>
              <a:t> </a:t>
            </a:r>
            <a:r>
              <a:rPr lang="es-MX" sz="1800" dirty="0">
                <a:latin typeface="Arial MT"/>
                <a:cs typeface="Arial MT"/>
              </a:rPr>
              <a:t>sobre</a:t>
            </a:r>
            <a:r>
              <a:rPr lang="es-MX" sz="1800" spc="225" dirty="0">
                <a:latin typeface="Arial MT"/>
                <a:cs typeface="Arial MT"/>
              </a:rPr>
              <a:t> </a:t>
            </a:r>
            <a:r>
              <a:rPr lang="es-MX" sz="1800" dirty="0">
                <a:latin typeface="Arial MT"/>
                <a:cs typeface="Arial MT"/>
              </a:rPr>
              <a:t>el</a:t>
            </a:r>
            <a:r>
              <a:rPr lang="es-MX" sz="1800" spc="220" dirty="0">
                <a:latin typeface="Arial MT"/>
                <a:cs typeface="Arial MT"/>
              </a:rPr>
              <a:t> </a:t>
            </a:r>
            <a:r>
              <a:rPr lang="es-MX" sz="1800" dirty="0">
                <a:latin typeface="Arial MT"/>
                <a:cs typeface="Arial MT"/>
              </a:rPr>
              <a:t>tema,</a:t>
            </a:r>
            <a:r>
              <a:rPr lang="es-MX" sz="1800" spc="225" dirty="0">
                <a:latin typeface="Arial MT"/>
                <a:cs typeface="Arial MT"/>
              </a:rPr>
              <a:t> </a:t>
            </a:r>
            <a:r>
              <a:rPr lang="es-MX" sz="1800" dirty="0">
                <a:latin typeface="Arial MT"/>
                <a:cs typeface="Arial MT"/>
              </a:rPr>
              <a:t>a</a:t>
            </a:r>
            <a:r>
              <a:rPr lang="es-MX" sz="1800" spc="225" dirty="0">
                <a:latin typeface="Arial MT"/>
                <a:cs typeface="Arial MT"/>
              </a:rPr>
              <a:t> </a:t>
            </a:r>
            <a:r>
              <a:rPr lang="es-MX" sz="1800" dirty="0">
                <a:latin typeface="Arial MT"/>
                <a:cs typeface="Arial MT"/>
              </a:rPr>
              <a:t>continuación,</a:t>
            </a:r>
            <a:r>
              <a:rPr lang="es-MX" sz="1800" spc="225" dirty="0">
                <a:latin typeface="Arial MT"/>
                <a:cs typeface="Arial MT"/>
              </a:rPr>
              <a:t> </a:t>
            </a:r>
            <a:r>
              <a:rPr lang="es-MX" sz="1800" spc="-25" dirty="0">
                <a:latin typeface="Arial MT"/>
                <a:cs typeface="Arial MT"/>
              </a:rPr>
              <a:t>se presentan algunas preguntas para  propiciar el </a:t>
            </a:r>
            <a:r>
              <a:rPr lang="es-MX" dirty="0">
                <a:latin typeface="Arial MT"/>
                <a:cs typeface="Arial MT"/>
              </a:rPr>
              <a:t>intercambio</a:t>
            </a:r>
            <a:r>
              <a:rPr lang="es-MX" spc="155" dirty="0">
                <a:latin typeface="Arial MT"/>
                <a:cs typeface="Arial MT"/>
              </a:rPr>
              <a:t> </a:t>
            </a:r>
            <a:r>
              <a:rPr lang="es-MX" spc="-25" dirty="0">
                <a:latin typeface="Arial MT"/>
                <a:cs typeface="Arial MT"/>
              </a:rPr>
              <a:t>de </a:t>
            </a:r>
            <a:r>
              <a:rPr lang="es-MX" dirty="0">
                <a:latin typeface="Arial MT"/>
                <a:cs typeface="Arial MT"/>
              </a:rPr>
              <a:t>experiencias y el aprendizaje</a:t>
            </a:r>
            <a:r>
              <a:rPr lang="es-MX" spc="5" dirty="0">
                <a:latin typeface="Arial MT"/>
                <a:cs typeface="Arial MT"/>
              </a:rPr>
              <a:t> </a:t>
            </a:r>
            <a:r>
              <a:rPr lang="es-MX" dirty="0">
                <a:latin typeface="Arial MT"/>
                <a:cs typeface="Arial MT"/>
              </a:rPr>
              <a:t>colectivo.</a:t>
            </a:r>
            <a:r>
              <a:rPr lang="es-MX" sz="1800" spc="-25" dirty="0">
                <a:latin typeface="Arial MT"/>
                <a:cs typeface="Arial MT"/>
              </a:rPr>
              <a:t> </a:t>
            </a:r>
            <a:endParaRPr lang="es-MX" dirty="0"/>
          </a:p>
        </p:txBody>
      </p:sp>
      <p:sp>
        <p:nvSpPr>
          <p:cNvPr id="13" name="CuadroTexto 12">
            <a:extLst>
              <a:ext uri="{FF2B5EF4-FFF2-40B4-BE49-F238E27FC236}">
                <a16:creationId xmlns:a16="http://schemas.microsoft.com/office/drawing/2014/main" id="{C046F573-A2D7-7A26-C2A8-C741C63F70C1}"/>
              </a:ext>
            </a:extLst>
          </p:cNvPr>
          <p:cNvSpPr txBox="1"/>
          <p:nvPr/>
        </p:nvSpPr>
        <p:spPr>
          <a:xfrm>
            <a:off x="718983" y="2428982"/>
            <a:ext cx="9469848" cy="2000035"/>
          </a:xfrm>
          <a:prstGeom prst="rect">
            <a:avLst/>
          </a:prstGeom>
          <a:noFill/>
        </p:spPr>
        <p:txBody>
          <a:bodyPr wrap="square">
            <a:spAutoFit/>
          </a:bodyPr>
          <a:lstStyle/>
          <a:p>
            <a:pPr marL="920115" marR="5080" indent="-285750" algn="just">
              <a:lnSpc>
                <a:spcPct val="113599"/>
              </a:lnSpc>
              <a:spcBef>
                <a:spcPts val="855"/>
              </a:spcBef>
              <a:buClr>
                <a:srgbClr val="E76361"/>
              </a:buClr>
              <a:buFont typeface="Wingdings" panose="05000000000000000000" pitchFamily="2" charset="2"/>
              <a:buChar char="v"/>
              <a:tabLst>
                <a:tab pos="901700" algn="l"/>
              </a:tabLst>
            </a:pPr>
            <a:r>
              <a:rPr lang="es-MX" sz="1800" b="1" dirty="0">
                <a:latin typeface="Arial MT"/>
                <a:cs typeface="Arial MT"/>
              </a:rPr>
              <a:t>¿Qué</a:t>
            </a:r>
            <a:r>
              <a:rPr lang="es-MX" sz="1800" b="1" spc="235" dirty="0">
                <a:latin typeface="Arial MT"/>
                <a:cs typeface="Arial MT"/>
              </a:rPr>
              <a:t> </a:t>
            </a:r>
            <a:r>
              <a:rPr lang="es-MX" sz="1800" b="1" dirty="0">
                <a:latin typeface="Arial MT"/>
                <a:cs typeface="Arial MT"/>
              </a:rPr>
              <a:t>entendemos</a:t>
            </a:r>
            <a:r>
              <a:rPr lang="es-MX" sz="1800" b="1" spc="240" dirty="0">
                <a:latin typeface="Arial MT"/>
                <a:cs typeface="Arial MT"/>
              </a:rPr>
              <a:t> </a:t>
            </a:r>
            <a:r>
              <a:rPr lang="es-MX" sz="1800" b="1" spc="55" dirty="0">
                <a:latin typeface="Arial MT"/>
                <a:cs typeface="Arial MT"/>
              </a:rPr>
              <a:t>por</a:t>
            </a:r>
            <a:r>
              <a:rPr lang="es-MX" sz="1800" b="1" spc="235" dirty="0">
                <a:latin typeface="Arial MT"/>
                <a:cs typeface="Arial MT"/>
              </a:rPr>
              <a:t> </a:t>
            </a:r>
            <a:r>
              <a:rPr lang="es-MX" sz="1800" b="1" dirty="0">
                <a:latin typeface="Arial MT"/>
                <a:cs typeface="Arial MT"/>
              </a:rPr>
              <a:t>identidad</a:t>
            </a:r>
            <a:r>
              <a:rPr lang="es-MX" sz="1800" b="1" spc="240" dirty="0">
                <a:latin typeface="Arial MT"/>
                <a:cs typeface="Arial MT"/>
              </a:rPr>
              <a:t> </a:t>
            </a:r>
            <a:r>
              <a:rPr lang="es-MX" sz="1800" b="1" dirty="0">
                <a:latin typeface="Arial MT"/>
                <a:cs typeface="Arial MT"/>
              </a:rPr>
              <a:t>de</a:t>
            </a:r>
            <a:r>
              <a:rPr lang="es-MX" sz="1800" b="1" spc="235" dirty="0">
                <a:latin typeface="Arial MT"/>
                <a:cs typeface="Arial MT"/>
              </a:rPr>
              <a:t> </a:t>
            </a:r>
            <a:r>
              <a:rPr lang="es-MX" sz="1800" b="1" spc="-10" dirty="0">
                <a:latin typeface="Arial MT"/>
                <a:cs typeface="Arial MT"/>
              </a:rPr>
              <a:t>género?</a:t>
            </a:r>
            <a:endParaRPr lang="es-MX" b="1" spc="-10" dirty="0">
              <a:latin typeface="Arial MT"/>
              <a:cs typeface="Arial MT"/>
            </a:endParaRPr>
          </a:p>
          <a:p>
            <a:pPr marL="920115" marR="5080" indent="-285750" algn="just">
              <a:lnSpc>
                <a:spcPct val="113599"/>
              </a:lnSpc>
              <a:spcBef>
                <a:spcPts val="855"/>
              </a:spcBef>
              <a:buClr>
                <a:srgbClr val="E76361"/>
              </a:buClr>
              <a:buFont typeface="Wingdings" panose="05000000000000000000" pitchFamily="2" charset="2"/>
              <a:buChar char="v"/>
              <a:tabLst>
                <a:tab pos="901700" algn="l"/>
              </a:tabLst>
            </a:pPr>
            <a:r>
              <a:rPr lang="es-MX" sz="1800" b="1" dirty="0">
                <a:latin typeface="Arial MT"/>
                <a:cs typeface="Arial MT"/>
              </a:rPr>
              <a:t>¿Qué</a:t>
            </a:r>
            <a:r>
              <a:rPr lang="es-MX" sz="1800" b="1" spc="185" dirty="0">
                <a:latin typeface="Arial MT"/>
                <a:cs typeface="Arial MT"/>
              </a:rPr>
              <a:t> </a:t>
            </a:r>
            <a:r>
              <a:rPr lang="es-MX" sz="1800" b="1" dirty="0">
                <a:latin typeface="Arial MT"/>
                <a:cs typeface="Arial MT"/>
              </a:rPr>
              <a:t>sabemos</a:t>
            </a:r>
            <a:r>
              <a:rPr lang="es-MX" sz="1800" b="1" spc="190" dirty="0">
                <a:latin typeface="Arial MT"/>
                <a:cs typeface="Arial MT"/>
              </a:rPr>
              <a:t> </a:t>
            </a:r>
            <a:r>
              <a:rPr lang="es-MX" sz="1800" b="1" dirty="0">
                <a:latin typeface="Arial MT"/>
                <a:cs typeface="Arial MT"/>
              </a:rPr>
              <a:t>respecto</a:t>
            </a:r>
            <a:r>
              <a:rPr lang="es-MX" sz="1800" b="1" spc="190" dirty="0">
                <a:latin typeface="Arial MT"/>
                <a:cs typeface="Arial MT"/>
              </a:rPr>
              <a:t> </a:t>
            </a:r>
            <a:r>
              <a:rPr lang="es-MX" sz="1800" b="1" dirty="0">
                <a:latin typeface="Arial MT"/>
                <a:cs typeface="Arial MT"/>
              </a:rPr>
              <a:t>a</a:t>
            </a:r>
            <a:r>
              <a:rPr lang="es-MX" sz="1800" b="1" spc="190" dirty="0">
                <a:latin typeface="Arial MT"/>
                <a:cs typeface="Arial MT"/>
              </a:rPr>
              <a:t> </a:t>
            </a:r>
            <a:r>
              <a:rPr lang="es-MX" sz="1800" b="1" dirty="0">
                <a:latin typeface="Arial MT"/>
                <a:cs typeface="Arial MT"/>
              </a:rPr>
              <a:t>la</a:t>
            </a:r>
            <a:r>
              <a:rPr lang="es-MX" sz="1800" b="1" spc="190" dirty="0">
                <a:latin typeface="Arial MT"/>
                <a:cs typeface="Arial MT"/>
              </a:rPr>
              <a:t> </a:t>
            </a:r>
            <a:r>
              <a:rPr lang="es-MX" sz="1800" b="1" dirty="0">
                <a:latin typeface="Arial MT"/>
                <a:cs typeface="Arial MT"/>
              </a:rPr>
              <a:t>diversidad</a:t>
            </a:r>
            <a:r>
              <a:rPr lang="es-MX" sz="1800" b="1" spc="190" dirty="0">
                <a:latin typeface="Arial MT"/>
                <a:cs typeface="Arial MT"/>
              </a:rPr>
              <a:t> </a:t>
            </a:r>
            <a:r>
              <a:rPr lang="es-MX" sz="1800" b="1" dirty="0">
                <a:latin typeface="Arial MT"/>
                <a:cs typeface="Arial MT"/>
              </a:rPr>
              <a:t>de</a:t>
            </a:r>
            <a:r>
              <a:rPr lang="es-MX" sz="1800" b="1" spc="190" dirty="0">
                <a:latin typeface="Arial MT"/>
                <a:cs typeface="Arial MT"/>
              </a:rPr>
              <a:t> </a:t>
            </a:r>
            <a:r>
              <a:rPr lang="es-MX" sz="1800" b="1" dirty="0">
                <a:latin typeface="Arial MT"/>
                <a:cs typeface="Arial MT"/>
              </a:rPr>
              <a:t>expresión</a:t>
            </a:r>
            <a:r>
              <a:rPr lang="es-MX" sz="1800" b="1" spc="190" dirty="0">
                <a:latin typeface="Arial MT"/>
                <a:cs typeface="Arial MT"/>
              </a:rPr>
              <a:t> </a:t>
            </a:r>
            <a:r>
              <a:rPr lang="es-MX" sz="1800" b="1" dirty="0">
                <a:latin typeface="Arial MT"/>
                <a:cs typeface="Arial MT"/>
              </a:rPr>
              <a:t>de</a:t>
            </a:r>
            <a:r>
              <a:rPr lang="es-MX" sz="1800" b="1" spc="190" dirty="0">
                <a:latin typeface="Arial MT"/>
                <a:cs typeface="Arial MT"/>
              </a:rPr>
              <a:t> </a:t>
            </a:r>
            <a:r>
              <a:rPr lang="es-MX" sz="1800" b="1" dirty="0">
                <a:latin typeface="Arial MT"/>
                <a:cs typeface="Arial MT"/>
              </a:rPr>
              <a:t>género?</a:t>
            </a:r>
            <a:endParaRPr lang="es-MX" sz="1800" b="1" spc="185" dirty="0">
              <a:latin typeface="Arial MT"/>
              <a:cs typeface="Arial MT"/>
            </a:endParaRPr>
          </a:p>
          <a:p>
            <a:pPr marL="920115" marR="5080" indent="-285750" algn="just">
              <a:lnSpc>
                <a:spcPct val="113599"/>
              </a:lnSpc>
              <a:spcBef>
                <a:spcPts val="855"/>
              </a:spcBef>
              <a:buClr>
                <a:srgbClr val="E76361"/>
              </a:buClr>
              <a:buFont typeface="Wingdings" panose="05000000000000000000" pitchFamily="2" charset="2"/>
              <a:buChar char="v"/>
              <a:tabLst>
                <a:tab pos="901700" algn="l"/>
              </a:tabLst>
            </a:pPr>
            <a:r>
              <a:rPr lang="es-MX" sz="1800" b="1" spc="-20" dirty="0">
                <a:latin typeface="Arial MT"/>
                <a:cs typeface="Arial MT"/>
              </a:rPr>
              <a:t>¿Qué </a:t>
            </a:r>
            <a:r>
              <a:rPr lang="es-MX" sz="1800" b="1" dirty="0">
                <a:latin typeface="Arial MT"/>
                <a:cs typeface="Arial MT"/>
              </a:rPr>
              <a:t>orientaciones</a:t>
            </a:r>
            <a:r>
              <a:rPr lang="es-MX" sz="1800" b="1" spc="-15" dirty="0">
                <a:latin typeface="Arial MT"/>
                <a:cs typeface="Arial MT"/>
              </a:rPr>
              <a:t> </a:t>
            </a:r>
            <a:r>
              <a:rPr lang="es-MX" sz="1800" b="1" spc="-10" dirty="0">
                <a:latin typeface="Arial MT"/>
                <a:cs typeface="Arial MT"/>
              </a:rPr>
              <a:t>sexuales conocemos? </a:t>
            </a:r>
          </a:p>
          <a:p>
            <a:pPr marL="920115" marR="5080" indent="-285750" algn="just">
              <a:lnSpc>
                <a:spcPct val="113599"/>
              </a:lnSpc>
              <a:spcBef>
                <a:spcPts val="855"/>
              </a:spcBef>
              <a:buClr>
                <a:srgbClr val="E76361"/>
              </a:buClr>
              <a:buFont typeface="Wingdings" panose="05000000000000000000" pitchFamily="2" charset="2"/>
              <a:buChar char="v"/>
              <a:tabLst>
                <a:tab pos="901700" algn="l"/>
              </a:tabLst>
            </a:pPr>
            <a:r>
              <a:rPr lang="es-MX" sz="1800" b="1" spc="-40" dirty="0">
                <a:latin typeface="Arial MT"/>
                <a:cs typeface="Arial MT"/>
              </a:rPr>
              <a:t>¿Qué</a:t>
            </a:r>
            <a:r>
              <a:rPr lang="es-MX" sz="1800" b="1" spc="-15" dirty="0">
                <a:latin typeface="Arial MT"/>
                <a:cs typeface="Arial MT"/>
              </a:rPr>
              <a:t> </a:t>
            </a:r>
            <a:r>
              <a:rPr lang="es-MX" sz="1800" b="1" dirty="0">
                <a:latin typeface="Arial MT"/>
                <a:cs typeface="Arial MT"/>
              </a:rPr>
              <a:t>sabemos</a:t>
            </a:r>
            <a:r>
              <a:rPr lang="es-MX" sz="1800" b="1" spc="-10" dirty="0">
                <a:latin typeface="Arial MT"/>
                <a:cs typeface="Arial MT"/>
              </a:rPr>
              <a:t> acerca </a:t>
            </a:r>
            <a:r>
              <a:rPr lang="es-MX" sz="1800" b="1" dirty="0">
                <a:latin typeface="Arial MT"/>
                <a:cs typeface="Arial MT"/>
              </a:rPr>
              <a:t>de</a:t>
            </a:r>
            <a:r>
              <a:rPr lang="es-MX" sz="1800" b="1" spc="-15" dirty="0">
                <a:latin typeface="Arial MT"/>
                <a:cs typeface="Arial MT"/>
              </a:rPr>
              <a:t> </a:t>
            </a:r>
            <a:r>
              <a:rPr lang="es-MX" sz="1800" b="1" dirty="0">
                <a:latin typeface="Arial MT"/>
                <a:cs typeface="Arial MT"/>
              </a:rPr>
              <a:t>la</a:t>
            </a:r>
            <a:r>
              <a:rPr lang="es-MX" sz="1800" b="1" spc="-10" dirty="0">
                <a:latin typeface="Arial MT"/>
                <a:cs typeface="Arial MT"/>
              </a:rPr>
              <a:t> diferencia </a:t>
            </a:r>
            <a:r>
              <a:rPr lang="es-MX" sz="1800" b="1" dirty="0">
                <a:latin typeface="Arial MT"/>
                <a:cs typeface="Arial MT"/>
              </a:rPr>
              <a:t>entre</a:t>
            </a:r>
            <a:r>
              <a:rPr lang="es-MX" sz="1800" b="1" spc="25" dirty="0">
                <a:latin typeface="Arial MT"/>
                <a:cs typeface="Arial MT"/>
              </a:rPr>
              <a:t> </a:t>
            </a:r>
            <a:r>
              <a:rPr lang="es-MX" sz="1800" b="1" spc="-10" dirty="0">
                <a:latin typeface="Arial MT"/>
                <a:cs typeface="Arial MT"/>
              </a:rPr>
              <a:t>sexo</a:t>
            </a:r>
            <a:r>
              <a:rPr lang="es-MX" sz="1800" b="1" spc="30" dirty="0">
                <a:latin typeface="Arial MT"/>
                <a:cs typeface="Arial MT"/>
              </a:rPr>
              <a:t> </a:t>
            </a:r>
            <a:r>
              <a:rPr lang="es-MX" sz="1800" b="1" dirty="0">
                <a:latin typeface="Arial MT"/>
                <a:cs typeface="Arial MT"/>
              </a:rPr>
              <a:t>asignado</a:t>
            </a:r>
            <a:r>
              <a:rPr lang="es-MX" sz="1800" b="1" spc="30" dirty="0">
                <a:latin typeface="Arial MT"/>
                <a:cs typeface="Arial MT"/>
              </a:rPr>
              <a:t> </a:t>
            </a:r>
            <a:r>
              <a:rPr lang="es-MX" sz="1800" b="1" dirty="0">
                <a:latin typeface="Arial MT"/>
                <a:cs typeface="Arial MT"/>
              </a:rPr>
              <a:t>al</a:t>
            </a:r>
            <a:r>
              <a:rPr lang="es-MX" sz="1800" b="1" spc="25" dirty="0">
                <a:latin typeface="Arial MT"/>
                <a:cs typeface="Arial MT"/>
              </a:rPr>
              <a:t> </a:t>
            </a:r>
            <a:r>
              <a:rPr lang="es-MX" sz="1800" b="1" dirty="0">
                <a:latin typeface="Arial MT"/>
                <a:cs typeface="Arial MT"/>
              </a:rPr>
              <a:t>nacer</a:t>
            </a:r>
            <a:r>
              <a:rPr lang="es-MX" sz="1800" b="1" spc="30" dirty="0">
                <a:latin typeface="Arial MT"/>
                <a:cs typeface="Arial MT"/>
              </a:rPr>
              <a:t> </a:t>
            </a:r>
            <a:r>
              <a:rPr lang="es-MX" sz="1800" b="1" dirty="0">
                <a:latin typeface="Arial MT"/>
                <a:cs typeface="Arial MT"/>
              </a:rPr>
              <a:t>y</a:t>
            </a:r>
            <a:r>
              <a:rPr lang="es-MX" sz="1800" b="1" spc="25" dirty="0">
                <a:latin typeface="Arial MT"/>
                <a:cs typeface="Arial MT"/>
              </a:rPr>
              <a:t> </a:t>
            </a:r>
            <a:r>
              <a:rPr lang="es-MX" sz="1800" b="1" dirty="0">
                <a:latin typeface="Arial MT"/>
                <a:cs typeface="Arial MT"/>
              </a:rPr>
              <a:t>la</a:t>
            </a:r>
            <a:r>
              <a:rPr lang="es-MX" sz="1800" b="1" spc="30" dirty="0">
                <a:latin typeface="Arial MT"/>
                <a:cs typeface="Arial MT"/>
              </a:rPr>
              <a:t> </a:t>
            </a:r>
            <a:r>
              <a:rPr lang="es-MX" sz="1800" b="1" dirty="0">
                <a:latin typeface="Arial MT"/>
                <a:cs typeface="Arial MT"/>
              </a:rPr>
              <a:t>identidad</a:t>
            </a:r>
            <a:r>
              <a:rPr lang="es-MX" sz="1800" b="1" spc="30" dirty="0">
                <a:latin typeface="Arial MT"/>
                <a:cs typeface="Arial MT"/>
              </a:rPr>
              <a:t> </a:t>
            </a:r>
            <a:r>
              <a:rPr lang="es-MX" sz="1800" b="1" dirty="0">
                <a:latin typeface="Arial MT"/>
                <a:cs typeface="Arial MT"/>
              </a:rPr>
              <a:t>de</a:t>
            </a:r>
            <a:r>
              <a:rPr lang="es-MX" sz="1800" b="1" spc="25" dirty="0">
                <a:latin typeface="Arial MT"/>
                <a:cs typeface="Arial MT"/>
              </a:rPr>
              <a:t> </a:t>
            </a:r>
            <a:r>
              <a:rPr lang="es-MX" sz="1800" b="1" dirty="0">
                <a:latin typeface="Arial MT"/>
                <a:cs typeface="Arial MT"/>
              </a:rPr>
              <a:t>género?</a:t>
            </a:r>
            <a:endParaRPr lang="es-MX" b="1" dirty="0"/>
          </a:p>
        </p:txBody>
      </p:sp>
    </p:spTree>
    <p:extLst>
      <p:ext uri="{BB962C8B-B14F-4D97-AF65-F5344CB8AC3E}">
        <p14:creationId xmlns:p14="http://schemas.microsoft.com/office/powerpoint/2010/main" val="1472278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696D44B-B881-AAB3-D2E9-7D7C0A1F8D3F}"/>
              </a:ext>
            </a:extLst>
          </p:cNvPr>
          <p:cNvSpPr txBox="1"/>
          <p:nvPr/>
        </p:nvSpPr>
        <p:spPr>
          <a:xfrm>
            <a:off x="451978" y="1331474"/>
            <a:ext cx="4347147" cy="4487062"/>
          </a:xfrm>
          <a:prstGeom prst="rect">
            <a:avLst/>
          </a:prstGeom>
          <a:noFill/>
        </p:spPr>
        <p:txBody>
          <a:bodyPr wrap="square">
            <a:spAutoFit/>
          </a:bodyPr>
          <a:lstStyle/>
          <a:p>
            <a:pPr marL="635000" marR="5715" algn="just">
              <a:lnSpc>
                <a:spcPct val="113599"/>
              </a:lnSpc>
              <a:spcBef>
                <a:spcPts val="280"/>
              </a:spcBef>
              <a:buClr>
                <a:srgbClr val="E76361"/>
              </a:buClr>
              <a:tabLst>
                <a:tab pos="901700" algn="l"/>
              </a:tabLst>
            </a:pPr>
            <a:r>
              <a:rPr lang="es-MX" dirty="0">
                <a:latin typeface="Arial MT"/>
                <a:cs typeface="Arial MT"/>
              </a:rPr>
              <a:t>Revisen</a:t>
            </a:r>
            <a:r>
              <a:rPr lang="es-MX" spc="495" dirty="0">
                <a:latin typeface="Arial MT"/>
                <a:cs typeface="Arial MT"/>
              </a:rPr>
              <a:t> </a:t>
            </a:r>
            <a:r>
              <a:rPr lang="es-MX" dirty="0">
                <a:latin typeface="Arial MT"/>
                <a:cs typeface="Arial MT"/>
              </a:rPr>
              <a:t>el</a:t>
            </a:r>
            <a:r>
              <a:rPr lang="es-MX" spc="100" dirty="0">
                <a:latin typeface="Arial MT"/>
                <a:cs typeface="Arial MT"/>
              </a:rPr>
              <a:t>  </a:t>
            </a:r>
            <a:r>
              <a:rPr lang="es-MX" dirty="0">
                <a:latin typeface="Arial MT"/>
                <a:cs typeface="Arial MT"/>
              </a:rPr>
              <a:t>texto</a:t>
            </a:r>
            <a:r>
              <a:rPr lang="es-MX" spc="100" dirty="0">
                <a:latin typeface="Arial MT"/>
                <a:cs typeface="Arial MT"/>
              </a:rPr>
              <a:t>  </a:t>
            </a:r>
            <a:r>
              <a:rPr lang="es-MX" b="1" i="1" dirty="0">
                <a:solidFill>
                  <a:srgbClr val="255B4E"/>
                </a:solidFill>
                <a:latin typeface="Trebuchet MS"/>
                <a:cs typeface="Trebuchet MS"/>
                <a:hlinkClick r:id="rId2"/>
              </a:rPr>
              <a:t>Glosario</a:t>
            </a:r>
            <a:r>
              <a:rPr lang="es-MX" b="1" i="1" spc="484" dirty="0">
                <a:solidFill>
                  <a:srgbClr val="255B4E"/>
                </a:solidFill>
                <a:latin typeface="Trebuchet MS"/>
                <a:cs typeface="Trebuchet MS"/>
                <a:hlinkClick r:id="rId2"/>
              </a:rPr>
              <a:t> </a:t>
            </a:r>
            <a:r>
              <a:rPr lang="es-MX" b="1" i="1" dirty="0">
                <a:solidFill>
                  <a:srgbClr val="255B4E"/>
                </a:solidFill>
                <a:latin typeface="Trebuchet MS"/>
                <a:cs typeface="Trebuchet MS"/>
                <a:hlinkClick r:id="rId2"/>
              </a:rPr>
              <a:t>de</a:t>
            </a:r>
            <a:r>
              <a:rPr lang="es-MX" b="1" i="1" spc="490" dirty="0">
                <a:solidFill>
                  <a:srgbClr val="255B4E"/>
                </a:solidFill>
                <a:latin typeface="Trebuchet MS"/>
                <a:cs typeface="Trebuchet MS"/>
                <a:hlinkClick r:id="rId2"/>
              </a:rPr>
              <a:t> </a:t>
            </a:r>
            <a:r>
              <a:rPr lang="es-MX" b="1" i="1" dirty="0">
                <a:solidFill>
                  <a:srgbClr val="255B4E"/>
                </a:solidFill>
                <a:latin typeface="Trebuchet MS"/>
                <a:cs typeface="Trebuchet MS"/>
                <a:hlinkClick r:id="rId2"/>
              </a:rPr>
              <a:t>la</a:t>
            </a:r>
            <a:r>
              <a:rPr lang="es-MX" b="1" i="1" spc="484" dirty="0">
                <a:solidFill>
                  <a:srgbClr val="255B4E"/>
                </a:solidFill>
                <a:latin typeface="Trebuchet MS"/>
                <a:cs typeface="Trebuchet MS"/>
                <a:hlinkClick r:id="rId2"/>
              </a:rPr>
              <a:t> </a:t>
            </a:r>
            <a:r>
              <a:rPr lang="es-MX" b="1" i="1" dirty="0">
                <a:solidFill>
                  <a:srgbClr val="255B4E"/>
                </a:solidFill>
                <a:latin typeface="Trebuchet MS"/>
                <a:cs typeface="Trebuchet MS"/>
                <a:hlinkClick r:id="rId2"/>
              </a:rPr>
              <a:t>diversidad</a:t>
            </a:r>
            <a:r>
              <a:rPr lang="es-MX" b="1" i="1" spc="484" dirty="0">
                <a:solidFill>
                  <a:srgbClr val="255B4E"/>
                </a:solidFill>
                <a:latin typeface="Trebuchet MS"/>
                <a:cs typeface="Trebuchet MS"/>
                <a:hlinkClick r:id="rId2"/>
              </a:rPr>
              <a:t> </a:t>
            </a:r>
            <a:r>
              <a:rPr lang="es-MX" b="1" i="1" dirty="0">
                <a:solidFill>
                  <a:srgbClr val="255B4E"/>
                </a:solidFill>
                <a:latin typeface="Trebuchet MS"/>
                <a:cs typeface="Trebuchet MS"/>
                <a:hlinkClick r:id="rId2"/>
              </a:rPr>
              <a:t>sexual,</a:t>
            </a:r>
            <a:r>
              <a:rPr lang="es-MX" b="1" i="1" spc="484" dirty="0">
                <a:solidFill>
                  <a:srgbClr val="255B4E"/>
                </a:solidFill>
                <a:latin typeface="Trebuchet MS"/>
                <a:cs typeface="Trebuchet MS"/>
                <a:hlinkClick r:id="rId2"/>
              </a:rPr>
              <a:t> </a:t>
            </a:r>
            <a:r>
              <a:rPr lang="es-MX" b="1" i="1" dirty="0">
                <a:solidFill>
                  <a:srgbClr val="255B4E"/>
                </a:solidFill>
                <a:latin typeface="Trebuchet MS"/>
                <a:cs typeface="Trebuchet MS"/>
                <a:hlinkClick r:id="rId2"/>
              </a:rPr>
              <a:t>de</a:t>
            </a:r>
            <a:r>
              <a:rPr lang="es-MX" b="1" i="1" spc="490" dirty="0">
                <a:solidFill>
                  <a:srgbClr val="255B4E"/>
                </a:solidFill>
                <a:latin typeface="Trebuchet MS"/>
                <a:cs typeface="Trebuchet MS"/>
                <a:hlinkClick r:id="rId2"/>
              </a:rPr>
              <a:t> </a:t>
            </a:r>
            <a:r>
              <a:rPr lang="es-MX" b="1" i="1" dirty="0">
                <a:solidFill>
                  <a:srgbClr val="255B4E"/>
                </a:solidFill>
                <a:latin typeface="Trebuchet MS"/>
                <a:cs typeface="Trebuchet MS"/>
                <a:hlinkClick r:id="rId2"/>
              </a:rPr>
              <a:t>género</a:t>
            </a:r>
            <a:r>
              <a:rPr lang="es-MX" b="1" i="1" spc="484" dirty="0">
                <a:solidFill>
                  <a:srgbClr val="255B4E"/>
                </a:solidFill>
                <a:latin typeface="Trebuchet MS"/>
                <a:cs typeface="Trebuchet MS"/>
                <a:hlinkClick r:id="rId2"/>
              </a:rPr>
              <a:t> </a:t>
            </a:r>
            <a:r>
              <a:rPr lang="es-MX" b="1" i="1" spc="-50" dirty="0">
                <a:solidFill>
                  <a:srgbClr val="255B4E"/>
                </a:solidFill>
                <a:latin typeface="Trebuchet MS"/>
                <a:cs typeface="Trebuchet MS"/>
                <a:hlinkClick r:id="rId2"/>
              </a:rPr>
              <a:t>y</a:t>
            </a:r>
            <a:r>
              <a:rPr lang="es-MX" b="1" i="1" spc="-50" dirty="0">
                <a:solidFill>
                  <a:srgbClr val="255B4E"/>
                </a:solidFill>
                <a:latin typeface="Trebuchet MS"/>
                <a:cs typeface="Trebuchet MS"/>
              </a:rPr>
              <a:t> c</a:t>
            </a:r>
            <a:r>
              <a:rPr lang="es-MX" b="1" i="1" dirty="0">
                <a:solidFill>
                  <a:srgbClr val="255B4E"/>
                </a:solidFill>
                <a:latin typeface="Trebuchet MS"/>
                <a:cs typeface="Trebuchet MS"/>
                <a:hlinkClick r:id="rId2"/>
              </a:rPr>
              <a:t>aracterísticas</a:t>
            </a:r>
            <a:r>
              <a:rPr lang="es-MX" b="1" i="1" spc="484" dirty="0">
                <a:solidFill>
                  <a:srgbClr val="255B4E"/>
                </a:solidFill>
                <a:latin typeface="Trebuchet MS"/>
                <a:cs typeface="Trebuchet MS"/>
                <a:hlinkClick r:id="rId2"/>
              </a:rPr>
              <a:t> </a:t>
            </a:r>
            <a:r>
              <a:rPr lang="es-MX" b="1" i="1" dirty="0">
                <a:solidFill>
                  <a:srgbClr val="255B4E"/>
                </a:solidFill>
                <a:latin typeface="Trebuchet MS"/>
                <a:cs typeface="Trebuchet MS"/>
                <a:hlinkClick r:id="rId2"/>
              </a:rPr>
              <a:t>sexuales</a:t>
            </a:r>
            <a:r>
              <a:rPr lang="es-MX" dirty="0">
                <a:latin typeface="Arial MT"/>
                <a:cs typeface="Arial MT"/>
              </a:rPr>
              <a:t>,</a:t>
            </a:r>
            <a:r>
              <a:rPr lang="es-MX" spc="100" dirty="0">
                <a:latin typeface="Arial MT"/>
                <a:cs typeface="Arial MT"/>
              </a:rPr>
              <a:t>  </a:t>
            </a:r>
            <a:r>
              <a:rPr lang="es-MX" dirty="0">
                <a:latin typeface="Arial MT"/>
                <a:cs typeface="Arial MT"/>
              </a:rPr>
              <a:t>elaborado</a:t>
            </a:r>
            <a:r>
              <a:rPr lang="es-MX" spc="100" dirty="0">
                <a:latin typeface="Arial MT"/>
                <a:cs typeface="Arial MT"/>
              </a:rPr>
              <a:t>  </a:t>
            </a:r>
            <a:r>
              <a:rPr lang="es-MX" spc="60" dirty="0">
                <a:latin typeface="Arial MT"/>
                <a:cs typeface="Arial MT"/>
              </a:rPr>
              <a:t>por</a:t>
            </a:r>
            <a:r>
              <a:rPr lang="es-MX" spc="105" dirty="0">
                <a:latin typeface="Arial MT"/>
                <a:cs typeface="Arial MT"/>
              </a:rPr>
              <a:t>  </a:t>
            </a:r>
            <a:r>
              <a:rPr lang="es-MX" dirty="0">
                <a:latin typeface="Arial MT"/>
                <a:cs typeface="Arial MT"/>
              </a:rPr>
              <a:t>el</a:t>
            </a:r>
            <a:r>
              <a:rPr lang="es-MX" spc="100" dirty="0">
                <a:latin typeface="Arial MT"/>
                <a:cs typeface="Arial MT"/>
              </a:rPr>
              <a:t>  </a:t>
            </a:r>
            <a:r>
              <a:rPr lang="es-MX" dirty="0">
                <a:latin typeface="Arial MT"/>
                <a:cs typeface="Arial MT"/>
              </a:rPr>
              <a:t>Consejo</a:t>
            </a:r>
            <a:r>
              <a:rPr lang="es-MX" spc="100" dirty="0">
                <a:latin typeface="Arial MT"/>
                <a:cs typeface="Arial MT"/>
              </a:rPr>
              <a:t>  </a:t>
            </a:r>
            <a:r>
              <a:rPr lang="es-MX" dirty="0">
                <a:latin typeface="Arial MT"/>
                <a:cs typeface="Arial MT"/>
              </a:rPr>
              <a:t>Nacional</a:t>
            </a:r>
            <a:r>
              <a:rPr lang="es-MX" spc="105" dirty="0">
                <a:latin typeface="Arial MT"/>
                <a:cs typeface="Arial MT"/>
              </a:rPr>
              <a:t>  </a:t>
            </a:r>
            <a:r>
              <a:rPr lang="es-MX" spc="-20" dirty="0">
                <a:latin typeface="Arial MT"/>
                <a:cs typeface="Arial MT"/>
              </a:rPr>
              <a:t>para </a:t>
            </a:r>
            <a:r>
              <a:rPr lang="es-MX" dirty="0">
                <a:latin typeface="Arial MT"/>
                <a:cs typeface="Arial MT"/>
              </a:rPr>
              <a:t>Prevenir</a:t>
            </a:r>
            <a:r>
              <a:rPr lang="es-MX" spc="20" dirty="0">
                <a:latin typeface="Arial MT"/>
                <a:cs typeface="Arial MT"/>
              </a:rPr>
              <a:t> </a:t>
            </a:r>
            <a:r>
              <a:rPr lang="es-MX" dirty="0">
                <a:latin typeface="Arial MT"/>
                <a:cs typeface="Arial MT"/>
              </a:rPr>
              <a:t>la</a:t>
            </a:r>
            <a:r>
              <a:rPr lang="es-MX" spc="25" dirty="0">
                <a:latin typeface="Arial MT"/>
                <a:cs typeface="Arial MT"/>
              </a:rPr>
              <a:t> </a:t>
            </a:r>
            <a:r>
              <a:rPr lang="es-MX" dirty="0">
                <a:latin typeface="Arial MT"/>
                <a:cs typeface="Arial MT"/>
              </a:rPr>
              <a:t>Discriminación;</a:t>
            </a:r>
            <a:r>
              <a:rPr lang="es-MX" spc="20" dirty="0">
                <a:latin typeface="Arial MT"/>
                <a:cs typeface="Arial MT"/>
              </a:rPr>
              <a:t> </a:t>
            </a:r>
            <a:r>
              <a:rPr lang="es-MX" dirty="0">
                <a:latin typeface="Arial MT"/>
                <a:cs typeface="Arial MT"/>
              </a:rPr>
              <a:t>dialoguen</a:t>
            </a:r>
            <a:r>
              <a:rPr lang="es-MX" spc="25" dirty="0">
                <a:latin typeface="Arial MT"/>
                <a:cs typeface="Arial MT"/>
              </a:rPr>
              <a:t> </a:t>
            </a:r>
            <a:r>
              <a:rPr lang="es-MX" spc="-20" dirty="0">
                <a:latin typeface="Arial MT"/>
                <a:cs typeface="Arial MT"/>
              </a:rPr>
              <a:t>acerca</a:t>
            </a:r>
            <a:r>
              <a:rPr lang="es-MX" spc="20" dirty="0">
                <a:latin typeface="Arial MT"/>
                <a:cs typeface="Arial MT"/>
              </a:rPr>
              <a:t> </a:t>
            </a:r>
            <a:r>
              <a:rPr lang="es-MX" dirty="0">
                <a:latin typeface="Arial MT"/>
                <a:cs typeface="Arial MT"/>
              </a:rPr>
              <a:t>de</a:t>
            </a:r>
            <a:r>
              <a:rPr lang="es-MX" spc="25" dirty="0">
                <a:latin typeface="Arial MT"/>
                <a:cs typeface="Arial MT"/>
              </a:rPr>
              <a:t> </a:t>
            </a:r>
            <a:r>
              <a:rPr lang="es-MX" dirty="0">
                <a:latin typeface="Arial MT"/>
                <a:cs typeface="Arial MT"/>
              </a:rPr>
              <a:t>la</a:t>
            </a:r>
            <a:r>
              <a:rPr lang="es-MX" spc="25" dirty="0">
                <a:latin typeface="Arial MT"/>
                <a:cs typeface="Arial MT"/>
              </a:rPr>
              <a:t> </a:t>
            </a:r>
            <a:r>
              <a:rPr lang="es-MX" dirty="0">
                <a:latin typeface="Arial MT"/>
                <a:cs typeface="Arial MT"/>
              </a:rPr>
              <a:t>información</a:t>
            </a:r>
            <a:r>
              <a:rPr lang="es-MX" spc="20" dirty="0">
                <a:latin typeface="Arial MT"/>
                <a:cs typeface="Arial MT"/>
              </a:rPr>
              <a:t> </a:t>
            </a:r>
            <a:r>
              <a:rPr lang="es-MX" spc="-10" dirty="0">
                <a:latin typeface="Arial MT"/>
                <a:cs typeface="Arial MT"/>
              </a:rPr>
              <a:t>presentada, </a:t>
            </a:r>
            <a:r>
              <a:rPr lang="es-MX" spc="10" dirty="0">
                <a:latin typeface="Arial MT"/>
                <a:cs typeface="Arial MT"/>
              </a:rPr>
              <a:t>particularmente</a:t>
            </a:r>
            <a:r>
              <a:rPr lang="es-MX" spc="215" dirty="0">
                <a:latin typeface="Arial MT"/>
                <a:cs typeface="Arial MT"/>
              </a:rPr>
              <a:t> </a:t>
            </a:r>
            <a:r>
              <a:rPr lang="es-MX" spc="10" dirty="0">
                <a:latin typeface="Arial MT"/>
                <a:cs typeface="Arial MT"/>
              </a:rPr>
              <a:t>las</a:t>
            </a:r>
            <a:r>
              <a:rPr lang="es-MX" spc="220" dirty="0">
                <a:latin typeface="Arial MT"/>
                <a:cs typeface="Arial MT"/>
              </a:rPr>
              <a:t> </a:t>
            </a:r>
            <a:r>
              <a:rPr lang="es-MX" spc="10" dirty="0">
                <a:latin typeface="Arial MT"/>
                <a:cs typeface="Arial MT"/>
              </a:rPr>
              <a:t>categorías</a:t>
            </a:r>
            <a:r>
              <a:rPr lang="es-MX" spc="215" dirty="0">
                <a:latin typeface="Arial MT"/>
                <a:cs typeface="Arial MT"/>
              </a:rPr>
              <a:t> </a:t>
            </a:r>
            <a:r>
              <a:rPr lang="es-MX" spc="10" dirty="0">
                <a:latin typeface="Arial MT"/>
                <a:cs typeface="Arial MT"/>
              </a:rPr>
              <a:t>del</a:t>
            </a:r>
            <a:r>
              <a:rPr lang="es-MX" spc="220" dirty="0">
                <a:latin typeface="Arial MT"/>
                <a:cs typeface="Arial MT"/>
              </a:rPr>
              <a:t> </a:t>
            </a:r>
            <a:r>
              <a:rPr lang="es-MX" spc="10" dirty="0">
                <a:latin typeface="Arial MT"/>
                <a:cs typeface="Arial MT"/>
              </a:rPr>
              <a:t>esquema</a:t>
            </a:r>
            <a:r>
              <a:rPr lang="es-MX" spc="220" dirty="0">
                <a:latin typeface="Arial MT"/>
                <a:cs typeface="Arial MT"/>
              </a:rPr>
              <a:t> </a:t>
            </a:r>
            <a:r>
              <a:rPr lang="es-MX" spc="10" dirty="0">
                <a:latin typeface="Arial MT"/>
                <a:cs typeface="Arial MT"/>
              </a:rPr>
              <a:t>de</a:t>
            </a:r>
            <a:r>
              <a:rPr lang="es-MX" spc="215" dirty="0">
                <a:latin typeface="Arial MT"/>
                <a:cs typeface="Arial MT"/>
              </a:rPr>
              <a:t> </a:t>
            </a:r>
            <a:r>
              <a:rPr lang="es-MX" spc="10" dirty="0">
                <a:latin typeface="Arial MT"/>
                <a:cs typeface="Arial MT"/>
              </a:rPr>
              <a:t>la</a:t>
            </a:r>
            <a:r>
              <a:rPr lang="es-MX" spc="220" dirty="0">
                <a:latin typeface="Arial MT"/>
                <a:cs typeface="Arial MT"/>
              </a:rPr>
              <a:t> </a:t>
            </a:r>
            <a:r>
              <a:rPr lang="es-MX" spc="10" dirty="0">
                <a:latin typeface="Arial MT"/>
                <a:cs typeface="Arial MT"/>
              </a:rPr>
              <a:t>página</a:t>
            </a:r>
            <a:r>
              <a:rPr lang="es-MX" spc="215" dirty="0">
                <a:latin typeface="Arial MT"/>
                <a:cs typeface="Arial MT"/>
              </a:rPr>
              <a:t> </a:t>
            </a:r>
            <a:r>
              <a:rPr lang="es-MX" spc="10" dirty="0">
                <a:latin typeface="Arial MT"/>
                <a:cs typeface="Arial MT"/>
              </a:rPr>
              <a:t>37.</a:t>
            </a:r>
            <a:r>
              <a:rPr lang="es-MX" spc="220" dirty="0">
                <a:latin typeface="Arial MT"/>
                <a:cs typeface="Arial MT"/>
              </a:rPr>
              <a:t> </a:t>
            </a:r>
            <a:r>
              <a:rPr lang="es-MX" spc="10" dirty="0">
                <a:latin typeface="Arial MT"/>
                <a:cs typeface="Arial MT"/>
              </a:rPr>
              <a:t>Esto</a:t>
            </a:r>
            <a:r>
              <a:rPr lang="es-MX" spc="220" dirty="0">
                <a:latin typeface="Arial MT"/>
                <a:cs typeface="Arial MT"/>
              </a:rPr>
              <a:t> </a:t>
            </a:r>
            <a:r>
              <a:rPr lang="es-MX" spc="-25" dirty="0">
                <a:latin typeface="Arial MT"/>
                <a:cs typeface="Arial MT"/>
              </a:rPr>
              <a:t>les </a:t>
            </a:r>
            <a:r>
              <a:rPr lang="es-MX" dirty="0">
                <a:latin typeface="Arial MT"/>
                <a:cs typeface="Arial MT"/>
              </a:rPr>
              <a:t>permitirá</a:t>
            </a:r>
            <a:r>
              <a:rPr lang="es-MX" spc="125" dirty="0">
                <a:latin typeface="Arial MT"/>
                <a:cs typeface="Arial MT"/>
              </a:rPr>
              <a:t>  </a:t>
            </a:r>
            <a:r>
              <a:rPr lang="es-MX" dirty="0">
                <a:latin typeface="Arial MT"/>
                <a:cs typeface="Arial MT"/>
              </a:rPr>
              <a:t>contar</a:t>
            </a:r>
            <a:r>
              <a:rPr lang="es-MX" spc="125" dirty="0">
                <a:latin typeface="Arial MT"/>
                <a:cs typeface="Arial MT"/>
              </a:rPr>
              <a:t>  </a:t>
            </a:r>
            <a:r>
              <a:rPr lang="es-MX" dirty="0">
                <a:latin typeface="Arial MT"/>
                <a:cs typeface="Arial MT"/>
              </a:rPr>
              <a:t>con</a:t>
            </a:r>
            <a:r>
              <a:rPr lang="es-MX" spc="125" dirty="0">
                <a:latin typeface="Arial MT"/>
                <a:cs typeface="Arial MT"/>
              </a:rPr>
              <a:t>  </a:t>
            </a:r>
            <a:r>
              <a:rPr lang="es-MX" dirty="0">
                <a:latin typeface="Arial MT"/>
                <a:cs typeface="Arial MT"/>
              </a:rPr>
              <a:t>referentes</a:t>
            </a:r>
            <a:r>
              <a:rPr lang="es-MX" spc="125" dirty="0">
                <a:latin typeface="Arial MT"/>
                <a:cs typeface="Arial MT"/>
              </a:rPr>
              <a:t>  </a:t>
            </a:r>
            <a:r>
              <a:rPr lang="es-MX" dirty="0">
                <a:latin typeface="Arial MT"/>
                <a:cs typeface="Arial MT"/>
              </a:rPr>
              <a:t>comunes</a:t>
            </a:r>
            <a:r>
              <a:rPr lang="es-MX" spc="125" dirty="0">
                <a:latin typeface="Arial MT"/>
                <a:cs typeface="Arial MT"/>
              </a:rPr>
              <a:t>  </a:t>
            </a:r>
            <a:r>
              <a:rPr lang="es-MX" dirty="0">
                <a:latin typeface="Arial MT"/>
                <a:cs typeface="Arial MT"/>
              </a:rPr>
              <a:t>para</a:t>
            </a:r>
            <a:r>
              <a:rPr lang="es-MX" spc="125" dirty="0">
                <a:latin typeface="Arial MT"/>
                <a:cs typeface="Arial MT"/>
              </a:rPr>
              <a:t>  </a:t>
            </a:r>
            <a:r>
              <a:rPr lang="es-MX" spc="45" dirty="0">
                <a:latin typeface="Arial MT"/>
                <a:cs typeface="Arial MT"/>
              </a:rPr>
              <a:t>abordar</a:t>
            </a:r>
            <a:r>
              <a:rPr lang="es-MX" spc="125" dirty="0">
                <a:latin typeface="Arial MT"/>
                <a:cs typeface="Arial MT"/>
              </a:rPr>
              <a:t>  </a:t>
            </a:r>
            <a:r>
              <a:rPr lang="es-MX" spc="-10" dirty="0">
                <a:latin typeface="Arial MT"/>
                <a:cs typeface="Arial MT"/>
              </a:rPr>
              <a:t>situaciones asociadas</a:t>
            </a:r>
            <a:r>
              <a:rPr lang="es-MX" spc="-15" dirty="0">
                <a:latin typeface="Arial MT"/>
                <a:cs typeface="Arial MT"/>
              </a:rPr>
              <a:t> </a:t>
            </a:r>
            <a:r>
              <a:rPr lang="es-MX" dirty="0">
                <a:latin typeface="Arial MT"/>
                <a:cs typeface="Arial MT"/>
              </a:rPr>
              <a:t>con</a:t>
            </a:r>
            <a:r>
              <a:rPr lang="es-MX" spc="-10" dirty="0">
                <a:latin typeface="Arial MT"/>
                <a:cs typeface="Arial MT"/>
              </a:rPr>
              <a:t> </a:t>
            </a:r>
            <a:r>
              <a:rPr lang="es-MX" dirty="0">
                <a:latin typeface="Arial MT"/>
                <a:cs typeface="Arial MT"/>
              </a:rPr>
              <a:t>la</a:t>
            </a:r>
            <a:r>
              <a:rPr lang="es-MX" spc="-15" dirty="0">
                <a:latin typeface="Arial MT"/>
                <a:cs typeface="Arial MT"/>
              </a:rPr>
              <a:t> </a:t>
            </a:r>
            <a:r>
              <a:rPr lang="es-MX" dirty="0">
                <a:latin typeface="Arial MT"/>
                <a:cs typeface="Arial MT"/>
              </a:rPr>
              <a:t>diversidad</a:t>
            </a:r>
            <a:r>
              <a:rPr lang="es-MX" spc="-10" dirty="0">
                <a:latin typeface="Arial MT"/>
                <a:cs typeface="Arial MT"/>
              </a:rPr>
              <a:t> </a:t>
            </a:r>
            <a:r>
              <a:rPr lang="es-MX" dirty="0">
                <a:latin typeface="Arial MT"/>
                <a:cs typeface="Arial MT"/>
              </a:rPr>
              <a:t>sexual</a:t>
            </a:r>
            <a:r>
              <a:rPr lang="es-MX" spc="-10" dirty="0">
                <a:latin typeface="Arial MT"/>
                <a:cs typeface="Arial MT"/>
              </a:rPr>
              <a:t> </a:t>
            </a:r>
            <a:r>
              <a:rPr lang="es-MX" dirty="0">
                <a:latin typeface="Arial MT"/>
                <a:cs typeface="Arial MT"/>
              </a:rPr>
              <a:t>y</a:t>
            </a:r>
            <a:r>
              <a:rPr lang="es-MX" spc="-15" dirty="0">
                <a:latin typeface="Arial MT"/>
                <a:cs typeface="Arial MT"/>
              </a:rPr>
              <a:t> </a:t>
            </a:r>
            <a:r>
              <a:rPr lang="es-MX" dirty="0">
                <a:latin typeface="Arial MT"/>
                <a:cs typeface="Arial MT"/>
              </a:rPr>
              <a:t>de</a:t>
            </a:r>
            <a:r>
              <a:rPr lang="es-MX" spc="-10" dirty="0">
                <a:latin typeface="Arial MT"/>
                <a:cs typeface="Arial MT"/>
              </a:rPr>
              <a:t> género.</a:t>
            </a:r>
            <a:endParaRPr lang="es-MX" dirty="0">
              <a:latin typeface="Arial MT"/>
              <a:cs typeface="Arial MT"/>
            </a:endParaRPr>
          </a:p>
        </p:txBody>
      </p:sp>
      <p:pic>
        <p:nvPicPr>
          <p:cNvPr id="5" name="Imagen 4">
            <a:extLst>
              <a:ext uri="{FF2B5EF4-FFF2-40B4-BE49-F238E27FC236}">
                <a16:creationId xmlns:a16="http://schemas.microsoft.com/office/drawing/2014/main" id="{E2C713D4-9ECB-834B-A349-61FEA96843DD}"/>
              </a:ext>
            </a:extLst>
          </p:cNvPr>
          <p:cNvPicPr>
            <a:picLocks noChangeAspect="1"/>
          </p:cNvPicPr>
          <p:nvPr/>
        </p:nvPicPr>
        <p:blipFill>
          <a:blip r:embed="rId3"/>
          <a:srcRect l="32336" t="23594" r="36557" b="8176"/>
          <a:stretch>
            <a:fillRect/>
          </a:stretch>
        </p:blipFill>
        <p:spPr>
          <a:xfrm>
            <a:off x="5945777" y="1023856"/>
            <a:ext cx="4532348" cy="5360908"/>
          </a:xfrm>
          <a:prstGeom prst="rect">
            <a:avLst/>
          </a:prstGeom>
        </p:spPr>
      </p:pic>
    </p:spTree>
    <p:extLst>
      <p:ext uri="{BB962C8B-B14F-4D97-AF65-F5344CB8AC3E}">
        <p14:creationId xmlns:p14="http://schemas.microsoft.com/office/powerpoint/2010/main" val="83857515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1812</TotalTime>
  <Words>2042</Words>
  <Application>Microsoft Office PowerPoint</Application>
  <PresentationFormat>Panorámica</PresentationFormat>
  <Paragraphs>97</Paragraphs>
  <Slides>19</Slides>
  <Notes>0</Notes>
  <HiddenSlides>0</HiddenSlides>
  <MMClips>2</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19</vt:i4>
      </vt:variant>
    </vt:vector>
  </HeadingPairs>
  <TitlesOfParts>
    <vt:vector size="29" baseType="lpstr">
      <vt:lpstr>Aptos</vt:lpstr>
      <vt:lpstr>Aptos Display</vt:lpstr>
      <vt:lpstr>Arial</vt:lpstr>
      <vt:lpstr>Arial Black</vt:lpstr>
      <vt:lpstr>Arial MT</vt:lpstr>
      <vt:lpstr>Arial Rounded MT Bold</vt:lpstr>
      <vt:lpstr>Gotham</vt:lpstr>
      <vt:lpstr>Trebuchet MS</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Lenovo T460p</dc:creator>
  <cp:lastModifiedBy>Avelina Galindo Celix</cp:lastModifiedBy>
  <cp:revision>73</cp:revision>
  <dcterms:modified xsi:type="dcterms:W3CDTF">2026-03-22T23:38:49Z</dcterms:modified>
</cp:coreProperties>
</file>