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443" r:id="rId4"/>
    <p:sldId id="260" r:id="rId5"/>
    <p:sldId id="262" r:id="rId6"/>
    <p:sldId id="259" r:id="rId7"/>
    <p:sldId id="261" r:id="rId8"/>
    <p:sldId id="449" r:id="rId9"/>
    <p:sldId id="264" r:id="rId10"/>
    <p:sldId id="448" r:id="rId11"/>
    <p:sldId id="444" r:id="rId12"/>
    <p:sldId id="263" r:id="rId13"/>
    <p:sldId id="265" r:id="rId14"/>
    <p:sldId id="446" r:id="rId15"/>
    <p:sldId id="447" r:id="rId16"/>
    <p:sldId id="452" r:id="rId17"/>
    <p:sldId id="453" r:id="rId18"/>
    <p:sldId id="454" r:id="rId19"/>
    <p:sldId id="267" r:id="rId20"/>
    <p:sldId id="445" r:id="rId21"/>
    <p:sldId id="450" r:id="rId22"/>
    <p:sldId id="266" r:id="rId23"/>
    <p:sldId id="455" r:id="rId24"/>
    <p:sldId id="456" r:id="rId25"/>
    <p:sldId id="458" r:id="rId26"/>
    <p:sldId id="451" r:id="rId27"/>
    <p:sldId id="459" r:id="rId28"/>
    <p:sldId id="460" r:id="rId29"/>
    <p:sldId id="461" r:id="rId30"/>
    <p:sldId id="335" r:id="rId3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a:srgbClr val="FFE5F8"/>
    <a:srgbClr val="3B69BB"/>
    <a:srgbClr val="FFE5E5"/>
    <a:srgbClr val="FFF3F3"/>
    <a:srgbClr val="EFF5FB"/>
    <a:srgbClr val="538034"/>
    <a:srgbClr val="FFC000"/>
    <a:srgbClr val="E3DE00"/>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87" autoAdjust="0"/>
  </p:normalViewPr>
  <p:slideViewPr>
    <p:cSldViewPr snapToGrid="0" showGuides="1">
      <p:cViewPr varScale="1">
        <p:scale>
          <a:sx n="67" d="100"/>
          <a:sy n="67" d="100"/>
        </p:scale>
        <p:origin x="822" y="72"/>
      </p:cViewPr>
      <p:guideLst>
        <p:guide orient="horz" pos="2205"/>
        <p:guide pos="3840"/>
      </p:guideLst>
    </p:cSldViewPr>
  </p:slideViewPr>
  <p:notesTextViewPr>
    <p:cViewPr>
      <p:scale>
        <a:sx n="3" d="2"/>
        <a:sy n="3" d="2"/>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9845AA-1647-4FA6-A26D-8A04F6AE7222}" type="doc">
      <dgm:prSet loTypeId="urn:microsoft.com/office/officeart/2018/layout/CircleProcess" loCatId="simpleprocesssa" qsTypeId="urn:microsoft.com/office/officeart/2005/8/quickstyle/simple1" qsCatId="simple" csTypeId="urn:microsoft.com/office/officeart/2005/8/colors/accent1_2" csCatId="accent1" phldr="1"/>
      <dgm:spPr/>
      <dgm:t>
        <a:bodyPr/>
        <a:lstStyle/>
        <a:p>
          <a:endParaRPr lang="en-US"/>
        </a:p>
      </dgm:t>
    </dgm:pt>
    <dgm:pt modelId="{87D9885E-0AA8-4B8D-91D2-4AA480D2D748}">
      <dgm:prSet custT="1"/>
      <dgm:spPr>
        <a:solidFill>
          <a:srgbClr val="D6C4A1"/>
        </a:solidFill>
      </dgm:spPr>
      <dgm:t>
        <a:bodyPr/>
        <a:lstStyle/>
        <a:p>
          <a:r>
            <a:rPr lang="es-MX" sz="1800" b="1" i="0" baseline="0" dirty="0">
              <a:solidFill>
                <a:schemeClr val="tx1"/>
              </a:solidFill>
              <a:latin typeface="Montserrat-Regular"/>
            </a:rPr>
            <a:t>Sus avances en el trabajo por proyectos vinculados a los Campos Formativos.</a:t>
          </a:r>
          <a:endParaRPr lang="en-US" sz="1800" b="1" dirty="0">
            <a:solidFill>
              <a:schemeClr val="tx1"/>
            </a:solidFill>
            <a:latin typeface="Montserrat-Regular"/>
          </a:endParaRPr>
        </a:p>
      </dgm:t>
    </dgm:pt>
    <dgm:pt modelId="{B152A1D5-2054-4B9D-BC8A-A322BC8FF55A}" type="parTrans" cxnId="{786927E9-4670-4B89-8219-F3215AD6FDA5}">
      <dgm:prSet/>
      <dgm:spPr/>
      <dgm:t>
        <a:bodyPr/>
        <a:lstStyle/>
        <a:p>
          <a:endParaRPr lang="en-US" sz="1800">
            <a:solidFill>
              <a:srgbClr val="585757"/>
            </a:solidFill>
            <a:latin typeface="Montserrat-Regular"/>
          </a:endParaRPr>
        </a:p>
      </dgm:t>
    </dgm:pt>
    <dgm:pt modelId="{DB772F5D-1D31-4FA8-B96A-E174D1B32CE0}" type="sibTrans" cxnId="{786927E9-4670-4B89-8219-F3215AD6FDA5}">
      <dgm:prSet/>
      <dgm:spPr/>
      <dgm:t>
        <a:bodyPr/>
        <a:lstStyle/>
        <a:p>
          <a:endParaRPr lang="en-US" sz="1800">
            <a:solidFill>
              <a:srgbClr val="585757"/>
            </a:solidFill>
            <a:latin typeface="Montserrat-Regular"/>
          </a:endParaRPr>
        </a:p>
      </dgm:t>
    </dgm:pt>
    <dgm:pt modelId="{2B086A40-17B8-4ED8-B040-9E5A39D785C9}">
      <dgm:prSet custT="1"/>
      <dgm:spPr>
        <a:solidFill>
          <a:srgbClr val="A0224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MX" sz="1700" b="1" i="0" baseline="0" dirty="0">
              <a:solidFill>
                <a:schemeClr val="bg1"/>
              </a:solidFill>
              <a:latin typeface="Montserrat-Regular"/>
            </a:rPr>
            <a:t>El uso y sentido que dieron a los LTG o materiales educativos con</a:t>
          </a:r>
        </a:p>
        <a:p>
          <a:r>
            <a:rPr lang="es-MX" sz="1700" b="1" i="0" baseline="0" dirty="0">
              <a:solidFill>
                <a:schemeClr val="bg1"/>
              </a:solidFill>
              <a:latin typeface="Montserrat-Regular"/>
            </a:rPr>
            <a:t>los que cuenta.</a:t>
          </a:r>
          <a:endParaRPr lang="en-US" sz="1700" b="1" dirty="0">
            <a:solidFill>
              <a:schemeClr val="bg1"/>
            </a:solidFill>
            <a:latin typeface="Montserrat-Regular"/>
          </a:endParaRPr>
        </a:p>
      </dgm:t>
    </dgm:pt>
    <dgm:pt modelId="{F1F2436B-2516-42EA-BCA7-66AEC04CD7F1}" type="parTrans" cxnId="{B363BBF3-8CCA-4FF0-86BA-ECA924A32F53}">
      <dgm:prSet/>
      <dgm:spPr/>
      <dgm:t>
        <a:bodyPr/>
        <a:lstStyle/>
        <a:p>
          <a:endParaRPr lang="en-US" sz="1800">
            <a:solidFill>
              <a:srgbClr val="585757"/>
            </a:solidFill>
            <a:latin typeface="Montserrat-Regular"/>
          </a:endParaRPr>
        </a:p>
      </dgm:t>
    </dgm:pt>
    <dgm:pt modelId="{DF28EB8C-1975-46AD-BFD7-F34707D2797F}" type="sibTrans" cxnId="{B363BBF3-8CCA-4FF0-86BA-ECA924A32F53}">
      <dgm:prSet/>
      <dgm:spPr/>
      <dgm:t>
        <a:bodyPr/>
        <a:lstStyle/>
        <a:p>
          <a:endParaRPr lang="en-US" sz="1800">
            <a:solidFill>
              <a:srgbClr val="585757"/>
            </a:solidFill>
            <a:latin typeface="Montserrat-Regular"/>
          </a:endParaRPr>
        </a:p>
      </dgm:t>
    </dgm:pt>
    <dgm:pt modelId="{DC85D3CE-F4F3-4B03-ACFC-5E6349B97BFE}">
      <dgm:prSet custT="1"/>
      <dgm:spPr>
        <a:solidFill>
          <a:srgbClr val="D6C4A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MX" sz="1800" b="1" i="0" baseline="0" dirty="0">
              <a:solidFill>
                <a:schemeClr val="tx1"/>
              </a:solidFill>
              <a:latin typeface="Montserrat-Regular"/>
            </a:rPr>
            <a:t>Las dificultades que enfrentaron en el trabajo por proyectos.</a:t>
          </a:r>
          <a:endParaRPr lang="en-US" sz="1800" b="1" dirty="0">
            <a:solidFill>
              <a:schemeClr val="tx1"/>
            </a:solidFill>
            <a:latin typeface="Montserrat-Regular"/>
          </a:endParaRPr>
        </a:p>
      </dgm:t>
    </dgm:pt>
    <dgm:pt modelId="{B8EEC65F-16B2-422A-B1C4-8F0E250588A4}" type="parTrans" cxnId="{51B0F69F-CA77-4A1C-9656-7623C3D48A45}">
      <dgm:prSet/>
      <dgm:spPr/>
      <dgm:t>
        <a:bodyPr/>
        <a:lstStyle/>
        <a:p>
          <a:endParaRPr lang="en-US" sz="1800">
            <a:solidFill>
              <a:srgbClr val="585757"/>
            </a:solidFill>
            <a:latin typeface="Montserrat-Regular"/>
          </a:endParaRPr>
        </a:p>
      </dgm:t>
    </dgm:pt>
    <dgm:pt modelId="{E677666F-4FF0-4738-AC80-E171C1D38F57}" type="sibTrans" cxnId="{51B0F69F-CA77-4A1C-9656-7623C3D48A45}">
      <dgm:prSet/>
      <dgm:spPr/>
      <dgm:t>
        <a:bodyPr/>
        <a:lstStyle/>
        <a:p>
          <a:endParaRPr lang="en-US" sz="1800">
            <a:solidFill>
              <a:srgbClr val="585757"/>
            </a:solidFill>
            <a:latin typeface="Montserrat-Regular"/>
          </a:endParaRPr>
        </a:p>
      </dgm:t>
    </dgm:pt>
    <dgm:pt modelId="{5436FB60-12CA-4D3D-954A-F377E8D3BB30}" type="pres">
      <dgm:prSet presAssocID="{889845AA-1647-4FA6-A26D-8A04F6AE7222}" presName="Name0" presStyleCnt="0">
        <dgm:presLayoutVars>
          <dgm:chMax val="11"/>
          <dgm:chPref val="11"/>
          <dgm:dir/>
          <dgm:resizeHandles/>
        </dgm:presLayoutVars>
      </dgm:prSet>
      <dgm:spPr/>
    </dgm:pt>
    <dgm:pt modelId="{7D22CEC8-6A4A-4900-9175-975C6383E12D}" type="pres">
      <dgm:prSet presAssocID="{DC85D3CE-F4F3-4B03-ACFC-5E6349B97BFE}" presName="Accent3" presStyleCnt="0"/>
      <dgm:spPr/>
    </dgm:pt>
    <dgm:pt modelId="{9BE18D6C-9667-44E0-AFAC-256914EA5846}" type="pres">
      <dgm:prSet presAssocID="{DC85D3CE-F4F3-4B03-ACFC-5E6349B97BFE}" presName="Accent" presStyleLbl="node1" presStyleIdx="0" presStyleCnt="6" custLinFactNeighborX="18992" custLinFactNeighborY="-16351"/>
      <dgm:spPr>
        <a:solidFill>
          <a:srgbClr val="A02241"/>
        </a:solidFill>
      </dgm:spPr>
    </dgm:pt>
    <dgm:pt modelId="{3916FBA4-15A1-4D9E-930D-9340FB58D578}" type="pres">
      <dgm:prSet presAssocID="{DC85D3CE-F4F3-4B03-ACFC-5E6349B97BFE}" presName="ParentBackground3" presStyleCnt="0"/>
      <dgm:spPr/>
    </dgm:pt>
    <dgm:pt modelId="{4C3DF539-0463-4DB9-9428-8EF9A75EE2CA}" type="pres">
      <dgm:prSet presAssocID="{DC85D3CE-F4F3-4B03-ACFC-5E6349B97BFE}" presName="ParentBackground" presStyleLbl="node1" presStyleIdx="1" presStyleCnt="6" custLinFactNeighborX="21473" custLinFactNeighborY="-17519"/>
      <dgm:spPr/>
    </dgm:pt>
    <dgm:pt modelId="{2AF15FD0-2F05-4E2D-B591-EA6437520489}" type="pres">
      <dgm:prSet presAssocID="{DC85D3CE-F4F3-4B03-ACFC-5E6349B97BFE}" presName="Parent3" presStyleLbl="fgAcc0" presStyleIdx="0" presStyleCnt="0">
        <dgm:presLayoutVars>
          <dgm:chMax val="1"/>
          <dgm:chPref val="1"/>
          <dgm:bulletEnabled val="1"/>
        </dgm:presLayoutVars>
      </dgm:prSet>
      <dgm:spPr/>
    </dgm:pt>
    <dgm:pt modelId="{54F9CCF8-B044-40A6-BC00-2632D162BFC0}" type="pres">
      <dgm:prSet presAssocID="{2B086A40-17B8-4ED8-B040-9E5A39D785C9}" presName="Accent2" presStyleCnt="0"/>
      <dgm:spPr/>
    </dgm:pt>
    <dgm:pt modelId="{FB5E86B5-0CDF-4001-8334-420156B86B9B}" type="pres">
      <dgm:prSet presAssocID="{2B086A40-17B8-4ED8-B040-9E5A39D785C9}" presName="Accent" presStyleLbl="node1" presStyleIdx="2" presStyleCnt="6" custLinFactNeighborX="1217" custLinFactNeighborY="-8951"/>
      <dgm:spPr>
        <a:solidFill>
          <a:srgbClr val="D6C4A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CAC7149A-9071-410E-A187-A487F57F2C17}" type="pres">
      <dgm:prSet presAssocID="{2B086A40-17B8-4ED8-B040-9E5A39D785C9}" presName="ParentBackground2" presStyleCnt="0"/>
      <dgm:spPr/>
    </dgm:pt>
    <dgm:pt modelId="{EA27B558-F4CD-4199-B4F6-3D8FE8E738E9}" type="pres">
      <dgm:prSet presAssocID="{2B086A40-17B8-4ED8-B040-9E5A39D785C9}" presName="ParentBackground" presStyleLbl="node1" presStyleIdx="3" presStyleCnt="6" custLinFactNeighborX="6781" custLinFactNeighborY="-15824"/>
      <dgm:spPr/>
    </dgm:pt>
    <dgm:pt modelId="{77B2A115-623C-4676-B79B-7D2141D9DB35}" type="pres">
      <dgm:prSet presAssocID="{2B086A40-17B8-4ED8-B040-9E5A39D785C9}" presName="Parent2" presStyleLbl="fgAcc0" presStyleIdx="0" presStyleCnt="0">
        <dgm:presLayoutVars>
          <dgm:chMax val="1"/>
          <dgm:chPref val="1"/>
          <dgm:bulletEnabled val="1"/>
        </dgm:presLayoutVars>
      </dgm:prSet>
      <dgm:spPr/>
    </dgm:pt>
    <dgm:pt modelId="{A6A171FB-557E-4C89-9FB3-61CD1D2428C0}" type="pres">
      <dgm:prSet presAssocID="{87D9885E-0AA8-4B8D-91D2-4AA480D2D748}" presName="Accent1" presStyleCnt="0"/>
      <dgm:spPr/>
    </dgm:pt>
    <dgm:pt modelId="{B9CEB89E-AFCE-4602-9297-23F8126A8148}" type="pres">
      <dgm:prSet presAssocID="{87D9885E-0AA8-4B8D-91D2-4AA480D2D748}" presName="Accent" presStyleLbl="node1" presStyleIdx="4" presStyleCnt="6" custLinFactNeighborX="-12627" custLinFactNeighborY="-11188"/>
      <dgm:spPr>
        <a:solidFill>
          <a:srgbClr val="A0224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A5A34B1-E12F-4CAE-93B4-507128ED420E}" type="pres">
      <dgm:prSet presAssocID="{87D9885E-0AA8-4B8D-91D2-4AA480D2D748}" presName="ParentBackground1" presStyleCnt="0"/>
      <dgm:spPr/>
    </dgm:pt>
    <dgm:pt modelId="{D579DEAF-5EEA-4E02-BC39-9CC3C07FE648}" type="pres">
      <dgm:prSet presAssocID="{87D9885E-0AA8-4B8D-91D2-4AA480D2D748}" presName="ParentBackground" presStyleLbl="node1" presStyleIdx="5" presStyleCnt="6" custLinFactNeighborX="-19778" custLinFactNeighborY="-16954"/>
      <dgm:spPr/>
    </dgm:pt>
    <dgm:pt modelId="{CC304D52-7516-48AF-843A-F242EB5FC788}" type="pres">
      <dgm:prSet presAssocID="{87D9885E-0AA8-4B8D-91D2-4AA480D2D748}" presName="Parent1" presStyleLbl="fgAcc0" presStyleIdx="0" presStyleCnt="0">
        <dgm:presLayoutVars>
          <dgm:chMax val="1"/>
          <dgm:chPref val="1"/>
          <dgm:bulletEnabled val="1"/>
        </dgm:presLayoutVars>
      </dgm:prSet>
      <dgm:spPr/>
    </dgm:pt>
  </dgm:ptLst>
  <dgm:cxnLst>
    <dgm:cxn modelId="{39B0071A-004C-4B1F-99A7-B9F5A542C56F}" type="presOf" srcId="{889845AA-1647-4FA6-A26D-8A04F6AE7222}" destId="{5436FB60-12CA-4D3D-954A-F377E8D3BB30}" srcOrd="0" destOrd="0" presId="urn:microsoft.com/office/officeart/2018/layout/CircleProcess"/>
    <dgm:cxn modelId="{FB676722-0470-4507-8250-7184AF697A50}" type="presOf" srcId="{87D9885E-0AA8-4B8D-91D2-4AA480D2D748}" destId="{D579DEAF-5EEA-4E02-BC39-9CC3C07FE648}" srcOrd="0" destOrd="0" presId="urn:microsoft.com/office/officeart/2018/layout/CircleProcess"/>
    <dgm:cxn modelId="{B456AA41-D6B5-425B-9948-8C831F986274}" type="presOf" srcId="{DC85D3CE-F4F3-4B03-ACFC-5E6349B97BFE}" destId="{2AF15FD0-2F05-4E2D-B591-EA6437520489}" srcOrd="1" destOrd="0" presId="urn:microsoft.com/office/officeart/2018/layout/CircleProcess"/>
    <dgm:cxn modelId="{1E7F1B48-851B-493E-8FC3-B2B6ABBEC1F4}" type="presOf" srcId="{87D9885E-0AA8-4B8D-91D2-4AA480D2D748}" destId="{CC304D52-7516-48AF-843A-F242EB5FC788}" srcOrd="1" destOrd="0" presId="urn:microsoft.com/office/officeart/2018/layout/CircleProcess"/>
    <dgm:cxn modelId="{21FAE669-3B29-46FC-A87A-5A85553D255F}" type="presOf" srcId="{DC85D3CE-F4F3-4B03-ACFC-5E6349B97BFE}" destId="{4C3DF539-0463-4DB9-9428-8EF9A75EE2CA}" srcOrd="0" destOrd="0" presId="urn:microsoft.com/office/officeart/2018/layout/CircleProcess"/>
    <dgm:cxn modelId="{51B0F69F-CA77-4A1C-9656-7623C3D48A45}" srcId="{889845AA-1647-4FA6-A26D-8A04F6AE7222}" destId="{DC85D3CE-F4F3-4B03-ACFC-5E6349B97BFE}" srcOrd="2" destOrd="0" parTransId="{B8EEC65F-16B2-422A-B1C4-8F0E250588A4}" sibTransId="{E677666F-4FF0-4738-AC80-E171C1D38F57}"/>
    <dgm:cxn modelId="{6CB1FFA7-FE0D-4F32-8B38-50DCCE8C1563}" type="presOf" srcId="{2B086A40-17B8-4ED8-B040-9E5A39D785C9}" destId="{77B2A115-623C-4676-B79B-7D2141D9DB35}" srcOrd="1" destOrd="0" presId="urn:microsoft.com/office/officeart/2018/layout/CircleProcess"/>
    <dgm:cxn modelId="{C97987B6-250B-4C96-A23A-6D557890EB99}" type="presOf" srcId="{2B086A40-17B8-4ED8-B040-9E5A39D785C9}" destId="{EA27B558-F4CD-4199-B4F6-3D8FE8E738E9}" srcOrd="0" destOrd="0" presId="urn:microsoft.com/office/officeart/2018/layout/CircleProcess"/>
    <dgm:cxn modelId="{786927E9-4670-4B89-8219-F3215AD6FDA5}" srcId="{889845AA-1647-4FA6-A26D-8A04F6AE7222}" destId="{87D9885E-0AA8-4B8D-91D2-4AA480D2D748}" srcOrd="0" destOrd="0" parTransId="{B152A1D5-2054-4B9D-BC8A-A322BC8FF55A}" sibTransId="{DB772F5D-1D31-4FA8-B96A-E174D1B32CE0}"/>
    <dgm:cxn modelId="{B363BBF3-8CCA-4FF0-86BA-ECA924A32F53}" srcId="{889845AA-1647-4FA6-A26D-8A04F6AE7222}" destId="{2B086A40-17B8-4ED8-B040-9E5A39D785C9}" srcOrd="1" destOrd="0" parTransId="{F1F2436B-2516-42EA-BCA7-66AEC04CD7F1}" sibTransId="{DF28EB8C-1975-46AD-BFD7-F34707D2797F}"/>
    <dgm:cxn modelId="{6D44AF0C-EE8E-4739-AB1D-0ABA22DC2F8C}" type="presParOf" srcId="{5436FB60-12CA-4D3D-954A-F377E8D3BB30}" destId="{7D22CEC8-6A4A-4900-9175-975C6383E12D}" srcOrd="0" destOrd="0" presId="urn:microsoft.com/office/officeart/2018/layout/CircleProcess"/>
    <dgm:cxn modelId="{F1B1B704-01B3-4387-951D-D66840DE4984}" type="presParOf" srcId="{7D22CEC8-6A4A-4900-9175-975C6383E12D}" destId="{9BE18D6C-9667-44E0-AFAC-256914EA5846}" srcOrd="0" destOrd="0" presId="urn:microsoft.com/office/officeart/2018/layout/CircleProcess"/>
    <dgm:cxn modelId="{24F0A056-8CDC-4D12-A9C1-2FD88C09BE0B}" type="presParOf" srcId="{5436FB60-12CA-4D3D-954A-F377E8D3BB30}" destId="{3916FBA4-15A1-4D9E-930D-9340FB58D578}" srcOrd="1" destOrd="0" presId="urn:microsoft.com/office/officeart/2018/layout/CircleProcess"/>
    <dgm:cxn modelId="{2F512019-AFBF-4225-B073-D5DDB53343E6}" type="presParOf" srcId="{3916FBA4-15A1-4D9E-930D-9340FB58D578}" destId="{4C3DF539-0463-4DB9-9428-8EF9A75EE2CA}" srcOrd="0" destOrd="0" presId="urn:microsoft.com/office/officeart/2018/layout/CircleProcess"/>
    <dgm:cxn modelId="{4EA9C214-9591-4E26-A799-9CC51922AD71}" type="presParOf" srcId="{5436FB60-12CA-4D3D-954A-F377E8D3BB30}" destId="{2AF15FD0-2F05-4E2D-B591-EA6437520489}" srcOrd="2" destOrd="0" presId="urn:microsoft.com/office/officeart/2018/layout/CircleProcess"/>
    <dgm:cxn modelId="{56F8E200-2D04-492A-AE15-71237E64EC2E}" type="presParOf" srcId="{5436FB60-12CA-4D3D-954A-F377E8D3BB30}" destId="{54F9CCF8-B044-40A6-BC00-2632D162BFC0}" srcOrd="3" destOrd="0" presId="urn:microsoft.com/office/officeart/2018/layout/CircleProcess"/>
    <dgm:cxn modelId="{41FD74AB-3665-4941-8A4A-DDD87FDF8005}" type="presParOf" srcId="{54F9CCF8-B044-40A6-BC00-2632D162BFC0}" destId="{FB5E86B5-0CDF-4001-8334-420156B86B9B}" srcOrd="0" destOrd="0" presId="urn:microsoft.com/office/officeart/2018/layout/CircleProcess"/>
    <dgm:cxn modelId="{F75805E4-3062-4676-8E1B-C6443E1A96E9}" type="presParOf" srcId="{5436FB60-12CA-4D3D-954A-F377E8D3BB30}" destId="{CAC7149A-9071-410E-A187-A487F57F2C17}" srcOrd="4" destOrd="0" presId="urn:microsoft.com/office/officeart/2018/layout/CircleProcess"/>
    <dgm:cxn modelId="{A8CE3307-579F-4666-944E-A9C91E8E3D81}" type="presParOf" srcId="{CAC7149A-9071-410E-A187-A487F57F2C17}" destId="{EA27B558-F4CD-4199-B4F6-3D8FE8E738E9}" srcOrd="0" destOrd="0" presId="urn:microsoft.com/office/officeart/2018/layout/CircleProcess"/>
    <dgm:cxn modelId="{28543A20-ED64-4456-9A4F-074328EBB9F7}" type="presParOf" srcId="{5436FB60-12CA-4D3D-954A-F377E8D3BB30}" destId="{77B2A115-623C-4676-B79B-7D2141D9DB35}" srcOrd="5" destOrd="0" presId="urn:microsoft.com/office/officeart/2018/layout/CircleProcess"/>
    <dgm:cxn modelId="{750D4BD4-69E2-4A63-BB49-768493EBC020}" type="presParOf" srcId="{5436FB60-12CA-4D3D-954A-F377E8D3BB30}" destId="{A6A171FB-557E-4C89-9FB3-61CD1D2428C0}" srcOrd="6" destOrd="0" presId="urn:microsoft.com/office/officeart/2018/layout/CircleProcess"/>
    <dgm:cxn modelId="{DF802AAA-129E-4748-88D6-7AF76BC311CF}" type="presParOf" srcId="{A6A171FB-557E-4C89-9FB3-61CD1D2428C0}" destId="{B9CEB89E-AFCE-4602-9297-23F8126A8148}" srcOrd="0" destOrd="0" presId="urn:microsoft.com/office/officeart/2018/layout/CircleProcess"/>
    <dgm:cxn modelId="{17B413A7-40E9-4655-8366-74B986EA3060}" type="presParOf" srcId="{5436FB60-12CA-4D3D-954A-F377E8D3BB30}" destId="{FA5A34B1-E12F-4CAE-93B4-507128ED420E}" srcOrd="7" destOrd="0" presId="urn:microsoft.com/office/officeart/2018/layout/CircleProcess"/>
    <dgm:cxn modelId="{3B19DEFE-EE50-4AFB-A9A1-A4AE4D29A74F}" type="presParOf" srcId="{FA5A34B1-E12F-4CAE-93B4-507128ED420E}" destId="{D579DEAF-5EEA-4E02-BC39-9CC3C07FE648}" srcOrd="0" destOrd="0" presId="urn:microsoft.com/office/officeart/2018/layout/CircleProcess"/>
    <dgm:cxn modelId="{B7417B2C-E8A8-414A-9640-0410A171CBEF}" type="presParOf" srcId="{5436FB60-12CA-4D3D-954A-F377E8D3BB30}" destId="{CC304D52-7516-48AF-843A-F242EB5FC788}" srcOrd="8" destOrd="0" presId="urn:microsoft.com/office/officeart/2018/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9845AA-1647-4FA6-A26D-8A04F6AE7222}" type="doc">
      <dgm:prSet loTypeId="urn:microsoft.com/office/officeart/2018/layout/CircleProcess" loCatId="simpleprocesssa" qsTypeId="urn:microsoft.com/office/officeart/2005/8/quickstyle/simple1" qsCatId="simple" csTypeId="urn:microsoft.com/office/officeart/2005/8/colors/accent1_2" csCatId="accent1" phldr="1"/>
      <dgm:spPr/>
      <dgm:t>
        <a:bodyPr/>
        <a:lstStyle/>
        <a:p>
          <a:endParaRPr lang="en-US"/>
        </a:p>
      </dgm:t>
    </dgm:pt>
    <dgm:pt modelId="{87D9885E-0AA8-4B8D-91D2-4AA480D2D748}">
      <dgm:prSet custT="1"/>
      <dgm:spPr>
        <a:solidFill>
          <a:srgbClr val="D6C4A1"/>
        </a:solidFill>
      </dgm:spPr>
      <dgm:t>
        <a:bodyPr/>
        <a:lstStyle/>
        <a:p>
          <a:r>
            <a:rPr lang="es-MX" sz="1800" b="1" dirty="0">
              <a:effectLst>
                <a:outerShdw blurRad="38100" dist="38100" dir="2700000" algn="tl">
                  <a:srgbClr val="000000">
                    <a:alpha val="43137"/>
                  </a:srgbClr>
                </a:outerShdw>
              </a:effectLst>
            </a:rPr>
            <a:t>Procesos de codiseño curricular</a:t>
          </a:r>
          <a:r>
            <a:rPr lang="es-MX" sz="1800" b="1" i="0" baseline="0" dirty="0">
              <a:solidFill>
                <a:schemeClr val="tx1"/>
              </a:solidFill>
              <a:latin typeface="Montserrat-Regular"/>
            </a:rPr>
            <a:t>.</a:t>
          </a:r>
          <a:endParaRPr lang="en-US" sz="1800" b="1" dirty="0">
            <a:solidFill>
              <a:schemeClr val="tx1"/>
            </a:solidFill>
            <a:latin typeface="Montserrat-Regular"/>
          </a:endParaRPr>
        </a:p>
      </dgm:t>
    </dgm:pt>
    <dgm:pt modelId="{B152A1D5-2054-4B9D-BC8A-A322BC8FF55A}" type="parTrans" cxnId="{786927E9-4670-4B89-8219-F3215AD6FDA5}">
      <dgm:prSet/>
      <dgm:spPr/>
      <dgm:t>
        <a:bodyPr/>
        <a:lstStyle/>
        <a:p>
          <a:endParaRPr lang="en-US" sz="1800">
            <a:solidFill>
              <a:srgbClr val="585757"/>
            </a:solidFill>
            <a:latin typeface="Montserrat-Regular"/>
          </a:endParaRPr>
        </a:p>
      </dgm:t>
    </dgm:pt>
    <dgm:pt modelId="{DB772F5D-1D31-4FA8-B96A-E174D1B32CE0}" type="sibTrans" cxnId="{786927E9-4670-4B89-8219-F3215AD6FDA5}">
      <dgm:prSet/>
      <dgm:spPr/>
      <dgm:t>
        <a:bodyPr/>
        <a:lstStyle/>
        <a:p>
          <a:endParaRPr lang="en-US" sz="1800">
            <a:solidFill>
              <a:srgbClr val="585757"/>
            </a:solidFill>
            <a:latin typeface="Montserrat-Regular"/>
          </a:endParaRPr>
        </a:p>
      </dgm:t>
    </dgm:pt>
    <dgm:pt modelId="{2B086A40-17B8-4ED8-B040-9E5A39D785C9}">
      <dgm:prSet custT="1"/>
      <dgm:spPr>
        <a:solidFill>
          <a:srgbClr val="A0224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MX" sz="1800" b="1" dirty="0">
              <a:solidFill>
                <a:schemeClr val="bg1"/>
              </a:solidFill>
              <a:effectLst>
                <a:outerShdw blurRad="38100" dist="38100" dir="2700000" algn="tl">
                  <a:srgbClr val="000000">
                    <a:alpha val="43137"/>
                  </a:srgbClr>
                </a:outerShdw>
              </a:effectLst>
            </a:rPr>
            <a:t>Experiencias de evaluación formativa.</a:t>
          </a:r>
          <a:endParaRPr lang="en-US" sz="1800" b="1" dirty="0">
            <a:solidFill>
              <a:schemeClr val="bg1"/>
            </a:solidFill>
            <a:latin typeface="Montserrat-Regular"/>
          </a:endParaRPr>
        </a:p>
      </dgm:t>
    </dgm:pt>
    <dgm:pt modelId="{F1F2436B-2516-42EA-BCA7-66AEC04CD7F1}" type="parTrans" cxnId="{B363BBF3-8CCA-4FF0-86BA-ECA924A32F53}">
      <dgm:prSet/>
      <dgm:spPr/>
      <dgm:t>
        <a:bodyPr/>
        <a:lstStyle/>
        <a:p>
          <a:endParaRPr lang="en-US" sz="1800">
            <a:solidFill>
              <a:srgbClr val="585757"/>
            </a:solidFill>
            <a:latin typeface="Montserrat-Regular"/>
          </a:endParaRPr>
        </a:p>
      </dgm:t>
    </dgm:pt>
    <dgm:pt modelId="{DF28EB8C-1975-46AD-BFD7-F34707D2797F}" type="sibTrans" cxnId="{B363BBF3-8CCA-4FF0-86BA-ECA924A32F53}">
      <dgm:prSet/>
      <dgm:spPr/>
      <dgm:t>
        <a:bodyPr/>
        <a:lstStyle/>
        <a:p>
          <a:endParaRPr lang="en-US" sz="1800">
            <a:solidFill>
              <a:srgbClr val="585757"/>
            </a:solidFill>
            <a:latin typeface="Montserrat-Regular"/>
          </a:endParaRPr>
        </a:p>
      </dgm:t>
    </dgm:pt>
    <dgm:pt modelId="{DC85D3CE-F4F3-4B03-ACFC-5E6349B97BFE}">
      <dgm:prSet custT="1"/>
      <dgm:spPr>
        <a:solidFill>
          <a:srgbClr val="D6C4A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MX" sz="1800" b="1" dirty="0">
              <a:effectLst>
                <a:outerShdw blurRad="38100" dist="38100" dir="2700000" algn="tl">
                  <a:srgbClr val="000000">
                    <a:alpha val="43137"/>
                  </a:srgbClr>
                </a:outerShdw>
              </a:effectLst>
            </a:rPr>
            <a:t>Trabajo pedagógico con la comunidad</a:t>
          </a:r>
          <a:r>
            <a:rPr lang="es-MX" sz="1800" b="1" i="0" baseline="0" dirty="0">
              <a:solidFill>
                <a:schemeClr val="tx1"/>
              </a:solidFill>
              <a:latin typeface="Montserrat-Regular"/>
            </a:rPr>
            <a:t>.</a:t>
          </a:r>
          <a:endParaRPr lang="en-US" sz="1800" b="1" dirty="0">
            <a:solidFill>
              <a:schemeClr val="tx1"/>
            </a:solidFill>
            <a:latin typeface="Montserrat-Regular"/>
          </a:endParaRPr>
        </a:p>
      </dgm:t>
    </dgm:pt>
    <dgm:pt modelId="{B8EEC65F-16B2-422A-B1C4-8F0E250588A4}" type="parTrans" cxnId="{51B0F69F-CA77-4A1C-9656-7623C3D48A45}">
      <dgm:prSet/>
      <dgm:spPr/>
      <dgm:t>
        <a:bodyPr/>
        <a:lstStyle/>
        <a:p>
          <a:endParaRPr lang="en-US" sz="1800">
            <a:solidFill>
              <a:srgbClr val="585757"/>
            </a:solidFill>
            <a:latin typeface="Montserrat-Regular"/>
          </a:endParaRPr>
        </a:p>
      </dgm:t>
    </dgm:pt>
    <dgm:pt modelId="{E677666F-4FF0-4738-AC80-E171C1D38F57}" type="sibTrans" cxnId="{51B0F69F-CA77-4A1C-9656-7623C3D48A45}">
      <dgm:prSet/>
      <dgm:spPr/>
      <dgm:t>
        <a:bodyPr/>
        <a:lstStyle/>
        <a:p>
          <a:endParaRPr lang="en-US" sz="1800">
            <a:solidFill>
              <a:srgbClr val="585757"/>
            </a:solidFill>
            <a:latin typeface="Montserrat-Regular"/>
          </a:endParaRPr>
        </a:p>
      </dgm:t>
    </dgm:pt>
    <dgm:pt modelId="{5436FB60-12CA-4D3D-954A-F377E8D3BB30}" type="pres">
      <dgm:prSet presAssocID="{889845AA-1647-4FA6-A26D-8A04F6AE7222}" presName="Name0" presStyleCnt="0">
        <dgm:presLayoutVars>
          <dgm:chMax val="11"/>
          <dgm:chPref val="11"/>
          <dgm:dir/>
          <dgm:resizeHandles/>
        </dgm:presLayoutVars>
      </dgm:prSet>
      <dgm:spPr/>
    </dgm:pt>
    <dgm:pt modelId="{7D22CEC8-6A4A-4900-9175-975C6383E12D}" type="pres">
      <dgm:prSet presAssocID="{DC85D3CE-F4F3-4B03-ACFC-5E6349B97BFE}" presName="Accent3" presStyleCnt="0"/>
      <dgm:spPr/>
    </dgm:pt>
    <dgm:pt modelId="{9BE18D6C-9667-44E0-AFAC-256914EA5846}" type="pres">
      <dgm:prSet presAssocID="{DC85D3CE-F4F3-4B03-ACFC-5E6349B97BFE}" presName="Accent" presStyleLbl="node1" presStyleIdx="0" presStyleCnt="6" custLinFactNeighborX="14244" custLinFactNeighborY="-1582"/>
      <dgm:spPr>
        <a:solidFill>
          <a:srgbClr val="A02241"/>
        </a:solidFill>
      </dgm:spPr>
    </dgm:pt>
    <dgm:pt modelId="{3916FBA4-15A1-4D9E-930D-9340FB58D578}" type="pres">
      <dgm:prSet presAssocID="{DC85D3CE-F4F3-4B03-ACFC-5E6349B97BFE}" presName="ParentBackground3" presStyleCnt="0"/>
      <dgm:spPr/>
    </dgm:pt>
    <dgm:pt modelId="{4C3DF539-0463-4DB9-9428-8EF9A75EE2CA}" type="pres">
      <dgm:prSet presAssocID="{DC85D3CE-F4F3-4B03-ACFC-5E6349B97BFE}" presName="ParentBackground" presStyleLbl="node1" presStyleIdx="1" presStyleCnt="6" custLinFactNeighborX="15257" custLinFactNeighborY="-1695"/>
      <dgm:spPr/>
    </dgm:pt>
    <dgm:pt modelId="{2AF15FD0-2F05-4E2D-B591-EA6437520489}" type="pres">
      <dgm:prSet presAssocID="{DC85D3CE-F4F3-4B03-ACFC-5E6349B97BFE}" presName="Parent3" presStyleLbl="fgAcc0" presStyleIdx="0" presStyleCnt="0">
        <dgm:presLayoutVars>
          <dgm:chMax val="1"/>
          <dgm:chPref val="1"/>
          <dgm:bulletEnabled val="1"/>
        </dgm:presLayoutVars>
      </dgm:prSet>
      <dgm:spPr/>
    </dgm:pt>
    <dgm:pt modelId="{54F9CCF8-B044-40A6-BC00-2632D162BFC0}" type="pres">
      <dgm:prSet presAssocID="{2B086A40-17B8-4ED8-B040-9E5A39D785C9}" presName="Accent2" presStyleCnt="0"/>
      <dgm:spPr/>
    </dgm:pt>
    <dgm:pt modelId="{FB5E86B5-0CDF-4001-8334-420156B86B9B}" type="pres">
      <dgm:prSet presAssocID="{2B086A40-17B8-4ED8-B040-9E5A39D785C9}" presName="Accent" presStyleLbl="node1" presStyleIdx="2" presStyleCnt="6"/>
      <dgm:spPr>
        <a:solidFill>
          <a:srgbClr val="D6C4A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CAC7149A-9071-410E-A187-A487F57F2C17}" type="pres">
      <dgm:prSet presAssocID="{2B086A40-17B8-4ED8-B040-9E5A39D785C9}" presName="ParentBackground2" presStyleCnt="0"/>
      <dgm:spPr/>
    </dgm:pt>
    <dgm:pt modelId="{EA27B558-F4CD-4199-B4F6-3D8FE8E738E9}" type="pres">
      <dgm:prSet presAssocID="{2B086A40-17B8-4ED8-B040-9E5A39D785C9}" presName="ParentBackground" presStyleLbl="node1" presStyleIdx="3" presStyleCnt="6"/>
      <dgm:spPr/>
    </dgm:pt>
    <dgm:pt modelId="{77B2A115-623C-4676-B79B-7D2141D9DB35}" type="pres">
      <dgm:prSet presAssocID="{2B086A40-17B8-4ED8-B040-9E5A39D785C9}" presName="Parent2" presStyleLbl="fgAcc0" presStyleIdx="0" presStyleCnt="0">
        <dgm:presLayoutVars>
          <dgm:chMax val="1"/>
          <dgm:chPref val="1"/>
          <dgm:bulletEnabled val="1"/>
        </dgm:presLayoutVars>
      </dgm:prSet>
      <dgm:spPr/>
    </dgm:pt>
    <dgm:pt modelId="{A6A171FB-557E-4C89-9FB3-61CD1D2428C0}" type="pres">
      <dgm:prSet presAssocID="{87D9885E-0AA8-4B8D-91D2-4AA480D2D748}" presName="Accent1" presStyleCnt="0"/>
      <dgm:spPr/>
    </dgm:pt>
    <dgm:pt modelId="{B9CEB89E-AFCE-4602-9297-23F8126A8148}" type="pres">
      <dgm:prSet presAssocID="{87D9885E-0AA8-4B8D-91D2-4AA480D2D748}" presName="Accent" presStyleLbl="node1" presStyleIdx="4" presStyleCnt="6" custLinFactNeighborX="-10384" custLinFactNeighborY="746"/>
      <dgm:spPr>
        <a:solidFill>
          <a:srgbClr val="A0224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A5A34B1-E12F-4CAE-93B4-507128ED420E}" type="pres">
      <dgm:prSet presAssocID="{87D9885E-0AA8-4B8D-91D2-4AA480D2D748}" presName="ParentBackground1" presStyleCnt="0"/>
      <dgm:spPr/>
    </dgm:pt>
    <dgm:pt modelId="{D579DEAF-5EEA-4E02-BC39-9CC3C07FE648}" type="pres">
      <dgm:prSet presAssocID="{87D9885E-0AA8-4B8D-91D2-4AA480D2D748}" presName="ParentBackground" presStyleLbl="node1" presStyleIdx="5" presStyleCnt="6" custLinFactNeighborX="-14127" custLinFactNeighborY="1686"/>
      <dgm:spPr/>
    </dgm:pt>
    <dgm:pt modelId="{CC304D52-7516-48AF-843A-F242EB5FC788}" type="pres">
      <dgm:prSet presAssocID="{87D9885E-0AA8-4B8D-91D2-4AA480D2D748}" presName="Parent1" presStyleLbl="fgAcc0" presStyleIdx="0" presStyleCnt="0">
        <dgm:presLayoutVars>
          <dgm:chMax val="1"/>
          <dgm:chPref val="1"/>
          <dgm:bulletEnabled val="1"/>
        </dgm:presLayoutVars>
      </dgm:prSet>
      <dgm:spPr/>
    </dgm:pt>
  </dgm:ptLst>
  <dgm:cxnLst>
    <dgm:cxn modelId="{39B0071A-004C-4B1F-99A7-B9F5A542C56F}" type="presOf" srcId="{889845AA-1647-4FA6-A26D-8A04F6AE7222}" destId="{5436FB60-12CA-4D3D-954A-F377E8D3BB30}" srcOrd="0" destOrd="0" presId="urn:microsoft.com/office/officeart/2018/layout/CircleProcess"/>
    <dgm:cxn modelId="{FB676722-0470-4507-8250-7184AF697A50}" type="presOf" srcId="{87D9885E-0AA8-4B8D-91D2-4AA480D2D748}" destId="{D579DEAF-5EEA-4E02-BC39-9CC3C07FE648}" srcOrd="0" destOrd="0" presId="urn:microsoft.com/office/officeart/2018/layout/CircleProcess"/>
    <dgm:cxn modelId="{B456AA41-D6B5-425B-9948-8C831F986274}" type="presOf" srcId="{DC85D3CE-F4F3-4B03-ACFC-5E6349B97BFE}" destId="{2AF15FD0-2F05-4E2D-B591-EA6437520489}" srcOrd="1" destOrd="0" presId="urn:microsoft.com/office/officeart/2018/layout/CircleProcess"/>
    <dgm:cxn modelId="{1E7F1B48-851B-493E-8FC3-B2B6ABBEC1F4}" type="presOf" srcId="{87D9885E-0AA8-4B8D-91D2-4AA480D2D748}" destId="{CC304D52-7516-48AF-843A-F242EB5FC788}" srcOrd="1" destOrd="0" presId="urn:microsoft.com/office/officeart/2018/layout/CircleProcess"/>
    <dgm:cxn modelId="{21FAE669-3B29-46FC-A87A-5A85553D255F}" type="presOf" srcId="{DC85D3CE-F4F3-4B03-ACFC-5E6349B97BFE}" destId="{4C3DF539-0463-4DB9-9428-8EF9A75EE2CA}" srcOrd="0" destOrd="0" presId="urn:microsoft.com/office/officeart/2018/layout/CircleProcess"/>
    <dgm:cxn modelId="{51B0F69F-CA77-4A1C-9656-7623C3D48A45}" srcId="{889845AA-1647-4FA6-A26D-8A04F6AE7222}" destId="{DC85D3CE-F4F3-4B03-ACFC-5E6349B97BFE}" srcOrd="2" destOrd="0" parTransId="{B8EEC65F-16B2-422A-B1C4-8F0E250588A4}" sibTransId="{E677666F-4FF0-4738-AC80-E171C1D38F57}"/>
    <dgm:cxn modelId="{6CB1FFA7-FE0D-4F32-8B38-50DCCE8C1563}" type="presOf" srcId="{2B086A40-17B8-4ED8-B040-9E5A39D785C9}" destId="{77B2A115-623C-4676-B79B-7D2141D9DB35}" srcOrd="1" destOrd="0" presId="urn:microsoft.com/office/officeart/2018/layout/CircleProcess"/>
    <dgm:cxn modelId="{C97987B6-250B-4C96-A23A-6D557890EB99}" type="presOf" srcId="{2B086A40-17B8-4ED8-B040-9E5A39D785C9}" destId="{EA27B558-F4CD-4199-B4F6-3D8FE8E738E9}" srcOrd="0" destOrd="0" presId="urn:microsoft.com/office/officeart/2018/layout/CircleProcess"/>
    <dgm:cxn modelId="{786927E9-4670-4B89-8219-F3215AD6FDA5}" srcId="{889845AA-1647-4FA6-A26D-8A04F6AE7222}" destId="{87D9885E-0AA8-4B8D-91D2-4AA480D2D748}" srcOrd="0" destOrd="0" parTransId="{B152A1D5-2054-4B9D-BC8A-A322BC8FF55A}" sibTransId="{DB772F5D-1D31-4FA8-B96A-E174D1B32CE0}"/>
    <dgm:cxn modelId="{B363BBF3-8CCA-4FF0-86BA-ECA924A32F53}" srcId="{889845AA-1647-4FA6-A26D-8A04F6AE7222}" destId="{2B086A40-17B8-4ED8-B040-9E5A39D785C9}" srcOrd="1" destOrd="0" parTransId="{F1F2436B-2516-42EA-BCA7-66AEC04CD7F1}" sibTransId="{DF28EB8C-1975-46AD-BFD7-F34707D2797F}"/>
    <dgm:cxn modelId="{6D44AF0C-EE8E-4739-AB1D-0ABA22DC2F8C}" type="presParOf" srcId="{5436FB60-12CA-4D3D-954A-F377E8D3BB30}" destId="{7D22CEC8-6A4A-4900-9175-975C6383E12D}" srcOrd="0" destOrd="0" presId="urn:microsoft.com/office/officeart/2018/layout/CircleProcess"/>
    <dgm:cxn modelId="{F1B1B704-01B3-4387-951D-D66840DE4984}" type="presParOf" srcId="{7D22CEC8-6A4A-4900-9175-975C6383E12D}" destId="{9BE18D6C-9667-44E0-AFAC-256914EA5846}" srcOrd="0" destOrd="0" presId="urn:microsoft.com/office/officeart/2018/layout/CircleProcess"/>
    <dgm:cxn modelId="{24F0A056-8CDC-4D12-A9C1-2FD88C09BE0B}" type="presParOf" srcId="{5436FB60-12CA-4D3D-954A-F377E8D3BB30}" destId="{3916FBA4-15A1-4D9E-930D-9340FB58D578}" srcOrd="1" destOrd="0" presId="urn:microsoft.com/office/officeart/2018/layout/CircleProcess"/>
    <dgm:cxn modelId="{2F512019-AFBF-4225-B073-D5DDB53343E6}" type="presParOf" srcId="{3916FBA4-15A1-4D9E-930D-9340FB58D578}" destId="{4C3DF539-0463-4DB9-9428-8EF9A75EE2CA}" srcOrd="0" destOrd="0" presId="urn:microsoft.com/office/officeart/2018/layout/CircleProcess"/>
    <dgm:cxn modelId="{4EA9C214-9591-4E26-A799-9CC51922AD71}" type="presParOf" srcId="{5436FB60-12CA-4D3D-954A-F377E8D3BB30}" destId="{2AF15FD0-2F05-4E2D-B591-EA6437520489}" srcOrd="2" destOrd="0" presId="urn:microsoft.com/office/officeart/2018/layout/CircleProcess"/>
    <dgm:cxn modelId="{56F8E200-2D04-492A-AE15-71237E64EC2E}" type="presParOf" srcId="{5436FB60-12CA-4D3D-954A-F377E8D3BB30}" destId="{54F9CCF8-B044-40A6-BC00-2632D162BFC0}" srcOrd="3" destOrd="0" presId="urn:microsoft.com/office/officeart/2018/layout/CircleProcess"/>
    <dgm:cxn modelId="{41FD74AB-3665-4941-8A4A-DDD87FDF8005}" type="presParOf" srcId="{54F9CCF8-B044-40A6-BC00-2632D162BFC0}" destId="{FB5E86B5-0CDF-4001-8334-420156B86B9B}" srcOrd="0" destOrd="0" presId="urn:microsoft.com/office/officeart/2018/layout/CircleProcess"/>
    <dgm:cxn modelId="{F75805E4-3062-4676-8E1B-C6443E1A96E9}" type="presParOf" srcId="{5436FB60-12CA-4D3D-954A-F377E8D3BB30}" destId="{CAC7149A-9071-410E-A187-A487F57F2C17}" srcOrd="4" destOrd="0" presId="urn:microsoft.com/office/officeart/2018/layout/CircleProcess"/>
    <dgm:cxn modelId="{A8CE3307-579F-4666-944E-A9C91E8E3D81}" type="presParOf" srcId="{CAC7149A-9071-410E-A187-A487F57F2C17}" destId="{EA27B558-F4CD-4199-B4F6-3D8FE8E738E9}" srcOrd="0" destOrd="0" presId="urn:microsoft.com/office/officeart/2018/layout/CircleProcess"/>
    <dgm:cxn modelId="{28543A20-ED64-4456-9A4F-074328EBB9F7}" type="presParOf" srcId="{5436FB60-12CA-4D3D-954A-F377E8D3BB30}" destId="{77B2A115-623C-4676-B79B-7D2141D9DB35}" srcOrd="5" destOrd="0" presId="urn:microsoft.com/office/officeart/2018/layout/CircleProcess"/>
    <dgm:cxn modelId="{750D4BD4-69E2-4A63-BB49-768493EBC020}" type="presParOf" srcId="{5436FB60-12CA-4D3D-954A-F377E8D3BB30}" destId="{A6A171FB-557E-4C89-9FB3-61CD1D2428C0}" srcOrd="6" destOrd="0" presId="urn:microsoft.com/office/officeart/2018/layout/CircleProcess"/>
    <dgm:cxn modelId="{DF802AAA-129E-4748-88D6-7AF76BC311CF}" type="presParOf" srcId="{A6A171FB-557E-4C89-9FB3-61CD1D2428C0}" destId="{B9CEB89E-AFCE-4602-9297-23F8126A8148}" srcOrd="0" destOrd="0" presId="urn:microsoft.com/office/officeart/2018/layout/CircleProcess"/>
    <dgm:cxn modelId="{17B413A7-40E9-4655-8366-74B986EA3060}" type="presParOf" srcId="{5436FB60-12CA-4D3D-954A-F377E8D3BB30}" destId="{FA5A34B1-E12F-4CAE-93B4-507128ED420E}" srcOrd="7" destOrd="0" presId="urn:microsoft.com/office/officeart/2018/layout/CircleProcess"/>
    <dgm:cxn modelId="{3B19DEFE-EE50-4AFB-A9A1-A4AE4D29A74F}" type="presParOf" srcId="{FA5A34B1-E12F-4CAE-93B4-507128ED420E}" destId="{D579DEAF-5EEA-4E02-BC39-9CC3C07FE648}" srcOrd="0" destOrd="0" presId="urn:microsoft.com/office/officeart/2018/layout/CircleProcess"/>
    <dgm:cxn modelId="{B7417B2C-E8A8-414A-9640-0410A171CBEF}" type="presParOf" srcId="{5436FB60-12CA-4D3D-954A-F377E8D3BB30}" destId="{CC304D52-7516-48AF-843A-F242EB5FC788}" srcOrd="8" destOrd="0" presId="urn:microsoft.com/office/officeart/2018/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9845AA-1647-4FA6-A26D-8A04F6AE7222}" type="doc">
      <dgm:prSet loTypeId="urn:microsoft.com/office/officeart/2018/layout/CircleProcess" loCatId="simpleprocesssa" qsTypeId="urn:microsoft.com/office/officeart/2005/8/quickstyle/simple1" qsCatId="simple" csTypeId="urn:microsoft.com/office/officeart/2005/8/colors/accent1_2" csCatId="accent1" phldr="1"/>
      <dgm:spPr/>
      <dgm:t>
        <a:bodyPr/>
        <a:lstStyle/>
        <a:p>
          <a:endParaRPr lang="en-US"/>
        </a:p>
      </dgm:t>
    </dgm:pt>
    <dgm:pt modelId="{87D9885E-0AA8-4B8D-91D2-4AA480D2D748}">
      <dgm:prSet custT="1"/>
      <dgm:spPr>
        <a:solidFill>
          <a:srgbClr val="D6C4A1"/>
        </a:solidFill>
      </dgm:spPr>
      <dgm:t>
        <a:bodyPr/>
        <a:lstStyle/>
        <a:p>
          <a:r>
            <a:rPr lang="es-MX" sz="2000" b="1" dirty="0">
              <a:effectLst>
                <a:outerShdw blurRad="38100" dist="38100" dir="2700000" algn="tl">
                  <a:srgbClr val="000000">
                    <a:alpha val="43137"/>
                  </a:srgbClr>
                </a:outerShdw>
              </a:effectLst>
            </a:rPr>
            <a:t>Proyectos </a:t>
          </a:r>
          <a:r>
            <a:rPr lang="es-MX" sz="1800" b="1" dirty="0">
              <a:effectLst>
                <a:outerShdw blurRad="38100" dist="38100" dir="2700000" algn="tl">
                  <a:srgbClr val="000000">
                    <a:alpha val="43137"/>
                  </a:srgbClr>
                </a:outerShdw>
              </a:effectLst>
            </a:rPr>
            <a:t>interdisciplinarios</a:t>
          </a:r>
          <a:endParaRPr lang="en-US" sz="1800" b="1" dirty="0">
            <a:solidFill>
              <a:schemeClr val="tx1"/>
            </a:solidFill>
            <a:latin typeface="Montserrat-Regular"/>
          </a:endParaRPr>
        </a:p>
      </dgm:t>
    </dgm:pt>
    <dgm:pt modelId="{B152A1D5-2054-4B9D-BC8A-A322BC8FF55A}" type="parTrans" cxnId="{786927E9-4670-4B89-8219-F3215AD6FDA5}">
      <dgm:prSet/>
      <dgm:spPr/>
      <dgm:t>
        <a:bodyPr/>
        <a:lstStyle/>
        <a:p>
          <a:endParaRPr lang="en-US" sz="1800">
            <a:solidFill>
              <a:srgbClr val="585757"/>
            </a:solidFill>
            <a:latin typeface="Montserrat-Regular"/>
          </a:endParaRPr>
        </a:p>
      </dgm:t>
    </dgm:pt>
    <dgm:pt modelId="{DB772F5D-1D31-4FA8-B96A-E174D1B32CE0}" type="sibTrans" cxnId="{786927E9-4670-4B89-8219-F3215AD6FDA5}">
      <dgm:prSet/>
      <dgm:spPr/>
      <dgm:t>
        <a:bodyPr/>
        <a:lstStyle/>
        <a:p>
          <a:endParaRPr lang="en-US" sz="1800">
            <a:solidFill>
              <a:srgbClr val="585757"/>
            </a:solidFill>
            <a:latin typeface="Montserrat-Regular"/>
          </a:endParaRPr>
        </a:p>
      </dgm:t>
    </dgm:pt>
    <dgm:pt modelId="{2B086A40-17B8-4ED8-B040-9E5A39D785C9}">
      <dgm:prSet custT="1"/>
      <dgm:spPr>
        <a:solidFill>
          <a:srgbClr val="A0224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MX" sz="1800" b="1" dirty="0">
              <a:solidFill>
                <a:schemeClr val="bg1"/>
              </a:solidFill>
              <a:effectLst>
                <a:outerShdw blurRad="38100" dist="38100" dir="2700000" algn="tl">
                  <a:srgbClr val="000000">
                    <a:alpha val="43137"/>
                  </a:srgbClr>
                </a:outerShdw>
              </a:effectLst>
            </a:rPr>
            <a:t>Estrategias de trabajo colaborativo entre docentes.</a:t>
          </a:r>
          <a:endParaRPr lang="en-US" sz="1800" b="1" dirty="0">
            <a:solidFill>
              <a:schemeClr val="bg1"/>
            </a:solidFill>
            <a:latin typeface="Montserrat-Regular"/>
          </a:endParaRPr>
        </a:p>
      </dgm:t>
    </dgm:pt>
    <dgm:pt modelId="{F1F2436B-2516-42EA-BCA7-66AEC04CD7F1}" type="parTrans" cxnId="{B363BBF3-8CCA-4FF0-86BA-ECA924A32F53}">
      <dgm:prSet/>
      <dgm:spPr/>
      <dgm:t>
        <a:bodyPr/>
        <a:lstStyle/>
        <a:p>
          <a:endParaRPr lang="en-US" sz="1800">
            <a:solidFill>
              <a:srgbClr val="585757"/>
            </a:solidFill>
            <a:latin typeface="Montserrat-Regular"/>
          </a:endParaRPr>
        </a:p>
      </dgm:t>
    </dgm:pt>
    <dgm:pt modelId="{DF28EB8C-1975-46AD-BFD7-F34707D2797F}" type="sibTrans" cxnId="{B363BBF3-8CCA-4FF0-86BA-ECA924A32F53}">
      <dgm:prSet/>
      <dgm:spPr/>
      <dgm:t>
        <a:bodyPr/>
        <a:lstStyle/>
        <a:p>
          <a:endParaRPr lang="en-US" sz="1800">
            <a:solidFill>
              <a:srgbClr val="585757"/>
            </a:solidFill>
            <a:latin typeface="Montserrat-Regular"/>
          </a:endParaRPr>
        </a:p>
      </dgm:t>
    </dgm:pt>
    <dgm:pt modelId="{DC85D3CE-F4F3-4B03-ACFC-5E6349B97BFE}">
      <dgm:prSet custT="1"/>
      <dgm:spPr>
        <a:solidFill>
          <a:srgbClr val="D6C4A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MX" sz="1800" b="1" dirty="0">
              <a:effectLst>
                <a:outerShdw blurRad="38100" dist="38100" dir="2700000" algn="tl">
                  <a:srgbClr val="000000">
                    <a:alpha val="43137"/>
                  </a:srgbClr>
                </a:outerShdw>
              </a:effectLst>
            </a:rPr>
            <a:t>Trabajo pedagógico con la comunidad</a:t>
          </a:r>
          <a:r>
            <a:rPr lang="es-MX" sz="1800" b="1" i="0" baseline="0" dirty="0">
              <a:solidFill>
                <a:schemeClr val="tx1"/>
              </a:solidFill>
              <a:latin typeface="Montserrat-Regular"/>
            </a:rPr>
            <a:t>.</a:t>
          </a:r>
          <a:endParaRPr lang="en-US" sz="1800" b="1" dirty="0">
            <a:solidFill>
              <a:schemeClr val="tx1"/>
            </a:solidFill>
            <a:latin typeface="Montserrat-Regular"/>
          </a:endParaRPr>
        </a:p>
      </dgm:t>
    </dgm:pt>
    <dgm:pt modelId="{B8EEC65F-16B2-422A-B1C4-8F0E250588A4}" type="parTrans" cxnId="{51B0F69F-CA77-4A1C-9656-7623C3D48A45}">
      <dgm:prSet/>
      <dgm:spPr/>
      <dgm:t>
        <a:bodyPr/>
        <a:lstStyle/>
        <a:p>
          <a:endParaRPr lang="en-US" sz="1800">
            <a:solidFill>
              <a:srgbClr val="585757"/>
            </a:solidFill>
            <a:latin typeface="Montserrat-Regular"/>
          </a:endParaRPr>
        </a:p>
      </dgm:t>
    </dgm:pt>
    <dgm:pt modelId="{E677666F-4FF0-4738-AC80-E171C1D38F57}" type="sibTrans" cxnId="{51B0F69F-CA77-4A1C-9656-7623C3D48A45}">
      <dgm:prSet/>
      <dgm:spPr/>
      <dgm:t>
        <a:bodyPr/>
        <a:lstStyle/>
        <a:p>
          <a:endParaRPr lang="en-US" sz="1800">
            <a:solidFill>
              <a:srgbClr val="585757"/>
            </a:solidFill>
            <a:latin typeface="Montserrat-Regular"/>
          </a:endParaRPr>
        </a:p>
      </dgm:t>
    </dgm:pt>
    <dgm:pt modelId="{5436FB60-12CA-4D3D-954A-F377E8D3BB30}" type="pres">
      <dgm:prSet presAssocID="{889845AA-1647-4FA6-A26D-8A04F6AE7222}" presName="Name0" presStyleCnt="0">
        <dgm:presLayoutVars>
          <dgm:chMax val="11"/>
          <dgm:chPref val="11"/>
          <dgm:dir/>
          <dgm:resizeHandles/>
        </dgm:presLayoutVars>
      </dgm:prSet>
      <dgm:spPr/>
    </dgm:pt>
    <dgm:pt modelId="{7D22CEC8-6A4A-4900-9175-975C6383E12D}" type="pres">
      <dgm:prSet presAssocID="{DC85D3CE-F4F3-4B03-ACFC-5E6349B97BFE}" presName="Accent3" presStyleCnt="0"/>
      <dgm:spPr/>
    </dgm:pt>
    <dgm:pt modelId="{9BE18D6C-9667-44E0-AFAC-256914EA5846}" type="pres">
      <dgm:prSet presAssocID="{DC85D3CE-F4F3-4B03-ACFC-5E6349B97BFE}" presName="Accent" presStyleLbl="node1" presStyleIdx="0" presStyleCnt="6" custLinFactNeighborX="14244" custLinFactNeighborY="-1582"/>
      <dgm:spPr>
        <a:solidFill>
          <a:srgbClr val="A02241"/>
        </a:solidFill>
      </dgm:spPr>
    </dgm:pt>
    <dgm:pt modelId="{3916FBA4-15A1-4D9E-930D-9340FB58D578}" type="pres">
      <dgm:prSet presAssocID="{DC85D3CE-F4F3-4B03-ACFC-5E6349B97BFE}" presName="ParentBackground3" presStyleCnt="0"/>
      <dgm:spPr/>
    </dgm:pt>
    <dgm:pt modelId="{4C3DF539-0463-4DB9-9428-8EF9A75EE2CA}" type="pres">
      <dgm:prSet presAssocID="{DC85D3CE-F4F3-4B03-ACFC-5E6349B97BFE}" presName="ParentBackground" presStyleLbl="node1" presStyleIdx="1" presStyleCnt="6" custLinFactNeighborX="15257" custLinFactNeighborY="-1695"/>
      <dgm:spPr/>
    </dgm:pt>
    <dgm:pt modelId="{2AF15FD0-2F05-4E2D-B591-EA6437520489}" type="pres">
      <dgm:prSet presAssocID="{DC85D3CE-F4F3-4B03-ACFC-5E6349B97BFE}" presName="Parent3" presStyleLbl="fgAcc0" presStyleIdx="0" presStyleCnt="0">
        <dgm:presLayoutVars>
          <dgm:chMax val="1"/>
          <dgm:chPref val="1"/>
          <dgm:bulletEnabled val="1"/>
        </dgm:presLayoutVars>
      </dgm:prSet>
      <dgm:spPr/>
    </dgm:pt>
    <dgm:pt modelId="{54F9CCF8-B044-40A6-BC00-2632D162BFC0}" type="pres">
      <dgm:prSet presAssocID="{2B086A40-17B8-4ED8-B040-9E5A39D785C9}" presName="Accent2" presStyleCnt="0"/>
      <dgm:spPr/>
    </dgm:pt>
    <dgm:pt modelId="{FB5E86B5-0CDF-4001-8334-420156B86B9B}" type="pres">
      <dgm:prSet presAssocID="{2B086A40-17B8-4ED8-B040-9E5A39D785C9}" presName="Accent" presStyleLbl="node1" presStyleIdx="2" presStyleCnt="6" custScaleX="108896" custScaleY="119663"/>
      <dgm:spPr>
        <a:solidFill>
          <a:srgbClr val="D6C4A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CAC7149A-9071-410E-A187-A487F57F2C17}" type="pres">
      <dgm:prSet presAssocID="{2B086A40-17B8-4ED8-B040-9E5A39D785C9}" presName="ParentBackground2" presStyleCnt="0"/>
      <dgm:spPr/>
    </dgm:pt>
    <dgm:pt modelId="{EA27B558-F4CD-4199-B4F6-3D8FE8E738E9}" type="pres">
      <dgm:prSet presAssocID="{2B086A40-17B8-4ED8-B040-9E5A39D785C9}" presName="ParentBackground" presStyleLbl="node1" presStyleIdx="3" presStyleCnt="6" custScaleX="106980" custScaleY="103382"/>
      <dgm:spPr/>
    </dgm:pt>
    <dgm:pt modelId="{77B2A115-623C-4676-B79B-7D2141D9DB35}" type="pres">
      <dgm:prSet presAssocID="{2B086A40-17B8-4ED8-B040-9E5A39D785C9}" presName="Parent2" presStyleLbl="fgAcc0" presStyleIdx="0" presStyleCnt="0">
        <dgm:presLayoutVars>
          <dgm:chMax val="1"/>
          <dgm:chPref val="1"/>
          <dgm:bulletEnabled val="1"/>
        </dgm:presLayoutVars>
      </dgm:prSet>
      <dgm:spPr/>
    </dgm:pt>
    <dgm:pt modelId="{A6A171FB-557E-4C89-9FB3-61CD1D2428C0}" type="pres">
      <dgm:prSet presAssocID="{87D9885E-0AA8-4B8D-91D2-4AA480D2D748}" presName="Accent1" presStyleCnt="0"/>
      <dgm:spPr/>
    </dgm:pt>
    <dgm:pt modelId="{B9CEB89E-AFCE-4602-9297-23F8126A8148}" type="pres">
      <dgm:prSet presAssocID="{87D9885E-0AA8-4B8D-91D2-4AA480D2D748}" presName="Accent" presStyleLbl="node1" presStyleIdx="4" presStyleCnt="6" custScaleX="113437" custScaleY="121445" custLinFactNeighborX="-20249" custLinFactNeighborY="2625"/>
      <dgm:spPr>
        <a:solidFill>
          <a:srgbClr val="A0224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A5A34B1-E12F-4CAE-93B4-507128ED420E}" type="pres">
      <dgm:prSet presAssocID="{87D9885E-0AA8-4B8D-91D2-4AA480D2D748}" presName="ParentBackground1" presStyleCnt="0"/>
      <dgm:spPr/>
    </dgm:pt>
    <dgm:pt modelId="{D579DEAF-5EEA-4E02-BC39-9CC3C07FE648}" type="pres">
      <dgm:prSet presAssocID="{87D9885E-0AA8-4B8D-91D2-4AA480D2D748}" presName="ParentBackground" presStyleLbl="node1" presStyleIdx="5" presStyleCnt="6" custScaleX="118990" custScaleY="106808" custLinFactNeighborX="-15806" custLinFactNeighborY="3947"/>
      <dgm:spPr/>
    </dgm:pt>
    <dgm:pt modelId="{CC304D52-7516-48AF-843A-F242EB5FC788}" type="pres">
      <dgm:prSet presAssocID="{87D9885E-0AA8-4B8D-91D2-4AA480D2D748}" presName="Parent1" presStyleLbl="fgAcc0" presStyleIdx="0" presStyleCnt="0">
        <dgm:presLayoutVars>
          <dgm:chMax val="1"/>
          <dgm:chPref val="1"/>
          <dgm:bulletEnabled val="1"/>
        </dgm:presLayoutVars>
      </dgm:prSet>
      <dgm:spPr/>
    </dgm:pt>
  </dgm:ptLst>
  <dgm:cxnLst>
    <dgm:cxn modelId="{39B0071A-004C-4B1F-99A7-B9F5A542C56F}" type="presOf" srcId="{889845AA-1647-4FA6-A26D-8A04F6AE7222}" destId="{5436FB60-12CA-4D3D-954A-F377E8D3BB30}" srcOrd="0" destOrd="0" presId="urn:microsoft.com/office/officeart/2018/layout/CircleProcess"/>
    <dgm:cxn modelId="{FB676722-0470-4507-8250-7184AF697A50}" type="presOf" srcId="{87D9885E-0AA8-4B8D-91D2-4AA480D2D748}" destId="{D579DEAF-5EEA-4E02-BC39-9CC3C07FE648}" srcOrd="0" destOrd="0" presId="urn:microsoft.com/office/officeart/2018/layout/CircleProcess"/>
    <dgm:cxn modelId="{B456AA41-D6B5-425B-9948-8C831F986274}" type="presOf" srcId="{DC85D3CE-F4F3-4B03-ACFC-5E6349B97BFE}" destId="{2AF15FD0-2F05-4E2D-B591-EA6437520489}" srcOrd="1" destOrd="0" presId="urn:microsoft.com/office/officeart/2018/layout/CircleProcess"/>
    <dgm:cxn modelId="{1E7F1B48-851B-493E-8FC3-B2B6ABBEC1F4}" type="presOf" srcId="{87D9885E-0AA8-4B8D-91D2-4AA480D2D748}" destId="{CC304D52-7516-48AF-843A-F242EB5FC788}" srcOrd="1" destOrd="0" presId="urn:microsoft.com/office/officeart/2018/layout/CircleProcess"/>
    <dgm:cxn modelId="{21FAE669-3B29-46FC-A87A-5A85553D255F}" type="presOf" srcId="{DC85D3CE-F4F3-4B03-ACFC-5E6349B97BFE}" destId="{4C3DF539-0463-4DB9-9428-8EF9A75EE2CA}" srcOrd="0" destOrd="0" presId="urn:microsoft.com/office/officeart/2018/layout/CircleProcess"/>
    <dgm:cxn modelId="{51B0F69F-CA77-4A1C-9656-7623C3D48A45}" srcId="{889845AA-1647-4FA6-A26D-8A04F6AE7222}" destId="{DC85D3CE-F4F3-4B03-ACFC-5E6349B97BFE}" srcOrd="2" destOrd="0" parTransId="{B8EEC65F-16B2-422A-B1C4-8F0E250588A4}" sibTransId="{E677666F-4FF0-4738-AC80-E171C1D38F57}"/>
    <dgm:cxn modelId="{6CB1FFA7-FE0D-4F32-8B38-50DCCE8C1563}" type="presOf" srcId="{2B086A40-17B8-4ED8-B040-9E5A39D785C9}" destId="{77B2A115-623C-4676-B79B-7D2141D9DB35}" srcOrd="1" destOrd="0" presId="urn:microsoft.com/office/officeart/2018/layout/CircleProcess"/>
    <dgm:cxn modelId="{C97987B6-250B-4C96-A23A-6D557890EB99}" type="presOf" srcId="{2B086A40-17B8-4ED8-B040-9E5A39D785C9}" destId="{EA27B558-F4CD-4199-B4F6-3D8FE8E738E9}" srcOrd="0" destOrd="0" presId="urn:microsoft.com/office/officeart/2018/layout/CircleProcess"/>
    <dgm:cxn modelId="{786927E9-4670-4B89-8219-F3215AD6FDA5}" srcId="{889845AA-1647-4FA6-A26D-8A04F6AE7222}" destId="{87D9885E-0AA8-4B8D-91D2-4AA480D2D748}" srcOrd="0" destOrd="0" parTransId="{B152A1D5-2054-4B9D-BC8A-A322BC8FF55A}" sibTransId="{DB772F5D-1D31-4FA8-B96A-E174D1B32CE0}"/>
    <dgm:cxn modelId="{B363BBF3-8CCA-4FF0-86BA-ECA924A32F53}" srcId="{889845AA-1647-4FA6-A26D-8A04F6AE7222}" destId="{2B086A40-17B8-4ED8-B040-9E5A39D785C9}" srcOrd="1" destOrd="0" parTransId="{F1F2436B-2516-42EA-BCA7-66AEC04CD7F1}" sibTransId="{DF28EB8C-1975-46AD-BFD7-F34707D2797F}"/>
    <dgm:cxn modelId="{6D44AF0C-EE8E-4739-AB1D-0ABA22DC2F8C}" type="presParOf" srcId="{5436FB60-12CA-4D3D-954A-F377E8D3BB30}" destId="{7D22CEC8-6A4A-4900-9175-975C6383E12D}" srcOrd="0" destOrd="0" presId="urn:microsoft.com/office/officeart/2018/layout/CircleProcess"/>
    <dgm:cxn modelId="{F1B1B704-01B3-4387-951D-D66840DE4984}" type="presParOf" srcId="{7D22CEC8-6A4A-4900-9175-975C6383E12D}" destId="{9BE18D6C-9667-44E0-AFAC-256914EA5846}" srcOrd="0" destOrd="0" presId="urn:microsoft.com/office/officeart/2018/layout/CircleProcess"/>
    <dgm:cxn modelId="{24F0A056-8CDC-4D12-A9C1-2FD88C09BE0B}" type="presParOf" srcId="{5436FB60-12CA-4D3D-954A-F377E8D3BB30}" destId="{3916FBA4-15A1-4D9E-930D-9340FB58D578}" srcOrd="1" destOrd="0" presId="urn:microsoft.com/office/officeart/2018/layout/CircleProcess"/>
    <dgm:cxn modelId="{2F512019-AFBF-4225-B073-D5DDB53343E6}" type="presParOf" srcId="{3916FBA4-15A1-4D9E-930D-9340FB58D578}" destId="{4C3DF539-0463-4DB9-9428-8EF9A75EE2CA}" srcOrd="0" destOrd="0" presId="urn:microsoft.com/office/officeart/2018/layout/CircleProcess"/>
    <dgm:cxn modelId="{4EA9C214-9591-4E26-A799-9CC51922AD71}" type="presParOf" srcId="{5436FB60-12CA-4D3D-954A-F377E8D3BB30}" destId="{2AF15FD0-2F05-4E2D-B591-EA6437520489}" srcOrd="2" destOrd="0" presId="urn:microsoft.com/office/officeart/2018/layout/CircleProcess"/>
    <dgm:cxn modelId="{56F8E200-2D04-492A-AE15-71237E64EC2E}" type="presParOf" srcId="{5436FB60-12CA-4D3D-954A-F377E8D3BB30}" destId="{54F9CCF8-B044-40A6-BC00-2632D162BFC0}" srcOrd="3" destOrd="0" presId="urn:microsoft.com/office/officeart/2018/layout/CircleProcess"/>
    <dgm:cxn modelId="{41FD74AB-3665-4941-8A4A-DDD87FDF8005}" type="presParOf" srcId="{54F9CCF8-B044-40A6-BC00-2632D162BFC0}" destId="{FB5E86B5-0CDF-4001-8334-420156B86B9B}" srcOrd="0" destOrd="0" presId="urn:microsoft.com/office/officeart/2018/layout/CircleProcess"/>
    <dgm:cxn modelId="{F75805E4-3062-4676-8E1B-C6443E1A96E9}" type="presParOf" srcId="{5436FB60-12CA-4D3D-954A-F377E8D3BB30}" destId="{CAC7149A-9071-410E-A187-A487F57F2C17}" srcOrd="4" destOrd="0" presId="urn:microsoft.com/office/officeart/2018/layout/CircleProcess"/>
    <dgm:cxn modelId="{A8CE3307-579F-4666-944E-A9C91E8E3D81}" type="presParOf" srcId="{CAC7149A-9071-410E-A187-A487F57F2C17}" destId="{EA27B558-F4CD-4199-B4F6-3D8FE8E738E9}" srcOrd="0" destOrd="0" presId="urn:microsoft.com/office/officeart/2018/layout/CircleProcess"/>
    <dgm:cxn modelId="{28543A20-ED64-4456-9A4F-074328EBB9F7}" type="presParOf" srcId="{5436FB60-12CA-4D3D-954A-F377E8D3BB30}" destId="{77B2A115-623C-4676-B79B-7D2141D9DB35}" srcOrd="5" destOrd="0" presId="urn:microsoft.com/office/officeart/2018/layout/CircleProcess"/>
    <dgm:cxn modelId="{750D4BD4-69E2-4A63-BB49-768493EBC020}" type="presParOf" srcId="{5436FB60-12CA-4D3D-954A-F377E8D3BB30}" destId="{A6A171FB-557E-4C89-9FB3-61CD1D2428C0}" srcOrd="6" destOrd="0" presId="urn:microsoft.com/office/officeart/2018/layout/CircleProcess"/>
    <dgm:cxn modelId="{DF802AAA-129E-4748-88D6-7AF76BC311CF}" type="presParOf" srcId="{A6A171FB-557E-4C89-9FB3-61CD1D2428C0}" destId="{B9CEB89E-AFCE-4602-9297-23F8126A8148}" srcOrd="0" destOrd="0" presId="urn:microsoft.com/office/officeart/2018/layout/CircleProcess"/>
    <dgm:cxn modelId="{17B413A7-40E9-4655-8366-74B986EA3060}" type="presParOf" srcId="{5436FB60-12CA-4D3D-954A-F377E8D3BB30}" destId="{FA5A34B1-E12F-4CAE-93B4-507128ED420E}" srcOrd="7" destOrd="0" presId="urn:microsoft.com/office/officeart/2018/layout/CircleProcess"/>
    <dgm:cxn modelId="{3B19DEFE-EE50-4AFB-A9A1-A4AE4D29A74F}" type="presParOf" srcId="{FA5A34B1-E12F-4CAE-93B4-507128ED420E}" destId="{D579DEAF-5EEA-4E02-BC39-9CC3C07FE648}" srcOrd="0" destOrd="0" presId="urn:microsoft.com/office/officeart/2018/layout/CircleProcess"/>
    <dgm:cxn modelId="{B7417B2C-E8A8-414A-9640-0410A171CBEF}" type="presParOf" srcId="{5436FB60-12CA-4D3D-954A-F377E8D3BB30}" destId="{CC304D52-7516-48AF-843A-F242EB5FC788}" srcOrd="8" destOrd="0" presId="urn:microsoft.com/office/officeart/2018/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925787-90A9-4508-8499-26F24E0E036E}" type="doc">
      <dgm:prSet loTypeId="urn:microsoft.com/office/officeart/2005/8/layout/vProcess5" loCatId="process" qsTypeId="urn:microsoft.com/office/officeart/2005/8/quickstyle/simple1" qsCatId="simple" csTypeId="urn:microsoft.com/office/officeart/2005/8/colors/accent2_5" csCatId="accent2" phldr="1"/>
      <dgm:spPr/>
      <dgm:t>
        <a:bodyPr/>
        <a:lstStyle/>
        <a:p>
          <a:endParaRPr lang="es-MX"/>
        </a:p>
      </dgm:t>
    </dgm:pt>
    <dgm:pt modelId="{E3F5A0D2-BD83-4776-9154-5AE9F009E0A8}">
      <dgm:prSet phldrT="[Texto]" phldr="0" custT="1"/>
      <dgm:spPr/>
      <dgm:t>
        <a:bodyPr/>
        <a:lstStyle/>
        <a:p>
          <a:r>
            <a:rPr lang="es-MX" sz="2400" b="1">
              <a:solidFill>
                <a:schemeClr val="tx1"/>
              </a:solidFill>
            </a:rPr>
            <a:t>¿Qué lectura nos da la Olimpiada del conocimiento Infantil 2026?</a:t>
          </a:r>
          <a:endParaRPr lang="es-MX" sz="2400" b="1" dirty="0">
            <a:solidFill>
              <a:schemeClr val="tx1"/>
            </a:solidFill>
          </a:endParaRPr>
        </a:p>
      </dgm:t>
    </dgm:pt>
    <dgm:pt modelId="{4E5087BF-F879-4732-A363-F386A055040F}" type="parTrans" cxnId="{0328CD84-245D-4136-AEB1-F504A4025CB7}">
      <dgm:prSet/>
      <dgm:spPr/>
      <dgm:t>
        <a:bodyPr/>
        <a:lstStyle/>
        <a:p>
          <a:endParaRPr lang="es-MX" sz="2400" b="1">
            <a:solidFill>
              <a:schemeClr val="tx1"/>
            </a:solidFill>
          </a:endParaRPr>
        </a:p>
      </dgm:t>
    </dgm:pt>
    <dgm:pt modelId="{C18C5107-1B83-45BF-A06A-56DE0E2C39BC}" type="sibTrans" cxnId="{0328CD84-245D-4136-AEB1-F504A4025CB7}">
      <dgm:prSet custT="1"/>
      <dgm:spPr/>
      <dgm:t>
        <a:bodyPr/>
        <a:lstStyle/>
        <a:p>
          <a:endParaRPr lang="es-MX" sz="2400" b="1">
            <a:solidFill>
              <a:schemeClr val="tx1"/>
            </a:solidFill>
          </a:endParaRPr>
        </a:p>
      </dgm:t>
    </dgm:pt>
    <dgm:pt modelId="{FF4E939F-998E-4A55-ADD3-C27EC3070140}">
      <dgm:prSet phldrT="[Texto]" phldr="0" custT="1"/>
      <dgm:spPr/>
      <dgm:t>
        <a:bodyPr/>
        <a:lstStyle/>
        <a:p>
          <a:r>
            <a:rPr lang="es-MX" sz="2400" b="1">
              <a:solidFill>
                <a:schemeClr val="tx1"/>
              </a:solidFill>
            </a:rPr>
            <a:t>¿Qué lectura tenemos del Parlamento Infantil para construir infancias críticas?</a:t>
          </a:r>
          <a:endParaRPr lang="es-MX" sz="2400" b="1" dirty="0">
            <a:solidFill>
              <a:schemeClr val="tx1"/>
            </a:solidFill>
          </a:endParaRPr>
        </a:p>
      </dgm:t>
    </dgm:pt>
    <dgm:pt modelId="{51464E3D-5024-4476-8302-AE5A5EBFE239}" type="parTrans" cxnId="{C7B84387-6101-4239-9ACA-67BC644A18CA}">
      <dgm:prSet/>
      <dgm:spPr/>
      <dgm:t>
        <a:bodyPr/>
        <a:lstStyle/>
        <a:p>
          <a:endParaRPr lang="es-MX" sz="2400" b="1">
            <a:solidFill>
              <a:schemeClr val="tx1"/>
            </a:solidFill>
          </a:endParaRPr>
        </a:p>
      </dgm:t>
    </dgm:pt>
    <dgm:pt modelId="{530979D3-64E9-401C-9647-B343959F28A2}" type="sibTrans" cxnId="{C7B84387-6101-4239-9ACA-67BC644A18CA}">
      <dgm:prSet custT="1"/>
      <dgm:spPr/>
      <dgm:t>
        <a:bodyPr/>
        <a:lstStyle/>
        <a:p>
          <a:endParaRPr lang="es-MX" sz="2400" b="1">
            <a:solidFill>
              <a:schemeClr val="tx1"/>
            </a:solidFill>
          </a:endParaRPr>
        </a:p>
      </dgm:t>
    </dgm:pt>
    <dgm:pt modelId="{9D869A80-BEFD-4E9E-A8B0-F3CA98A3EAE7}">
      <dgm:prSet phldrT="[Texto]" phldr="0" custT="1"/>
      <dgm:spPr/>
      <dgm:t>
        <a:bodyPr/>
        <a:lstStyle/>
        <a:p>
          <a:r>
            <a:rPr lang="es-MX" sz="2400" b="1">
              <a:solidFill>
                <a:schemeClr val="tx1"/>
              </a:solidFill>
            </a:rPr>
            <a:t>¿Qué está sucediendo en las aulas?</a:t>
          </a:r>
          <a:endParaRPr lang="es-MX" sz="2400" b="1" dirty="0">
            <a:solidFill>
              <a:schemeClr val="tx1"/>
            </a:solidFill>
          </a:endParaRPr>
        </a:p>
      </dgm:t>
    </dgm:pt>
    <dgm:pt modelId="{7C445B14-FC75-4A4E-B660-02D99AAAD6ED}" type="parTrans" cxnId="{146444C9-069E-4DC0-BECC-994DCECE8B6B}">
      <dgm:prSet/>
      <dgm:spPr/>
      <dgm:t>
        <a:bodyPr/>
        <a:lstStyle/>
        <a:p>
          <a:endParaRPr lang="es-MX" sz="2400" b="1">
            <a:solidFill>
              <a:schemeClr val="tx1"/>
            </a:solidFill>
          </a:endParaRPr>
        </a:p>
      </dgm:t>
    </dgm:pt>
    <dgm:pt modelId="{80D72B6B-8E0C-4597-8905-C6415B69016F}" type="sibTrans" cxnId="{146444C9-069E-4DC0-BECC-994DCECE8B6B}">
      <dgm:prSet/>
      <dgm:spPr/>
      <dgm:t>
        <a:bodyPr/>
        <a:lstStyle/>
        <a:p>
          <a:endParaRPr lang="es-MX" sz="2400" b="1">
            <a:solidFill>
              <a:schemeClr val="tx1"/>
            </a:solidFill>
          </a:endParaRPr>
        </a:p>
      </dgm:t>
    </dgm:pt>
    <dgm:pt modelId="{9E28415B-4C82-466C-B6F7-9FFCA9845F1F}" type="pres">
      <dgm:prSet presAssocID="{82925787-90A9-4508-8499-26F24E0E036E}" presName="outerComposite" presStyleCnt="0">
        <dgm:presLayoutVars>
          <dgm:chMax val="5"/>
          <dgm:dir/>
          <dgm:resizeHandles val="exact"/>
        </dgm:presLayoutVars>
      </dgm:prSet>
      <dgm:spPr/>
    </dgm:pt>
    <dgm:pt modelId="{E9CA35A0-CEA3-4ED6-968E-AFE6BD14E537}" type="pres">
      <dgm:prSet presAssocID="{82925787-90A9-4508-8499-26F24E0E036E}" presName="dummyMaxCanvas" presStyleCnt="0">
        <dgm:presLayoutVars/>
      </dgm:prSet>
      <dgm:spPr/>
    </dgm:pt>
    <dgm:pt modelId="{07F24A4A-652D-4F77-815F-C82C2E4D7BE0}" type="pres">
      <dgm:prSet presAssocID="{82925787-90A9-4508-8499-26F24E0E036E}" presName="ThreeNodes_1" presStyleLbl="node1" presStyleIdx="0" presStyleCnt="3">
        <dgm:presLayoutVars>
          <dgm:bulletEnabled val="1"/>
        </dgm:presLayoutVars>
      </dgm:prSet>
      <dgm:spPr/>
    </dgm:pt>
    <dgm:pt modelId="{DB31B91C-C88C-4149-B6E8-E21F0BA74179}" type="pres">
      <dgm:prSet presAssocID="{82925787-90A9-4508-8499-26F24E0E036E}" presName="ThreeNodes_2" presStyleLbl="node1" presStyleIdx="1" presStyleCnt="3">
        <dgm:presLayoutVars>
          <dgm:bulletEnabled val="1"/>
        </dgm:presLayoutVars>
      </dgm:prSet>
      <dgm:spPr/>
    </dgm:pt>
    <dgm:pt modelId="{918D1BEA-5F20-48D7-95C5-476B671C5681}" type="pres">
      <dgm:prSet presAssocID="{82925787-90A9-4508-8499-26F24E0E036E}" presName="ThreeNodes_3" presStyleLbl="node1" presStyleIdx="2" presStyleCnt="3">
        <dgm:presLayoutVars>
          <dgm:bulletEnabled val="1"/>
        </dgm:presLayoutVars>
      </dgm:prSet>
      <dgm:spPr/>
    </dgm:pt>
    <dgm:pt modelId="{156A7C22-5EF5-47E7-8A99-831B55EA0E3F}" type="pres">
      <dgm:prSet presAssocID="{82925787-90A9-4508-8499-26F24E0E036E}" presName="ThreeConn_1-2" presStyleLbl="fgAccFollowNode1" presStyleIdx="0" presStyleCnt="2">
        <dgm:presLayoutVars>
          <dgm:bulletEnabled val="1"/>
        </dgm:presLayoutVars>
      </dgm:prSet>
      <dgm:spPr/>
    </dgm:pt>
    <dgm:pt modelId="{86EEFB5E-58CF-4942-A010-2535BA07C3F8}" type="pres">
      <dgm:prSet presAssocID="{82925787-90A9-4508-8499-26F24E0E036E}" presName="ThreeConn_2-3" presStyleLbl="fgAccFollowNode1" presStyleIdx="1" presStyleCnt="2">
        <dgm:presLayoutVars>
          <dgm:bulletEnabled val="1"/>
        </dgm:presLayoutVars>
      </dgm:prSet>
      <dgm:spPr/>
    </dgm:pt>
    <dgm:pt modelId="{60D7CA7B-7563-400C-9267-62487A7BB9E0}" type="pres">
      <dgm:prSet presAssocID="{82925787-90A9-4508-8499-26F24E0E036E}" presName="ThreeNodes_1_text" presStyleLbl="node1" presStyleIdx="2" presStyleCnt="3">
        <dgm:presLayoutVars>
          <dgm:bulletEnabled val="1"/>
        </dgm:presLayoutVars>
      </dgm:prSet>
      <dgm:spPr/>
    </dgm:pt>
    <dgm:pt modelId="{198DA89C-FB38-493C-9788-BC3D97DECA48}" type="pres">
      <dgm:prSet presAssocID="{82925787-90A9-4508-8499-26F24E0E036E}" presName="ThreeNodes_2_text" presStyleLbl="node1" presStyleIdx="2" presStyleCnt="3">
        <dgm:presLayoutVars>
          <dgm:bulletEnabled val="1"/>
        </dgm:presLayoutVars>
      </dgm:prSet>
      <dgm:spPr/>
    </dgm:pt>
    <dgm:pt modelId="{C6FD5C14-2F05-4A95-A39D-A42C01A25EE4}" type="pres">
      <dgm:prSet presAssocID="{82925787-90A9-4508-8499-26F24E0E036E}" presName="ThreeNodes_3_text" presStyleLbl="node1" presStyleIdx="2" presStyleCnt="3">
        <dgm:presLayoutVars>
          <dgm:bulletEnabled val="1"/>
        </dgm:presLayoutVars>
      </dgm:prSet>
      <dgm:spPr/>
    </dgm:pt>
  </dgm:ptLst>
  <dgm:cxnLst>
    <dgm:cxn modelId="{F903E55D-56A3-442B-8604-6D311A5D226F}" type="presOf" srcId="{C18C5107-1B83-45BF-A06A-56DE0E2C39BC}" destId="{156A7C22-5EF5-47E7-8A99-831B55EA0E3F}" srcOrd="0" destOrd="0" presId="urn:microsoft.com/office/officeart/2005/8/layout/vProcess5"/>
    <dgm:cxn modelId="{E1514267-54F0-4CC8-A459-D3ACFFB395FA}" type="presOf" srcId="{9D869A80-BEFD-4E9E-A8B0-F3CA98A3EAE7}" destId="{C6FD5C14-2F05-4A95-A39D-A42C01A25EE4}" srcOrd="1" destOrd="0" presId="urn:microsoft.com/office/officeart/2005/8/layout/vProcess5"/>
    <dgm:cxn modelId="{A3D59468-073B-4C82-94A5-1194FCE17835}" type="presOf" srcId="{82925787-90A9-4508-8499-26F24E0E036E}" destId="{9E28415B-4C82-466C-B6F7-9FFCA9845F1F}" srcOrd="0" destOrd="0" presId="urn:microsoft.com/office/officeart/2005/8/layout/vProcess5"/>
    <dgm:cxn modelId="{0328CD84-245D-4136-AEB1-F504A4025CB7}" srcId="{82925787-90A9-4508-8499-26F24E0E036E}" destId="{E3F5A0D2-BD83-4776-9154-5AE9F009E0A8}" srcOrd="0" destOrd="0" parTransId="{4E5087BF-F879-4732-A363-F386A055040F}" sibTransId="{C18C5107-1B83-45BF-A06A-56DE0E2C39BC}"/>
    <dgm:cxn modelId="{6AAB1587-DCAC-4E9E-9252-BBD3957F1D03}" type="presOf" srcId="{E3F5A0D2-BD83-4776-9154-5AE9F009E0A8}" destId="{07F24A4A-652D-4F77-815F-C82C2E4D7BE0}" srcOrd="0" destOrd="0" presId="urn:microsoft.com/office/officeart/2005/8/layout/vProcess5"/>
    <dgm:cxn modelId="{C7B84387-6101-4239-9ACA-67BC644A18CA}" srcId="{82925787-90A9-4508-8499-26F24E0E036E}" destId="{FF4E939F-998E-4A55-ADD3-C27EC3070140}" srcOrd="1" destOrd="0" parTransId="{51464E3D-5024-4476-8302-AE5A5EBFE239}" sibTransId="{530979D3-64E9-401C-9647-B343959F28A2}"/>
    <dgm:cxn modelId="{8E6B8093-C379-498E-88C7-1D1D7A5A2093}" type="presOf" srcId="{530979D3-64E9-401C-9647-B343959F28A2}" destId="{86EEFB5E-58CF-4942-A010-2535BA07C3F8}" srcOrd="0" destOrd="0" presId="urn:microsoft.com/office/officeart/2005/8/layout/vProcess5"/>
    <dgm:cxn modelId="{FF6B91A5-8A1C-441F-B4C6-F7EEFF6719F6}" type="presOf" srcId="{9D869A80-BEFD-4E9E-A8B0-F3CA98A3EAE7}" destId="{918D1BEA-5F20-48D7-95C5-476B671C5681}" srcOrd="0" destOrd="0" presId="urn:microsoft.com/office/officeart/2005/8/layout/vProcess5"/>
    <dgm:cxn modelId="{EFC3F5B4-8CE0-4872-8049-D0D4E274B4EF}" type="presOf" srcId="{FF4E939F-998E-4A55-ADD3-C27EC3070140}" destId="{198DA89C-FB38-493C-9788-BC3D97DECA48}" srcOrd="1" destOrd="0" presId="urn:microsoft.com/office/officeart/2005/8/layout/vProcess5"/>
    <dgm:cxn modelId="{48842FC6-7970-4FBB-A4CF-0158C6AFBC13}" type="presOf" srcId="{E3F5A0D2-BD83-4776-9154-5AE9F009E0A8}" destId="{60D7CA7B-7563-400C-9267-62487A7BB9E0}" srcOrd="1" destOrd="0" presId="urn:microsoft.com/office/officeart/2005/8/layout/vProcess5"/>
    <dgm:cxn modelId="{146444C9-069E-4DC0-BECC-994DCECE8B6B}" srcId="{82925787-90A9-4508-8499-26F24E0E036E}" destId="{9D869A80-BEFD-4E9E-A8B0-F3CA98A3EAE7}" srcOrd="2" destOrd="0" parTransId="{7C445B14-FC75-4A4E-B660-02D99AAAD6ED}" sibTransId="{80D72B6B-8E0C-4597-8905-C6415B69016F}"/>
    <dgm:cxn modelId="{F3E09BE9-1D2B-4473-AEC3-942675565E70}" type="presOf" srcId="{FF4E939F-998E-4A55-ADD3-C27EC3070140}" destId="{DB31B91C-C88C-4149-B6E8-E21F0BA74179}" srcOrd="0" destOrd="0" presId="urn:microsoft.com/office/officeart/2005/8/layout/vProcess5"/>
    <dgm:cxn modelId="{7167B90A-B5FD-4B4E-B0AD-20B7449A0A76}" type="presParOf" srcId="{9E28415B-4C82-466C-B6F7-9FFCA9845F1F}" destId="{E9CA35A0-CEA3-4ED6-968E-AFE6BD14E537}" srcOrd="0" destOrd="0" presId="urn:microsoft.com/office/officeart/2005/8/layout/vProcess5"/>
    <dgm:cxn modelId="{68AF3A11-327F-4CEB-8884-64ED289025C9}" type="presParOf" srcId="{9E28415B-4C82-466C-B6F7-9FFCA9845F1F}" destId="{07F24A4A-652D-4F77-815F-C82C2E4D7BE0}" srcOrd="1" destOrd="0" presId="urn:microsoft.com/office/officeart/2005/8/layout/vProcess5"/>
    <dgm:cxn modelId="{3BADA168-3DBA-48D7-AF91-AC77FB2B70AF}" type="presParOf" srcId="{9E28415B-4C82-466C-B6F7-9FFCA9845F1F}" destId="{DB31B91C-C88C-4149-B6E8-E21F0BA74179}" srcOrd="2" destOrd="0" presId="urn:microsoft.com/office/officeart/2005/8/layout/vProcess5"/>
    <dgm:cxn modelId="{09259516-B4A4-4A56-8F1C-9EEF39658DAE}" type="presParOf" srcId="{9E28415B-4C82-466C-B6F7-9FFCA9845F1F}" destId="{918D1BEA-5F20-48D7-95C5-476B671C5681}" srcOrd="3" destOrd="0" presId="urn:microsoft.com/office/officeart/2005/8/layout/vProcess5"/>
    <dgm:cxn modelId="{FD781DD2-60F4-4A84-8712-C9F8270D6FA7}" type="presParOf" srcId="{9E28415B-4C82-466C-B6F7-9FFCA9845F1F}" destId="{156A7C22-5EF5-47E7-8A99-831B55EA0E3F}" srcOrd="4" destOrd="0" presId="urn:microsoft.com/office/officeart/2005/8/layout/vProcess5"/>
    <dgm:cxn modelId="{69EBD73C-168D-42D1-8CF7-1B2D586D86A9}" type="presParOf" srcId="{9E28415B-4C82-466C-B6F7-9FFCA9845F1F}" destId="{86EEFB5E-58CF-4942-A010-2535BA07C3F8}" srcOrd="5" destOrd="0" presId="urn:microsoft.com/office/officeart/2005/8/layout/vProcess5"/>
    <dgm:cxn modelId="{4EB1483D-CBDB-44E4-8A91-6B9BCBB23312}" type="presParOf" srcId="{9E28415B-4C82-466C-B6F7-9FFCA9845F1F}" destId="{60D7CA7B-7563-400C-9267-62487A7BB9E0}" srcOrd="6" destOrd="0" presId="urn:microsoft.com/office/officeart/2005/8/layout/vProcess5"/>
    <dgm:cxn modelId="{F781181E-3BDE-4229-B634-747A501980BE}" type="presParOf" srcId="{9E28415B-4C82-466C-B6F7-9FFCA9845F1F}" destId="{198DA89C-FB38-493C-9788-BC3D97DECA48}" srcOrd="7" destOrd="0" presId="urn:microsoft.com/office/officeart/2005/8/layout/vProcess5"/>
    <dgm:cxn modelId="{009596F7-A349-4184-B1BA-AE8570C46ED4}" type="presParOf" srcId="{9E28415B-4C82-466C-B6F7-9FFCA9845F1F}" destId="{C6FD5C14-2F05-4A95-A39D-A42C01A25EE4}"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18D6C-9667-44E0-AFAC-256914EA5846}">
      <dsp:nvSpPr>
        <dsp:cNvPr id="0" name=""/>
        <dsp:cNvSpPr/>
      </dsp:nvSpPr>
      <dsp:spPr>
        <a:xfrm>
          <a:off x="7199776" y="579468"/>
          <a:ext cx="2708251" cy="2708752"/>
        </a:xfrm>
        <a:prstGeom prst="ellipse">
          <a:avLst/>
        </a:prstGeom>
        <a:solidFill>
          <a:srgbClr val="A022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3DF539-0463-4DB9-9428-8EF9A75EE2CA}">
      <dsp:nvSpPr>
        <dsp:cNvPr id="0" name=""/>
        <dsp:cNvSpPr/>
      </dsp:nvSpPr>
      <dsp:spPr>
        <a:xfrm>
          <a:off x="7318273" y="669780"/>
          <a:ext cx="2528406" cy="2528137"/>
        </a:xfrm>
        <a:prstGeom prst="ellipse">
          <a:avLst/>
        </a:prstGeom>
        <a:solidFill>
          <a:srgbClr val="D6C4A1"/>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b="1" i="0" kern="1200" baseline="0" dirty="0">
              <a:solidFill>
                <a:schemeClr val="tx1"/>
              </a:solidFill>
              <a:latin typeface="Montserrat-Regular"/>
            </a:rPr>
            <a:t>Las dificultades que enfrentaron en el trabajo por proyectos.</a:t>
          </a:r>
          <a:endParaRPr lang="en-US" sz="1800" b="1" kern="1200" dirty="0">
            <a:solidFill>
              <a:schemeClr val="tx1"/>
            </a:solidFill>
            <a:latin typeface="Montserrat-Regular"/>
          </a:endParaRPr>
        </a:p>
      </dsp:txBody>
      <dsp:txXfrm>
        <a:off x="7679725" y="1031010"/>
        <a:ext cx="1805501" cy="1805676"/>
      </dsp:txXfrm>
    </dsp:sp>
    <dsp:sp modelId="{FB5E86B5-0CDF-4001-8334-420156B86B9B}">
      <dsp:nvSpPr>
        <dsp:cNvPr id="0" name=""/>
        <dsp:cNvSpPr/>
      </dsp:nvSpPr>
      <dsp:spPr>
        <a:xfrm rot="2700000">
          <a:off x="3936130" y="682743"/>
          <a:ext cx="2701728" cy="2701728"/>
        </a:xfrm>
        <a:prstGeom prst="teardrop">
          <a:avLst>
            <a:gd name="adj" fmla="val 100000"/>
          </a:avLst>
        </a:prstGeom>
        <a:solidFill>
          <a:srgbClr val="D6C4A1"/>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EA27B558-F4CD-4199-B4F6-3D8FE8E738E9}">
      <dsp:nvSpPr>
        <dsp:cNvPr id="0" name=""/>
        <dsp:cNvSpPr/>
      </dsp:nvSpPr>
      <dsp:spPr>
        <a:xfrm>
          <a:off x="4147743" y="712632"/>
          <a:ext cx="2528406" cy="2528137"/>
        </a:xfrm>
        <a:prstGeom prst="ellipse">
          <a:avLst/>
        </a:prstGeom>
        <a:solidFill>
          <a:srgbClr val="A02241"/>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MX" sz="1700" b="1" i="0" kern="1200" baseline="0" dirty="0">
              <a:solidFill>
                <a:schemeClr val="bg1"/>
              </a:solidFill>
              <a:latin typeface="Montserrat-Regular"/>
            </a:rPr>
            <a:t>El uso y sentido que dieron a los LTG o materiales educativos con</a:t>
          </a:r>
        </a:p>
        <a:p>
          <a:pPr marL="0" lvl="0" indent="0" algn="ctr" defTabSz="755650">
            <a:lnSpc>
              <a:spcPct val="90000"/>
            </a:lnSpc>
            <a:spcBef>
              <a:spcPct val="0"/>
            </a:spcBef>
            <a:spcAft>
              <a:spcPct val="35000"/>
            </a:spcAft>
            <a:buNone/>
          </a:pPr>
          <a:r>
            <a:rPr lang="es-MX" sz="1700" b="1" i="0" kern="1200" baseline="0" dirty="0">
              <a:solidFill>
                <a:schemeClr val="bg1"/>
              </a:solidFill>
              <a:latin typeface="Montserrat-Regular"/>
            </a:rPr>
            <a:t>los que cuenta.</a:t>
          </a:r>
          <a:endParaRPr lang="en-US" sz="1700" b="1" kern="1200" dirty="0">
            <a:solidFill>
              <a:schemeClr val="bg1"/>
            </a:solidFill>
            <a:latin typeface="Montserrat-Regular"/>
          </a:endParaRPr>
        </a:p>
      </dsp:txBody>
      <dsp:txXfrm>
        <a:off x="4509196" y="1073862"/>
        <a:ext cx="1805501" cy="1805676"/>
      </dsp:txXfrm>
    </dsp:sp>
    <dsp:sp modelId="{B9CEB89E-AFCE-4602-9297-23F8126A8148}">
      <dsp:nvSpPr>
        <dsp:cNvPr id="0" name=""/>
        <dsp:cNvSpPr/>
      </dsp:nvSpPr>
      <dsp:spPr>
        <a:xfrm rot="2700000">
          <a:off x="608120" y="597045"/>
          <a:ext cx="2701728" cy="2701728"/>
        </a:xfrm>
        <a:prstGeom prst="teardrop">
          <a:avLst>
            <a:gd name="adj" fmla="val 100000"/>
          </a:avLst>
        </a:prstGeom>
        <a:solidFill>
          <a:srgbClr val="A02241"/>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D579DEAF-5EEA-4E02-BC39-9CC3C07FE648}">
      <dsp:nvSpPr>
        <dsp:cNvPr id="0" name=""/>
        <dsp:cNvSpPr/>
      </dsp:nvSpPr>
      <dsp:spPr>
        <a:xfrm>
          <a:off x="677168" y="684064"/>
          <a:ext cx="2528406" cy="2528137"/>
        </a:xfrm>
        <a:prstGeom prst="ellipse">
          <a:avLst/>
        </a:prstGeom>
        <a:solidFill>
          <a:srgbClr val="D6C4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b="1" i="0" kern="1200" baseline="0" dirty="0">
              <a:solidFill>
                <a:schemeClr val="tx1"/>
              </a:solidFill>
              <a:latin typeface="Montserrat-Regular"/>
            </a:rPr>
            <a:t>Sus avances en el trabajo por proyectos vinculados a los Campos Formativos.</a:t>
          </a:r>
          <a:endParaRPr lang="en-US" sz="1800" b="1" kern="1200" dirty="0">
            <a:solidFill>
              <a:schemeClr val="tx1"/>
            </a:solidFill>
            <a:latin typeface="Montserrat-Regular"/>
          </a:endParaRPr>
        </a:p>
      </dsp:txBody>
      <dsp:txXfrm>
        <a:off x="1038621" y="1045294"/>
        <a:ext cx="1805501" cy="18056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18D6C-9667-44E0-AFAC-256914EA5846}">
      <dsp:nvSpPr>
        <dsp:cNvPr id="0" name=""/>
        <dsp:cNvSpPr/>
      </dsp:nvSpPr>
      <dsp:spPr>
        <a:xfrm>
          <a:off x="7071189" y="979524"/>
          <a:ext cx="2708251" cy="2708752"/>
        </a:xfrm>
        <a:prstGeom prst="ellipse">
          <a:avLst/>
        </a:prstGeom>
        <a:solidFill>
          <a:srgbClr val="A022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3DF539-0463-4DB9-9428-8EF9A75EE2CA}">
      <dsp:nvSpPr>
        <dsp:cNvPr id="0" name=""/>
        <dsp:cNvSpPr/>
      </dsp:nvSpPr>
      <dsp:spPr>
        <a:xfrm>
          <a:off x="7161107" y="1069832"/>
          <a:ext cx="2528406" cy="2528137"/>
        </a:xfrm>
        <a:prstGeom prst="ellipse">
          <a:avLst/>
        </a:prstGeom>
        <a:solidFill>
          <a:srgbClr val="D6C4A1"/>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b="1" kern="1200" dirty="0">
              <a:effectLst>
                <a:outerShdw blurRad="38100" dist="38100" dir="2700000" algn="tl">
                  <a:srgbClr val="000000">
                    <a:alpha val="43137"/>
                  </a:srgbClr>
                </a:outerShdw>
              </a:effectLst>
            </a:rPr>
            <a:t>Trabajo pedagógico con la comunidad</a:t>
          </a:r>
          <a:r>
            <a:rPr lang="es-MX" sz="1800" b="1" i="0" kern="1200" baseline="0" dirty="0">
              <a:solidFill>
                <a:schemeClr val="tx1"/>
              </a:solidFill>
              <a:latin typeface="Montserrat-Regular"/>
            </a:rPr>
            <a:t>.</a:t>
          </a:r>
          <a:endParaRPr lang="en-US" sz="1800" b="1" kern="1200" dirty="0">
            <a:solidFill>
              <a:schemeClr val="tx1"/>
            </a:solidFill>
            <a:latin typeface="Montserrat-Regular"/>
          </a:endParaRPr>
        </a:p>
      </dsp:txBody>
      <dsp:txXfrm>
        <a:off x="7522560" y="1431063"/>
        <a:ext cx="1805501" cy="1805676"/>
      </dsp:txXfrm>
    </dsp:sp>
    <dsp:sp modelId="{FB5E86B5-0CDF-4001-8334-420156B86B9B}">
      <dsp:nvSpPr>
        <dsp:cNvPr id="0" name=""/>
        <dsp:cNvSpPr/>
      </dsp:nvSpPr>
      <dsp:spPr>
        <a:xfrm rot="2700000">
          <a:off x="3889631" y="1025651"/>
          <a:ext cx="2701728" cy="2701728"/>
        </a:xfrm>
        <a:prstGeom prst="teardrop">
          <a:avLst>
            <a:gd name="adj" fmla="val 100000"/>
          </a:avLst>
        </a:prstGeom>
        <a:solidFill>
          <a:srgbClr val="D6C4A1"/>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EA27B558-F4CD-4199-B4F6-3D8FE8E738E9}">
      <dsp:nvSpPr>
        <dsp:cNvPr id="0" name=""/>
        <dsp:cNvSpPr/>
      </dsp:nvSpPr>
      <dsp:spPr>
        <a:xfrm>
          <a:off x="3976292" y="1112684"/>
          <a:ext cx="2528406" cy="2528137"/>
        </a:xfrm>
        <a:prstGeom prst="ellipse">
          <a:avLst/>
        </a:prstGeom>
        <a:solidFill>
          <a:srgbClr val="A02241"/>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chemeClr val="bg1"/>
              </a:solidFill>
              <a:effectLst>
                <a:outerShdw blurRad="38100" dist="38100" dir="2700000" algn="tl">
                  <a:srgbClr val="000000">
                    <a:alpha val="43137"/>
                  </a:srgbClr>
                </a:outerShdw>
              </a:effectLst>
            </a:rPr>
            <a:t>Experiencias de evaluación formativa.</a:t>
          </a:r>
          <a:endParaRPr lang="en-US" sz="1800" b="1" kern="1200" dirty="0">
            <a:solidFill>
              <a:schemeClr val="bg1"/>
            </a:solidFill>
            <a:latin typeface="Montserrat-Regular"/>
          </a:endParaRPr>
        </a:p>
      </dsp:txBody>
      <dsp:txXfrm>
        <a:off x="4337745" y="1473915"/>
        <a:ext cx="1805501" cy="1805676"/>
      </dsp:txXfrm>
    </dsp:sp>
    <dsp:sp modelId="{B9CEB89E-AFCE-4602-9297-23F8126A8148}">
      <dsp:nvSpPr>
        <dsp:cNvPr id="0" name=""/>
        <dsp:cNvSpPr/>
      </dsp:nvSpPr>
      <dsp:spPr>
        <a:xfrm rot="2700000">
          <a:off x="693821" y="1054230"/>
          <a:ext cx="2701728" cy="2701728"/>
        </a:xfrm>
        <a:prstGeom prst="teardrop">
          <a:avLst>
            <a:gd name="adj" fmla="val 100000"/>
          </a:avLst>
        </a:prstGeom>
        <a:solidFill>
          <a:srgbClr val="A02241"/>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D579DEAF-5EEA-4E02-BC39-9CC3C07FE648}">
      <dsp:nvSpPr>
        <dsp:cNvPr id="0" name=""/>
        <dsp:cNvSpPr/>
      </dsp:nvSpPr>
      <dsp:spPr>
        <a:xfrm>
          <a:off x="820048" y="1155309"/>
          <a:ext cx="2528406" cy="2528137"/>
        </a:xfrm>
        <a:prstGeom prst="ellipse">
          <a:avLst/>
        </a:prstGeom>
        <a:solidFill>
          <a:srgbClr val="D6C4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b="1" kern="1200" dirty="0">
              <a:effectLst>
                <a:outerShdw blurRad="38100" dist="38100" dir="2700000" algn="tl">
                  <a:srgbClr val="000000">
                    <a:alpha val="43137"/>
                  </a:srgbClr>
                </a:outerShdw>
              </a:effectLst>
            </a:rPr>
            <a:t>Procesos de codiseño curricular</a:t>
          </a:r>
          <a:r>
            <a:rPr lang="es-MX" sz="1800" b="1" i="0" kern="1200" baseline="0" dirty="0">
              <a:solidFill>
                <a:schemeClr val="tx1"/>
              </a:solidFill>
              <a:latin typeface="Montserrat-Regular"/>
            </a:rPr>
            <a:t>.</a:t>
          </a:r>
          <a:endParaRPr lang="en-US" sz="1800" b="1" kern="1200" dirty="0">
            <a:solidFill>
              <a:schemeClr val="tx1"/>
            </a:solidFill>
            <a:latin typeface="Montserrat-Regular"/>
          </a:endParaRPr>
        </a:p>
      </dsp:txBody>
      <dsp:txXfrm>
        <a:off x="1181501" y="1516539"/>
        <a:ext cx="1805501" cy="18056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18D6C-9667-44E0-AFAC-256914EA5846}">
      <dsp:nvSpPr>
        <dsp:cNvPr id="0" name=""/>
        <dsp:cNvSpPr/>
      </dsp:nvSpPr>
      <dsp:spPr>
        <a:xfrm>
          <a:off x="7199540" y="979524"/>
          <a:ext cx="2708251" cy="2708752"/>
        </a:xfrm>
        <a:prstGeom prst="ellipse">
          <a:avLst/>
        </a:prstGeom>
        <a:solidFill>
          <a:srgbClr val="A022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3DF539-0463-4DB9-9428-8EF9A75EE2CA}">
      <dsp:nvSpPr>
        <dsp:cNvPr id="0" name=""/>
        <dsp:cNvSpPr/>
      </dsp:nvSpPr>
      <dsp:spPr>
        <a:xfrm>
          <a:off x="7289458" y="1069832"/>
          <a:ext cx="2528406" cy="2528137"/>
        </a:xfrm>
        <a:prstGeom prst="ellipse">
          <a:avLst/>
        </a:prstGeom>
        <a:solidFill>
          <a:srgbClr val="D6C4A1"/>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b="1" kern="1200" dirty="0">
              <a:effectLst>
                <a:outerShdw blurRad="38100" dist="38100" dir="2700000" algn="tl">
                  <a:srgbClr val="000000">
                    <a:alpha val="43137"/>
                  </a:srgbClr>
                </a:outerShdw>
              </a:effectLst>
            </a:rPr>
            <a:t>Trabajo pedagógico con la comunidad</a:t>
          </a:r>
          <a:r>
            <a:rPr lang="es-MX" sz="1800" b="1" i="0" kern="1200" baseline="0" dirty="0">
              <a:solidFill>
                <a:schemeClr val="tx1"/>
              </a:solidFill>
              <a:latin typeface="Montserrat-Regular"/>
            </a:rPr>
            <a:t>.</a:t>
          </a:r>
          <a:endParaRPr lang="en-US" sz="1800" b="1" kern="1200" dirty="0">
            <a:solidFill>
              <a:schemeClr val="tx1"/>
            </a:solidFill>
            <a:latin typeface="Montserrat-Regular"/>
          </a:endParaRPr>
        </a:p>
      </dsp:txBody>
      <dsp:txXfrm>
        <a:off x="7650911" y="1431063"/>
        <a:ext cx="1805501" cy="1805676"/>
      </dsp:txXfrm>
    </dsp:sp>
    <dsp:sp modelId="{FB5E86B5-0CDF-4001-8334-420156B86B9B}">
      <dsp:nvSpPr>
        <dsp:cNvPr id="0" name=""/>
        <dsp:cNvSpPr/>
      </dsp:nvSpPr>
      <dsp:spPr>
        <a:xfrm rot="2700000">
          <a:off x="3897809" y="905478"/>
          <a:ext cx="2942074" cy="2942074"/>
        </a:xfrm>
        <a:prstGeom prst="teardrop">
          <a:avLst>
            <a:gd name="adj" fmla="val 100000"/>
          </a:avLst>
        </a:prstGeom>
        <a:solidFill>
          <a:srgbClr val="D6C4A1"/>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EA27B558-F4CD-4199-B4F6-3D8FE8E738E9}">
      <dsp:nvSpPr>
        <dsp:cNvPr id="0" name=""/>
        <dsp:cNvSpPr/>
      </dsp:nvSpPr>
      <dsp:spPr>
        <a:xfrm>
          <a:off x="4016401" y="1069933"/>
          <a:ext cx="2704889" cy="2613639"/>
        </a:xfrm>
        <a:prstGeom prst="ellipse">
          <a:avLst/>
        </a:prstGeom>
        <a:solidFill>
          <a:srgbClr val="A02241"/>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chemeClr val="bg1"/>
              </a:solidFill>
              <a:effectLst>
                <a:outerShdw blurRad="38100" dist="38100" dir="2700000" algn="tl">
                  <a:srgbClr val="000000">
                    <a:alpha val="43137"/>
                  </a:srgbClr>
                </a:outerShdw>
              </a:effectLst>
            </a:rPr>
            <a:t>Estrategias de trabajo colaborativo entre docentes.</a:t>
          </a:r>
          <a:endParaRPr lang="en-US" sz="1800" b="1" kern="1200" dirty="0">
            <a:solidFill>
              <a:schemeClr val="bg1"/>
            </a:solidFill>
            <a:latin typeface="Montserrat-Regular"/>
          </a:endParaRPr>
        </a:p>
      </dsp:txBody>
      <dsp:txXfrm>
        <a:off x="4403084" y="1443381"/>
        <a:ext cx="1931525" cy="1866744"/>
      </dsp:txXfrm>
    </dsp:sp>
    <dsp:sp modelId="{B9CEB89E-AFCE-4602-9297-23F8126A8148}">
      <dsp:nvSpPr>
        <dsp:cNvPr id="0" name=""/>
        <dsp:cNvSpPr/>
      </dsp:nvSpPr>
      <dsp:spPr>
        <a:xfrm rot="2700000">
          <a:off x="634732" y="894407"/>
          <a:ext cx="3064759" cy="3064759"/>
        </a:xfrm>
        <a:prstGeom prst="teardrop">
          <a:avLst>
            <a:gd name="adj" fmla="val 100000"/>
          </a:avLst>
        </a:prstGeom>
        <a:solidFill>
          <a:srgbClr val="A02241"/>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D579DEAF-5EEA-4E02-BC39-9CC3C07FE648}">
      <dsp:nvSpPr>
        <dsp:cNvPr id="0" name=""/>
        <dsp:cNvSpPr/>
      </dsp:nvSpPr>
      <dsp:spPr>
        <a:xfrm>
          <a:off x="665875" y="1126412"/>
          <a:ext cx="3008551" cy="2700253"/>
        </a:xfrm>
        <a:prstGeom prst="ellipse">
          <a:avLst/>
        </a:prstGeom>
        <a:solidFill>
          <a:srgbClr val="D6C4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MX" sz="2000" b="1" kern="1200" dirty="0">
              <a:effectLst>
                <a:outerShdw blurRad="38100" dist="38100" dir="2700000" algn="tl">
                  <a:srgbClr val="000000">
                    <a:alpha val="43137"/>
                  </a:srgbClr>
                </a:outerShdw>
              </a:effectLst>
            </a:rPr>
            <a:t>Proyectos </a:t>
          </a:r>
          <a:r>
            <a:rPr lang="es-MX" sz="1800" b="1" kern="1200" dirty="0">
              <a:effectLst>
                <a:outerShdw blurRad="38100" dist="38100" dir="2700000" algn="tl">
                  <a:srgbClr val="000000">
                    <a:alpha val="43137"/>
                  </a:srgbClr>
                </a:outerShdw>
              </a:effectLst>
            </a:rPr>
            <a:t>interdisciplinarios</a:t>
          </a:r>
          <a:endParaRPr lang="en-US" sz="1800" b="1" kern="1200" dirty="0">
            <a:solidFill>
              <a:schemeClr val="tx1"/>
            </a:solidFill>
            <a:latin typeface="Montserrat-Regular"/>
          </a:endParaRPr>
        </a:p>
      </dsp:txBody>
      <dsp:txXfrm>
        <a:off x="1095968" y="1512235"/>
        <a:ext cx="2148365" cy="19286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24A4A-652D-4F77-815F-C82C2E4D7BE0}">
      <dsp:nvSpPr>
        <dsp:cNvPr id="0" name=""/>
        <dsp:cNvSpPr/>
      </dsp:nvSpPr>
      <dsp:spPr>
        <a:xfrm>
          <a:off x="0" y="0"/>
          <a:ext cx="6992460" cy="1118188"/>
        </a:xfrm>
        <a:prstGeom prst="roundRect">
          <a:avLst>
            <a:gd name="adj" fmla="val 10000"/>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b="1" kern="1200">
              <a:solidFill>
                <a:schemeClr val="tx1"/>
              </a:solidFill>
            </a:rPr>
            <a:t>¿Qué lectura nos da la Olimpiada del conocimiento Infantil 2026?</a:t>
          </a:r>
          <a:endParaRPr lang="es-MX" sz="2400" b="1" kern="1200" dirty="0">
            <a:solidFill>
              <a:schemeClr val="tx1"/>
            </a:solidFill>
          </a:endParaRPr>
        </a:p>
      </dsp:txBody>
      <dsp:txXfrm>
        <a:off x="32751" y="32751"/>
        <a:ext cx="5785846" cy="1052686"/>
      </dsp:txXfrm>
    </dsp:sp>
    <dsp:sp modelId="{DB31B91C-C88C-4149-B6E8-E21F0BA74179}">
      <dsp:nvSpPr>
        <dsp:cNvPr id="0" name=""/>
        <dsp:cNvSpPr/>
      </dsp:nvSpPr>
      <dsp:spPr>
        <a:xfrm>
          <a:off x="616981" y="1304553"/>
          <a:ext cx="6992460" cy="1118188"/>
        </a:xfrm>
        <a:prstGeom prst="roundRect">
          <a:avLst>
            <a:gd name="adj" fmla="val 10000"/>
          </a:avLst>
        </a:prstGeom>
        <a:solidFill>
          <a:schemeClr val="accent2">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b="1" kern="1200">
              <a:solidFill>
                <a:schemeClr val="tx1"/>
              </a:solidFill>
            </a:rPr>
            <a:t>¿Qué lectura tenemos del Parlamento Infantil para construir infancias críticas?</a:t>
          </a:r>
          <a:endParaRPr lang="es-MX" sz="2400" b="1" kern="1200" dirty="0">
            <a:solidFill>
              <a:schemeClr val="tx1"/>
            </a:solidFill>
          </a:endParaRPr>
        </a:p>
      </dsp:txBody>
      <dsp:txXfrm>
        <a:off x="649732" y="1337304"/>
        <a:ext cx="5583153" cy="1052686"/>
      </dsp:txXfrm>
    </dsp:sp>
    <dsp:sp modelId="{918D1BEA-5F20-48D7-95C5-476B671C5681}">
      <dsp:nvSpPr>
        <dsp:cNvPr id="0" name=""/>
        <dsp:cNvSpPr/>
      </dsp:nvSpPr>
      <dsp:spPr>
        <a:xfrm>
          <a:off x="1233963" y="2609107"/>
          <a:ext cx="6992460" cy="1118188"/>
        </a:xfrm>
        <a:prstGeom prst="roundRect">
          <a:avLst>
            <a:gd name="adj" fmla="val 10000"/>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b="1" kern="1200">
              <a:solidFill>
                <a:schemeClr val="tx1"/>
              </a:solidFill>
            </a:rPr>
            <a:t>¿Qué está sucediendo en las aulas?</a:t>
          </a:r>
          <a:endParaRPr lang="es-MX" sz="2400" b="1" kern="1200" dirty="0">
            <a:solidFill>
              <a:schemeClr val="tx1"/>
            </a:solidFill>
          </a:endParaRPr>
        </a:p>
      </dsp:txBody>
      <dsp:txXfrm>
        <a:off x="1266714" y="2641858"/>
        <a:ext cx="5583153" cy="1052686"/>
      </dsp:txXfrm>
    </dsp:sp>
    <dsp:sp modelId="{156A7C22-5EF5-47E7-8A99-831B55EA0E3F}">
      <dsp:nvSpPr>
        <dsp:cNvPr id="0" name=""/>
        <dsp:cNvSpPr/>
      </dsp:nvSpPr>
      <dsp:spPr>
        <a:xfrm>
          <a:off x="6265637" y="847959"/>
          <a:ext cx="726822" cy="72682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MX" sz="2400" b="1" kern="1200">
            <a:solidFill>
              <a:schemeClr val="tx1"/>
            </a:solidFill>
          </a:endParaRPr>
        </a:p>
      </dsp:txBody>
      <dsp:txXfrm>
        <a:off x="6429172" y="847959"/>
        <a:ext cx="399752" cy="546934"/>
      </dsp:txXfrm>
    </dsp:sp>
    <dsp:sp modelId="{86EEFB5E-58CF-4942-A010-2535BA07C3F8}">
      <dsp:nvSpPr>
        <dsp:cNvPr id="0" name=""/>
        <dsp:cNvSpPr/>
      </dsp:nvSpPr>
      <dsp:spPr>
        <a:xfrm>
          <a:off x="6882619" y="2145058"/>
          <a:ext cx="726822" cy="726822"/>
        </a:xfrm>
        <a:prstGeom prst="downArrow">
          <a:avLst>
            <a:gd name="adj1" fmla="val 55000"/>
            <a:gd name="adj2" fmla="val 45000"/>
          </a:avLst>
        </a:prstGeom>
        <a:solidFill>
          <a:schemeClr val="accent2">
            <a:alpha val="90000"/>
            <a:tint val="40000"/>
            <a:hueOff val="0"/>
            <a:satOff val="0"/>
            <a:lumOff val="0"/>
            <a:alphaOff val="-4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MX" sz="2400" b="1" kern="1200">
            <a:solidFill>
              <a:schemeClr val="tx1"/>
            </a:solidFill>
          </a:endParaRPr>
        </a:p>
      </dsp:txBody>
      <dsp:txXfrm>
        <a:off x="7046154" y="2145058"/>
        <a:ext cx="399752" cy="546934"/>
      </dsp:txXfrm>
    </dsp:sp>
  </dsp:spTree>
</dsp:drawing>
</file>

<file path=ppt/diagrams/layout1.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27458D-D380-4AFD-9A07-CECE5CD467E9}" type="datetimeFigureOut">
              <a:rPr lang="es-MX" smtClean="0"/>
              <a:t>24/05/2026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EDCA0E-33D6-40C9-A54F-E00952586CAB}" type="slidenum">
              <a:rPr lang="es-MX" smtClean="0"/>
              <a:t>‹Nº›</a:t>
            </a:fld>
            <a:endParaRPr lang="es-MX"/>
          </a:p>
        </p:txBody>
      </p:sp>
    </p:spTree>
    <p:extLst>
      <p:ext uri="{BB962C8B-B14F-4D97-AF65-F5344CB8AC3E}">
        <p14:creationId xmlns:p14="http://schemas.microsoft.com/office/powerpoint/2010/main" val="1958018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DADD0D4C-1117-4372-9B98-6D8D1D3EAD24}" type="datetimeFigureOut">
              <a:rPr lang="es-MX" smtClean="0"/>
              <a:t>24/05/2026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03A6B9B-A281-4E77-A3C0-7B771265423B}" type="slidenum">
              <a:rPr lang="es-MX" smtClean="0"/>
              <a:t>‹Nº›</a:t>
            </a:fld>
            <a:endParaRPr lang="es-MX"/>
          </a:p>
        </p:txBody>
      </p:sp>
    </p:spTree>
    <p:extLst>
      <p:ext uri="{BB962C8B-B14F-4D97-AF65-F5344CB8AC3E}">
        <p14:creationId xmlns:p14="http://schemas.microsoft.com/office/powerpoint/2010/main" val="817236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DADD0D4C-1117-4372-9B98-6D8D1D3EAD24}" type="datetimeFigureOut">
              <a:rPr lang="es-MX" smtClean="0"/>
              <a:t>24/05/2026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03A6B9B-A281-4E77-A3C0-7B771265423B}" type="slidenum">
              <a:rPr lang="es-MX" smtClean="0"/>
              <a:t>‹Nº›</a:t>
            </a:fld>
            <a:endParaRPr lang="es-MX"/>
          </a:p>
        </p:txBody>
      </p:sp>
    </p:spTree>
    <p:extLst>
      <p:ext uri="{BB962C8B-B14F-4D97-AF65-F5344CB8AC3E}">
        <p14:creationId xmlns:p14="http://schemas.microsoft.com/office/powerpoint/2010/main" val="350549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899"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199"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DADD0D4C-1117-4372-9B98-6D8D1D3EAD24}" type="datetimeFigureOut">
              <a:rPr lang="es-MX" smtClean="0"/>
              <a:t>24/05/2026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03A6B9B-A281-4E77-A3C0-7B771265423B}" type="slidenum">
              <a:rPr lang="es-MX" smtClean="0"/>
              <a:t>‹Nº›</a:t>
            </a:fld>
            <a:endParaRPr lang="es-MX"/>
          </a:p>
        </p:txBody>
      </p:sp>
    </p:spTree>
    <p:extLst>
      <p:ext uri="{BB962C8B-B14F-4D97-AF65-F5344CB8AC3E}">
        <p14:creationId xmlns:p14="http://schemas.microsoft.com/office/powerpoint/2010/main" val="2956282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DADD0D4C-1117-4372-9B98-6D8D1D3EAD24}" type="datetimeFigureOut">
              <a:rPr lang="es-MX" smtClean="0"/>
              <a:t>24/05/2026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03A6B9B-A281-4E77-A3C0-7B771265423B}" type="slidenum">
              <a:rPr lang="es-MX" smtClean="0"/>
              <a:t>‹Nº›</a:t>
            </a:fld>
            <a:endParaRPr lang="es-MX"/>
          </a:p>
        </p:txBody>
      </p:sp>
    </p:spTree>
    <p:extLst>
      <p:ext uri="{BB962C8B-B14F-4D97-AF65-F5344CB8AC3E}">
        <p14:creationId xmlns:p14="http://schemas.microsoft.com/office/powerpoint/2010/main" val="4049847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2"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ADD0D4C-1117-4372-9B98-6D8D1D3EAD24}" type="datetimeFigureOut">
              <a:rPr lang="es-MX" smtClean="0"/>
              <a:t>24/05/2026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03A6B9B-A281-4E77-A3C0-7B771265423B}" type="slidenum">
              <a:rPr lang="es-MX" smtClean="0"/>
              <a:t>‹Nº›</a:t>
            </a:fld>
            <a:endParaRPr lang="es-MX"/>
          </a:p>
        </p:txBody>
      </p:sp>
    </p:spTree>
    <p:extLst>
      <p:ext uri="{BB962C8B-B14F-4D97-AF65-F5344CB8AC3E}">
        <p14:creationId xmlns:p14="http://schemas.microsoft.com/office/powerpoint/2010/main" val="558978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1"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1"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DADD0D4C-1117-4372-9B98-6D8D1D3EAD24}" type="datetimeFigureOut">
              <a:rPr lang="es-MX" smtClean="0"/>
              <a:t>24/05/2026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03A6B9B-A281-4E77-A3C0-7B771265423B}" type="slidenum">
              <a:rPr lang="es-MX" smtClean="0"/>
              <a:t>‹Nº›</a:t>
            </a:fld>
            <a:endParaRPr lang="es-MX"/>
          </a:p>
        </p:txBody>
      </p:sp>
    </p:spTree>
    <p:extLst>
      <p:ext uri="{BB962C8B-B14F-4D97-AF65-F5344CB8AC3E}">
        <p14:creationId xmlns:p14="http://schemas.microsoft.com/office/powerpoint/2010/main" val="47601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9"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9" y="2505076"/>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2" y="2505076"/>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DADD0D4C-1117-4372-9B98-6D8D1D3EAD24}" type="datetimeFigureOut">
              <a:rPr lang="es-MX" smtClean="0"/>
              <a:t>24/05/2026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603A6B9B-A281-4E77-A3C0-7B771265423B}" type="slidenum">
              <a:rPr lang="es-MX" smtClean="0"/>
              <a:t>‹Nº›</a:t>
            </a:fld>
            <a:endParaRPr lang="es-MX"/>
          </a:p>
        </p:txBody>
      </p:sp>
    </p:spTree>
    <p:extLst>
      <p:ext uri="{BB962C8B-B14F-4D97-AF65-F5344CB8AC3E}">
        <p14:creationId xmlns:p14="http://schemas.microsoft.com/office/powerpoint/2010/main" val="114199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DADD0D4C-1117-4372-9B98-6D8D1D3EAD24}" type="datetimeFigureOut">
              <a:rPr lang="es-MX" smtClean="0"/>
              <a:t>24/05/2026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603A6B9B-A281-4E77-A3C0-7B771265423B}" type="slidenum">
              <a:rPr lang="es-MX" smtClean="0"/>
              <a:t>‹Nº›</a:t>
            </a:fld>
            <a:endParaRPr lang="es-MX"/>
          </a:p>
        </p:txBody>
      </p:sp>
    </p:spTree>
    <p:extLst>
      <p:ext uri="{BB962C8B-B14F-4D97-AF65-F5344CB8AC3E}">
        <p14:creationId xmlns:p14="http://schemas.microsoft.com/office/powerpoint/2010/main" val="128553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ADD0D4C-1117-4372-9B98-6D8D1D3EAD24}" type="datetimeFigureOut">
              <a:rPr lang="es-MX" smtClean="0"/>
              <a:t>24/05/2026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603A6B9B-A281-4E77-A3C0-7B771265423B}" type="slidenum">
              <a:rPr lang="es-MX" smtClean="0"/>
              <a:t>‹Nº›</a:t>
            </a:fld>
            <a:endParaRPr lang="es-MX"/>
          </a:p>
        </p:txBody>
      </p:sp>
    </p:spTree>
    <p:extLst>
      <p:ext uri="{BB962C8B-B14F-4D97-AF65-F5344CB8AC3E}">
        <p14:creationId xmlns:p14="http://schemas.microsoft.com/office/powerpoint/2010/main" val="2005002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90" y="457200"/>
            <a:ext cx="3932236"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ADD0D4C-1117-4372-9B98-6D8D1D3EAD24}" type="datetimeFigureOut">
              <a:rPr lang="es-MX" smtClean="0"/>
              <a:t>24/05/2026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03A6B9B-A281-4E77-A3C0-7B771265423B}" type="slidenum">
              <a:rPr lang="es-MX" smtClean="0"/>
              <a:t>‹Nº›</a:t>
            </a:fld>
            <a:endParaRPr lang="es-MX"/>
          </a:p>
        </p:txBody>
      </p:sp>
    </p:spTree>
    <p:extLst>
      <p:ext uri="{BB962C8B-B14F-4D97-AF65-F5344CB8AC3E}">
        <p14:creationId xmlns:p14="http://schemas.microsoft.com/office/powerpoint/2010/main" val="3978288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90" y="457200"/>
            <a:ext cx="3932236"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s-MX"/>
          </a:p>
        </p:txBody>
      </p:sp>
      <p:sp>
        <p:nvSpPr>
          <p:cNvPr id="4" name="Marcador de texto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ADD0D4C-1117-4372-9B98-6D8D1D3EAD24}" type="datetimeFigureOut">
              <a:rPr lang="es-MX" smtClean="0"/>
              <a:t>24/05/2026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03A6B9B-A281-4E77-A3C0-7B771265423B}" type="slidenum">
              <a:rPr lang="es-MX" smtClean="0"/>
              <a:t>‹Nº›</a:t>
            </a:fld>
            <a:endParaRPr lang="es-MX"/>
          </a:p>
        </p:txBody>
      </p:sp>
    </p:spTree>
    <p:extLst>
      <p:ext uri="{BB962C8B-B14F-4D97-AF65-F5344CB8AC3E}">
        <p14:creationId xmlns:p14="http://schemas.microsoft.com/office/powerpoint/2010/main" val="2053592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D0D4C-1117-4372-9B98-6D8D1D3EAD24}" type="datetimeFigureOut">
              <a:rPr lang="es-MX" smtClean="0"/>
              <a:t>24/05/2026</a:t>
            </a:fld>
            <a:endParaRPr lang="es-MX"/>
          </a:p>
        </p:txBody>
      </p:sp>
      <p:sp>
        <p:nvSpPr>
          <p:cNvPr id="5" name="Marcador de pie de página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3A6B9B-A281-4E77-A3C0-7B771265423B}" type="slidenum">
              <a:rPr lang="es-MX" smtClean="0"/>
              <a:t>‹Nº›</a:t>
            </a:fld>
            <a:endParaRPr lang="es-MX"/>
          </a:p>
        </p:txBody>
      </p:sp>
    </p:spTree>
    <p:extLst>
      <p:ext uri="{BB962C8B-B14F-4D97-AF65-F5344CB8AC3E}">
        <p14:creationId xmlns:p14="http://schemas.microsoft.com/office/powerpoint/2010/main" val="1105569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Cuadernos%20desarrollo%20matem&#225;ticas%20fase%203.pdf" TargetMode="Externa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hyperlink" Target="Cuadernos%20desarrollo%20matem&#225;ticas%20fase%205.pdf" TargetMode="External"/><Relationship Id="rId3" Type="http://schemas.openxmlformats.org/officeDocument/2006/relationships/image" Target="../media/image2.png"/><Relationship Id="rId7" Type="http://schemas.openxmlformats.org/officeDocument/2006/relationships/hyperlink" Target="Cuadernos%20desarrollo%20matem&#225;ticas%20fase%204.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hyperlink" Target="Cuadernos%20desarrollo%20matem&#225;ticas%20fase%205%20parte%20II.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tema%2011%20insumo%207%20prevenir%20ausentismo.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M&#225;s%20de%20uno%20pero%20menos%20de%20dos%20Fracciones%20y%20decimales.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Narrativa%20La%20Inteligencia%20Artificial%20herramienta%20y%20aliada%20en%20el%20quehacer%20docente.pdf" TargetMode="Externa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227040" y="122141"/>
            <a:ext cx="6838778" cy="678940"/>
          </a:xfrm>
          <a:prstGeom prst="rect">
            <a:avLst/>
          </a:prstGeom>
        </p:spPr>
      </p:pic>
      <p:pic>
        <p:nvPicPr>
          <p:cNvPr id="12" name="Imagen 11"/>
          <p:cNvPicPr>
            <a:picLocks noChangeAspect="1"/>
          </p:cNvPicPr>
          <p:nvPr/>
        </p:nvPicPr>
        <p:blipFill>
          <a:blip r:embed="rId3">
            <a:biLevel thresh="75000"/>
          </a:blip>
          <a:stretch>
            <a:fillRect/>
          </a:stretch>
        </p:blipFill>
        <p:spPr>
          <a:xfrm>
            <a:off x="10456332" y="162845"/>
            <a:ext cx="1577284" cy="419295"/>
          </a:xfrm>
          <a:prstGeom prst="rect">
            <a:avLst/>
          </a:prstGeom>
        </p:spPr>
      </p:pic>
      <p:sp>
        <p:nvSpPr>
          <p:cNvPr id="3" name="CuadroTexto 2">
            <a:extLst>
              <a:ext uri="{FF2B5EF4-FFF2-40B4-BE49-F238E27FC236}">
                <a16:creationId xmlns:a16="http://schemas.microsoft.com/office/drawing/2014/main" id="{6E07002D-4991-66B9-7ECD-7937A412CD6A}"/>
              </a:ext>
            </a:extLst>
          </p:cNvPr>
          <p:cNvSpPr txBox="1"/>
          <p:nvPr/>
        </p:nvSpPr>
        <p:spPr>
          <a:xfrm>
            <a:off x="2119315" y="965082"/>
            <a:ext cx="7751763" cy="1754326"/>
          </a:xfrm>
          <a:prstGeom prst="rect">
            <a:avLst/>
          </a:prstGeom>
          <a:noFill/>
        </p:spPr>
        <p:txBody>
          <a:bodyPr wrap="square">
            <a:spAutoFit/>
          </a:bodyPr>
          <a:lstStyle/>
          <a:p>
            <a:pPr algn="ctr"/>
            <a:r>
              <a:rPr lang="es-MX" sz="3600" b="1" dirty="0">
                <a:solidFill>
                  <a:srgbClr val="002060"/>
                </a:solidFill>
              </a:rPr>
              <a:t>Orientaciones para la Preparación de la Séptima Sesión Ordinaria del Consejo Técnico Escolar</a:t>
            </a:r>
          </a:p>
        </p:txBody>
      </p:sp>
      <p:sp>
        <p:nvSpPr>
          <p:cNvPr id="2" name="CuadroTexto 1">
            <a:extLst>
              <a:ext uri="{FF2B5EF4-FFF2-40B4-BE49-F238E27FC236}">
                <a16:creationId xmlns:a16="http://schemas.microsoft.com/office/drawing/2014/main" id="{B3D88131-86E2-7B8E-FC8C-70DF6F5332BE}"/>
              </a:ext>
            </a:extLst>
          </p:cNvPr>
          <p:cNvSpPr txBox="1"/>
          <p:nvPr/>
        </p:nvSpPr>
        <p:spPr>
          <a:xfrm>
            <a:off x="9871078" y="5186661"/>
            <a:ext cx="1984426" cy="1384995"/>
          </a:xfrm>
          <a:prstGeom prst="rect">
            <a:avLst/>
          </a:prstGeom>
          <a:noFill/>
        </p:spPr>
        <p:txBody>
          <a:bodyPr wrap="square" rtlCol="0">
            <a:spAutoFit/>
          </a:bodyPr>
          <a:lstStyle/>
          <a:p>
            <a:pPr algn="ctr"/>
            <a:r>
              <a:rPr lang="es-MX" sz="2800" b="1" dirty="0">
                <a:solidFill>
                  <a:srgbClr val="002060"/>
                </a:solidFill>
              </a:rPr>
              <a:t>Ciclo Escolar 2025-2026</a:t>
            </a:r>
          </a:p>
        </p:txBody>
      </p:sp>
      <p:pic>
        <p:nvPicPr>
          <p:cNvPr id="8" name="Imagen 7">
            <a:extLst>
              <a:ext uri="{FF2B5EF4-FFF2-40B4-BE49-F238E27FC236}">
                <a16:creationId xmlns:a16="http://schemas.microsoft.com/office/drawing/2014/main" id="{5CA0D603-F59B-4B47-29B8-4542F3EDFF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037" y="2883409"/>
            <a:ext cx="6872287" cy="3865662"/>
          </a:xfrm>
          <a:prstGeom prst="rect">
            <a:avLst/>
          </a:prstGeom>
        </p:spPr>
      </p:pic>
      <p:sp>
        <p:nvSpPr>
          <p:cNvPr id="10" name="CuadroTexto 9">
            <a:extLst>
              <a:ext uri="{FF2B5EF4-FFF2-40B4-BE49-F238E27FC236}">
                <a16:creationId xmlns:a16="http://schemas.microsoft.com/office/drawing/2014/main" id="{E8A3AF3B-402C-95E0-60CD-8EDDC868E6C9}"/>
              </a:ext>
            </a:extLst>
          </p:cNvPr>
          <p:cNvSpPr txBox="1"/>
          <p:nvPr/>
        </p:nvSpPr>
        <p:spPr>
          <a:xfrm>
            <a:off x="336496" y="5402106"/>
            <a:ext cx="1984426" cy="954107"/>
          </a:xfrm>
          <a:prstGeom prst="rect">
            <a:avLst/>
          </a:prstGeom>
          <a:noFill/>
        </p:spPr>
        <p:txBody>
          <a:bodyPr wrap="square" rtlCol="0">
            <a:spAutoFit/>
          </a:bodyPr>
          <a:lstStyle/>
          <a:p>
            <a:pPr algn="ctr"/>
            <a:r>
              <a:rPr lang="es-MX" sz="2800" b="1" dirty="0">
                <a:solidFill>
                  <a:srgbClr val="002060"/>
                </a:solidFill>
              </a:rPr>
              <a:t>Mayo de 2026 </a:t>
            </a:r>
          </a:p>
        </p:txBody>
      </p:sp>
    </p:spTree>
    <p:extLst>
      <p:ext uri="{BB962C8B-B14F-4D97-AF65-F5344CB8AC3E}">
        <p14:creationId xmlns:p14="http://schemas.microsoft.com/office/powerpoint/2010/main" val="2185606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8E68F-2707-5987-D963-0416181211EC}"/>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9709A7B7-156B-6345-444E-A911E4394808}"/>
              </a:ext>
            </a:extLst>
          </p:cNvPr>
          <p:cNvPicPr>
            <a:picLocks noChangeAspect="1"/>
          </p:cNvPicPr>
          <p:nvPr/>
        </p:nvPicPr>
        <p:blipFill>
          <a:blip r:embed="rId2"/>
          <a:stretch>
            <a:fillRect/>
          </a:stretch>
        </p:blipFill>
        <p:spPr>
          <a:xfrm>
            <a:off x="227040" y="122141"/>
            <a:ext cx="6838778" cy="678940"/>
          </a:xfrm>
          <a:prstGeom prst="rect">
            <a:avLst/>
          </a:prstGeom>
        </p:spPr>
      </p:pic>
      <p:pic>
        <p:nvPicPr>
          <p:cNvPr id="12" name="Imagen 11">
            <a:extLst>
              <a:ext uri="{FF2B5EF4-FFF2-40B4-BE49-F238E27FC236}">
                <a16:creationId xmlns:a16="http://schemas.microsoft.com/office/drawing/2014/main" id="{EB1ABFD2-8E58-15C0-58E3-A33283259531}"/>
              </a:ext>
            </a:extLst>
          </p:cNvPr>
          <p:cNvPicPr>
            <a:picLocks noChangeAspect="1"/>
          </p:cNvPicPr>
          <p:nvPr/>
        </p:nvPicPr>
        <p:blipFill>
          <a:blip r:embed="rId3">
            <a:biLevel thresh="75000"/>
          </a:blip>
          <a:stretch>
            <a:fillRect/>
          </a:stretch>
        </p:blipFill>
        <p:spPr>
          <a:xfrm>
            <a:off x="10456332" y="162845"/>
            <a:ext cx="1577284" cy="419295"/>
          </a:xfrm>
          <a:prstGeom prst="rect">
            <a:avLst/>
          </a:prstGeom>
        </p:spPr>
      </p:pic>
      <p:graphicFrame>
        <p:nvGraphicFramePr>
          <p:cNvPr id="2" name="Tabla 1">
            <a:extLst>
              <a:ext uri="{FF2B5EF4-FFF2-40B4-BE49-F238E27FC236}">
                <a16:creationId xmlns:a16="http://schemas.microsoft.com/office/drawing/2014/main" id="{DCF9F24F-0582-8FD8-1255-BDBFB3C484F6}"/>
              </a:ext>
            </a:extLst>
          </p:cNvPr>
          <p:cNvGraphicFramePr>
            <a:graphicFrameLocks noGrp="1"/>
          </p:cNvGraphicFramePr>
          <p:nvPr/>
        </p:nvGraphicFramePr>
        <p:xfrm>
          <a:off x="495300" y="880202"/>
          <a:ext cx="11538316" cy="5517646"/>
        </p:xfrm>
        <a:graphic>
          <a:graphicData uri="http://schemas.openxmlformats.org/drawingml/2006/table">
            <a:tbl>
              <a:tblPr bandRow="1"/>
              <a:tblGrid>
                <a:gridCol w="2037862">
                  <a:extLst>
                    <a:ext uri="{9D8B030D-6E8A-4147-A177-3AD203B41FA5}">
                      <a16:colId xmlns:a16="http://schemas.microsoft.com/office/drawing/2014/main" val="3073697162"/>
                    </a:ext>
                  </a:extLst>
                </a:gridCol>
                <a:gridCol w="3028081">
                  <a:extLst>
                    <a:ext uri="{9D8B030D-6E8A-4147-A177-3AD203B41FA5}">
                      <a16:colId xmlns:a16="http://schemas.microsoft.com/office/drawing/2014/main" val="1749206277"/>
                    </a:ext>
                  </a:extLst>
                </a:gridCol>
                <a:gridCol w="2392031">
                  <a:extLst>
                    <a:ext uri="{9D8B030D-6E8A-4147-A177-3AD203B41FA5}">
                      <a16:colId xmlns:a16="http://schemas.microsoft.com/office/drawing/2014/main" val="3862255223"/>
                    </a:ext>
                  </a:extLst>
                </a:gridCol>
                <a:gridCol w="2110146">
                  <a:extLst>
                    <a:ext uri="{9D8B030D-6E8A-4147-A177-3AD203B41FA5}">
                      <a16:colId xmlns:a16="http://schemas.microsoft.com/office/drawing/2014/main" val="966599664"/>
                    </a:ext>
                  </a:extLst>
                </a:gridCol>
                <a:gridCol w="1970196">
                  <a:extLst>
                    <a:ext uri="{9D8B030D-6E8A-4147-A177-3AD203B41FA5}">
                      <a16:colId xmlns:a16="http://schemas.microsoft.com/office/drawing/2014/main" val="474243858"/>
                    </a:ext>
                  </a:extLst>
                </a:gridCol>
              </a:tblGrid>
              <a:tr h="80310">
                <a:tc rowSpan="2">
                  <a:txBody>
                    <a:bodyPr/>
                    <a:lstStyle/>
                    <a:p>
                      <a:pPr algn="l">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INDICADORES DE EVALUACIÓN</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4">
                  <a:txBody>
                    <a:bodyPr/>
                    <a:lstStyle/>
                    <a:p>
                      <a:pPr algn="ctr">
                        <a:lnSpc>
                          <a:spcPct val="107000"/>
                        </a:lnSpc>
                        <a:spcAft>
                          <a:spcPts val="800"/>
                        </a:spcAft>
                      </a:pPr>
                      <a:r>
                        <a:rPr lang="es-MX" sz="1200" b="1">
                          <a:effectLst/>
                          <a:latin typeface="Arial" panose="020B0604020202020204" pitchFamily="34" charset="0"/>
                          <a:ea typeface="Calibri" panose="020F0502020204030204" pitchFamily="34" charset="0"/>
                          <a:cs typeface="Times New Roman" panose="02020603050405020304" pitchFamily="18" charset="0"/>
                        </a:rPr>
                        <a:t>NIVELES DE DESARROLLO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513811897"/>
                  </a:ext>
                </a:extLst>
              </a:tr>
              <a:tr h="164863">
                <a:tc vMerge="1">
                  <a:txBody>
                    <a:bodyPr/>
                    <a:lstStyle/>
                    <a:p>
                      <a:endParaRPr lang="es-MX"/>
                    </a:p>
                  </a:txBody>
                  <a:tcPr/>
                </a:tc>
                <a:tc>
                  <a:txBody>
                    <a:bodyPr/>
                    <a:lstStyle/>
                    <a:p>
                      <a:pPr algn="ctr">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EXCELENTE    4 </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a:lnSpc>
                          <a:spcPct val="107000"/>
                        </a:lnSpc>
                        <a:spcAft>
                          <a:spcPts val="800"/>
                        </a:spcAft>
                      </a:pPr>
                      <a:r>
                        <a:rPr lang="es-MX" sz="1200" b="1">
                          <a:effectLst/>
                          <a:latin typeface="Arial" panose="020B0604020202020204" pitchFamily="34" charset="0"/>
                          <a:ea typeface="Calibri" panose="020F0502020204030204" pitchFamily="34" charset="0"/>
                          <a:cs typeface="Times New Roman" panose="02020603050405020304" pitchFamily="18" charset="0"/>
                        </a:rPr>
                        <a:t>BUENO             3</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a:lnSpc>
                          <a:spcPct val="107000"/>
                        </a:lnSpc>
                        <a:spcAft>
                          <a:spcPts val="800"/>
                        </a:spcAft>
                      </a:pPr>
                      <a:r>
                        <a:rPr lang="es-MX" sz="1200" b="1">
                          <a:effectLst/>
                          <a:latin typeface="Arial" panose="020B0604020202020204" pitchFamily="34" charset="0"/>
                          <a:ea typeface="Calibri" panose="020F0502020204030204" pitchFamily="34" charset="0"/>
                          <a:cs typeface="Times New Roman" panose="02020603050405020304" pitchFamily="18" charset="0"/>
                        </a:rPr>
                        <a:t>SUFICIENTE            2</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a:lnSpc>
                          <a:spcPct val="107000"/>
                        </a:lnSpc>
                        <a:spcAft>
                          <a:spcPts val="800"/>
                        </a:spcAft>
                      </a:pPr>
                      <a:r>
                        <a:rPr lang="es-MX" sz="1200" b="1">
                          <a:effectLst/>
                          <a:latin typeface="Arial" panose="020B0604020202020204" pitchFamily="34" charset="0"/>
                          <a:ea typeface="Calibri" panose="020F0502020204030204" pitchFamily="34" charset="0"/>
                          <a:cs typeface="Times New Roman" panose="02020603050405020304" pitchFamily="18" charset="0"/>
                        </a:rPr>
                        <a:t>INSUFICIENTE 1</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673034412"/>
                  </a:ext>
                </a:extLst>
              </a:tr>
              <a:tr h="756737">
                <a:tc>
                  <a:txBody>
                    <a:bodyPr/>
                    <a:lstStyle/>
                    <a:p>
                      <a:pPr algn="just">
                        <a:lnSpc>
                          <a:spcPct val="107000"/>
                        </a:lnSpc>
                        <a:spcAft>
                          <a:spcPts val="800"/>
                        </a:spcAft>
                      </a:pPr>
                      <a:r>
                        <a:rPr lang="es-MX" sz="1200" b="1" dirty="0">
                          <a:effectLst/>
                          <a:latin typeface="Arial" panose="020B0604020202020204" pitchFamily="34" charset="0"/>
                          <a:ea typeface="Arial" panose="020B060402020202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200" b="1" dirty="0">
                          <a:effectLst/>
                          <a:latin typeface="Arial" panose="020B0604020202020204" pitchFamily="34" charset="0"/>
                          <a:ea typeface="Arial" panose="020B0604020202020204" pitchFamily="34" charset="0"/>
                          <a:cs typeface="Times New Roman" panose="02020603050405020304" pitchFamily="18" charset="0"/>
                        </a:rPr>
                        <a:t>Proyectos vinculados con los campos formativos.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200" b="1" dirty="0">
                          <a:effectLst/>
                          <a:latin typeface="Arial" panose="020B0604020202020204" pitchFamily="34" charset="0"/>
                          <a:ea typeface="Arial" panose="020B060402020202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El proyecto integra de manera clara, pertinente y equilibrada varios campos formativos, con evidencias de aprendizaje significativo y contextualizado.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El proyecto vincula dos o más campos formativos de manera adecuada, aunque con menor profundidad en su integración</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El proyecto menciona algún campo formativo, pero la vinculación es parcial o poco clara.</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No hay evidencia de relación con los campos formativos.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6810069"/>
                  </a:ext>
                </a:extLst>
              </a:tr>
              <a:tr h="587630">
                <a:tc>
                  <a:txBody>
                    <a:bodyPr/>
                    <a:lstStyle/>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 </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Procesos de codiseño curricular.</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 </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200" b="1" dirty="0">
                          <a:effectLst/>
                          <a:latin typeface="Arial" panose="020B0604020202020204" pitchFamily="34" charset="0"/>
                          <a:ea typeface="Arial" panose="020B0604020202020204" pitchFamily="34" charset="0"/>
                          <a:cs typeface="Times New Roman" panose="02020603050405020304" pitchFamily="18" charset="0"/>
                        </a:rPr>
                        <a:t>Existe un </a:t>
                      </a:r>
                      <a:r>
                        <a:rPr lang="es-MX" sz="1200" b="1" dirty="0" err="1">
                          <a:effectLst/>
                          <a:latin typeface="Arial" panose="020B0604020202020204" pitchFamily="34" charset="0"/>
                          <a:ea typeface="Arial" panose="020B0604020202020204" pitchFamily="34" charset="0"/>
                          <a:cs typeface="Times New Roman" panose="02020603050405020304" pitchFamily="18" charset="0"/>
                        </a:rPr>
                        <a:t>codiseño</a:t>
                      </a:r>
                      <a:r>
                        <a:rPr lang="es-MX" sz="1200" b="1" dirty="0">
                          <a:effectLst/>
                          <a:latin typeface="Arial" panose="020B0604020202020204" pitchFamily="34" charset="0"/>
                          <a:ea typeface="Arial" panose="020B0604020202020204" pitchFamily="34" charset="0"/>
                          <a:cs typeface="Times New Roman" panose="02020603050405020304" pitchFamily="18" charset="0"/>
                        </a:rPr>
                        <a:t> claro y documentado, con participación activa de docentes, estudiantes y comunidad.</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Se observa codiseño principalmente entre docentes, con cierta adaptación al contexto.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Se realizan ajustes mínimos al currículo sin evidencia clara de codiseño.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No hay evidencia de codiseño curricular.</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5596183"/>
                  </a:ext>
                </a:extLst>
              </a:tr>
              <a:tr h="587630">
                <a:tc>
                  <a:txBody>
                    <a:bodyPr/>
                    <a:lstStyle/>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 </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Experiencias de evaluación formativa.</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La evaluación es continua, reflexiva y retroalimenta el aprendizaje; incluye autoevaluación y coevaluación.</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Se utilizan estrategias de evaluación formativa de manera frecuente, aunque no sistemática.</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La evaluación es ocasionalmente formativa, predominando enfoques tradicionales.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No se observa evaluación formativa.</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907517"/>
                  </a:ext>
                </a:extLst>
              </a:tr>
              <a:tr h="503076">
                <a:tc>
                  <a:txBody>
                    <a:bodyPr/>
                    <a:lstStyle/>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 </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Trabajo pedagógico con la comunidad.</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La comunidad participa activamente en el proceso educativo y en la toma de decisiones.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Existe vinculación con la comunidad en actividades específicas.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La comunidad es considerada, pero con participación limitada.</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No hay relación con la comunidad.</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2478151"/>
                  </a:ext>
                </a:extLst>
              </a:tr>
              <a:tr h="603107">
                <a:tc>
                  <a:txBody>
                    <a:bodyPr/>
                    <a:lstStyle/>
                    <a:p>
                      <a:pPr algn="just">
                        <a:lnSpc>
                          <a:spcPct val="107000"/>
                        </a:lnSpc>
                        <a:spcAft>
                          <a:spcPts val="800"/>
                        </a:spcAft>
                      </a:pPr>
                      <a:r>
                        <a:rPr lang="es-MX" sz="1200" b="1" dirty="0">
                          <a:effectLst/>
                          <a:latin typeface="Arial" panose="020B0604020202020204" pitchFamily="34" charset="0"/>
                          <a:ea typeface="Arial" panose="020B0604020202020204" pitchFamily="34" charset="0"/>
                          <a:cs typeface="Times New Roman" panose="02020603050405020304" pitchFamily="18" charset="0"/>
                        </a:rPr>
                        <a:t>Proyectos interdisciplinarios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200" b="1" dirty="0">
                          <a:effectLst/>
                          <a:latin typeface="Arial" panose="020B0604020202020204" pitchFamily="34" charset="0"/>
                          <a:ea typeface="Arial" panose="020B060402020202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200" b="1" dirty="0">
                          <a:effectLst/>
                          <a:latin typeface="Arial" panose="020B0604020202020204" pitchFamily="34" charset="0"/>
                          <a:ea typeface="Arial" panose="020B0604020202020204" pitchFamily="34" charset="0"/>
                          <a:cs typeface="Times New Roman" panose="02020603050405020304" pitchFamily="18" charset="0"/>
                        </a:rPr>
                        <a:t>Se desarrollan proyectos interdisciplinarios sólidos con colaboración sistemática entre docentes.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200" b="1" dirty="0">
                          <a:effectLst/>
                          <a:latin typeface="Arial" panose="020B0604020202020204" pitchFamily="34" charset="0"/>
                          <a:ea typeface="Arial" panose="020B0604020202020204" pitchFamily="34" charset="0"/>
                          <a:cs typeface="Times New Roman" panose="02020603050405020304" pitchFamily="18" charset="0"/>
                        </a:rPr>
                        <a:t>Hay colaboración docente y algunos intentos de interdisciplinariedad.</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200" b="1" dirty="0">
                          <a:effectLst/>
                          <a:latin typeface="Arial" panose="020B0604020202020204" pitchFamily="34" charset="0"/>
                          <a:ea typeface="Arial" panose="020B0604020202020204" pitchFamily="34" charset="0"/>
                          <a:cs typeface="Times New Roman" panose="02020603050405020304" pitchFamily="18" charset="0"/>
                        </a:rPr>
                        <a:t>El trabajo es mayormente individual con colaboración ocasional.</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200" b="1" dirty="0">
                          <a:effectLst/>
                          <a:latin typeface="Arial" panose="020B0604020202020204" pitchFamily="34" charset="0"/>
                          <a:ea typeface="Arial" panose="020B0604020202020204" pitchFamily="34" charset="0"/>
                          <a:cs typeface="Times New Roman" panose="02020603050405020304" pitchFamily="18" charset="0"/>
                        </a:rPr>
                        <a:t>No existe trabajo colaborativo ni interdisciplinario.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0390606"/>
                  </a:ext>
                </a:extLst>
              </a:tr>
              <a:tr h="672183">
                <a:tc>
                  <a:txBody>
                    <a:bodyPr/>
                    <a:lstStyle/>
                    <a:p>
                      <a:pPr algn="just">
                        <a:lnSpc>
                          <a:spcPct val="107000"/>
                        </a:lnSpc>
                        <a:spcAft>
                          <a:spcPts val="800"/>
                        </a:spcAft>
                      </a:pPr>
                      <a:r>
                        <a:rPr lang="es-MX" sz="1200" b="1" dirty="0">
                          <a:effectLst/>
                          <a:latin typeface="Arial" panose="020B0604020202020204" pitchFamily="34" charset="0"/>
                          <a:ea typeface="Arial" panose="020B0604020202020204" pitchFamily="34" charset="0"/>
                          <a:cs typeface="Times New Roman" panose="02020603050405020304" pitchFamily="18" charset="0"/>
                        </a:rPr>
                        <a:t>Experiencias en contextos rurales, indígenas, multigrado o de educación especial</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La experiencia se adapta completamente al contexto, respetando la diversidad cultural y necesidades específicas.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Se hacen adaptaciones pertinentes al contexto, aunque no de forma integral.</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Se reconoce el contexto, pero con poca adaptación pedagógica.</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No hay consideración del contexto.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5009069"/>
                  </a:ext>
                </a:extLst>
              </a:tr>
              <a:tr h="92566">
                <a:tc>
                  <a:txBody>
                    <a:bodyPr/>
                    <a:lstStyle/>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Puntaje </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4</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3</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200" b="1">
                          <a:effectLst/>
                          <a:latin typeface="Arial" panose="020B0604020202020204" pitchFamily="34" charset="0"/>
                          <a:ea typeface="Arial" panose="020B0604020202020204" pitchFamily="34" charset="0"/>
                          <a:cs typeface="Times New Roman" panose="02020603050405020304" pitchFamily="18" charset="0"/>
                        </a:rPr>
                        <a:t>2</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1200" b="1" dirty="0">
                          <a:effectLst/>
                          <a:latin typeface="Arial" panose="020B0604020202020204" pitchFamily="34" charset="0"/>
                          <a:ea typeface="Arial" panose="020B0604020202020204" pitchFamily="34" charset="0"/>
                          <a:cs typeface="Times New Roman" panose="02020603050405020304" pitchFamily="18" charset="0"/>
                        </a:rPr>
                        <a:t>1</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496830"/>
                  </a:ext>
                </a:extLst>
              </a:tr>
            </a:tbl>
          </a:graphicData>
        </a:graphic>
      </p:graphicFrame>
    </p:spTree>
    <p:extLst>
      <p:ext uri="{BB962C8B-B14F-4D97-AF65-F5344CB8AC3E}">
        <p14:creationId xmlns:p14="http://schemas.microsoft.com/office/powerpoint/2010/main" val="35185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2F34A-AEEA-5835-9AD9-F83EB87607BF}"/>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B172F8B5-EA9B-74CF-DEA2-3C77A017C260}"/>
              </a:ext>
            </a:extLst>
          </p:cNvPr>
          <p:cNvPicPr>
            <a:picLocks noChangeAspect="1"/>
          </p:cNvPicPr>
          <p:nvPr/>
        </p:nvPicPr>
        <p:blipFill>
          <a:blip r:embed="rId2"/>
          <a:stretch>
            <a:fillRect/>
          </a:stretch>
        </p:blipFill>
        <p:spPr>
          <a:xfrm>
            <a:off x="227040" y="122141"/>
            <a:ext cx="6838778" cy="678940"/>
          </a:xfrm>
          <a:prstGeom prst="rect">
            <a:avLst/>
          </a:prstGeom>
        </p:spPr>
      </p:pic>
      <p:pic>
        <p:nvPicPr>
          <p:cNvPr id="12" name="Imagen 11">
            <a:extLst>
              <a:ext uri="{FF2B5EF4-FFF2-40B4-BE49-F238E27FC236}">
                <a16:creationId xmlns:a16="http://schemas.microsoft.com/office/drawing/2014/main" id="{77189CA4-B526-FAF4-D25B-869305F4F881}"/>
              </a:ext>
            </a:extLst>
          </p:cNvPr>
          <p:cNvPicPr>
            <a:picLocks noChangeAspect="1"/>
          </p:cNvPicPr>
          <p:nvPr/>
        </p:nvPicPr>
        <p:blipFill>
          <a:blip r:embed="rId3">
            <a:biLevel thresh="75000"/>
          </a:blip>
          <a:stretch>
            <a:fillRect/>
          </a:stretch>
        </p:blipFill>
        <p:spPr>
          <a:xfrm>
            <a:off x="10456332" y="162845"/>
            <a:ext cx="1577284" cy="419295"/>
          </a:xfrm>
          <a:prstGeom prst="rect">
            <a:avLst/>
          </a:prstGeom>
        </p:spPr>
      </p:pic>
      <p:sp>
        <p:nvSpPr>
          <p:cNvPr id="15" name="Rectángulo 14"/>
          <p:cNvSpPr/>
          <p:nvPr/>
        </p:nvSpPr>
        <p:spPr>
          <a:xfrm>
            <a:off x="-1" y="938660"/>
            <a:ext cx="12192001" cy="584775"/>
          </a:xfrm>
          <a:prstGeom prst="rect">
            <a:avLst/>
          </a:prstGeom>
          <a:solidFill>
            <a:srgbClr val="8A0000"/>
          </a:solidFill>
        </p:spPr>
        <p:txBody>
          <a:bodyPr wrap="square">
            <a:spAutoFit/>
          </a:bodyPr>
          <a:lstStyle/>
          <a:p>
            <a:pPr algn="ctr"/>
            <a:r>
              <a:rPr lang="es-MX" sz="3200" b="1" dirty="0">
                <a:solidFill>
                  <a:schemeClr val="bg1"/>
                </a:solidFill>
              </a:rPr>
              <a:t>PROPUESTAS DE ANÁLISIS Y REFLEXIÓN, RUTA DE TRABAJO</a:t>
            </a:r>
          </a:p>
        </p:txBody>
      </p:sp>
      <p:sp>
        <p:nvSpPr>
          <p:cNvPr id="2" name="CuadroTexto 1">
            <a:extLst>
              <a:ext uri="{FF2B5EF4-FFF2-40B4-BE49-F238E27FC236}">
                <a16:creationId xmlns:a16="http://schemas.microsoft.com/office/drawing/2014/main" id="{18300392-7295-C8AD-4CAE-461B9010F6B7}"/>
              </a:ext>
            </a:extLst>
          </p:cNvPr>
          <p:cNvSpPr txBox="1"/>
          <p:nvPr/>
        </p:nvSpPr>
        <p:spPr>
          <a:xfrm>
            <a:off x="2449232" y="1661014"/>
            <a:ext cx="6894794" cy="1107996"/>
          </a:xfrm>
          <a:prstGeom prst="rect">
            <a:avLst/>
          </a:prstGeom>
          <a:noFill/>
        </p:spPr>
        <p:txBody>
          <a:bodyPr wrap="square" rtlCol="0">
            <a:spAutoFit/>
          </a:bodyPr>
          <a:lstStyle/>
          <a:p>
            <a:r>
              <a:rPr lang="es-MX" sz="2200" b="1" dirty="0"/>
              <a:t>El colectivo registra las reflexiones en el siguiente cuadro</a:t>
            </a:r>
          </a:p>
          <a:p>
            <a:r>
              <a:rPr lang="es-MX" sz="2200" b="1" dirty="0"/>
              <a:t>Temas desde nuestra experiencia pedagógica  elegida: </a:t>
            </a:r>
          </a:p>
          <a:p>
            <a:r>
              <a:rPr lang="es-MX" sz="2200" b="1" i="1" dirty="0"/>
              <a:t>Por ejemplo: Proceso de codiseño  (Programa analítico).</a:t>
            </a:r>
            <a:endParaRPr lang="es-MX" sz="2200" b="1" dirty="0"/>
          </a:p>
        </p:txBody>
      </p:sp>
      <p:graphicFrame>
        <p:nvGraphicFramePr>
          <p:cNvPr id="3" name="Tabla 2">
            <a:extLst>
              <a:ext uri="{FF2B5EF4-FFF2-40B4-BE49-F238E27FC236}">
                <a16:creationId xmlns:a16="http://schemas.microsoft.com/office/drawing/2014/main" id="{E7989BB7-AE0A-5C85-5E99-80627CFEB4E9}"/>
              </a:ext>
            </a:extLst>
          </p:cNvPr>
          <p:cNvGraphicFramePr>
            <a:graphicFrameLocks noGrp="1"/>
          </p:cNvGraphicFramePr>
          <p:nvPr>
            <p:extLst>
              <p:ext uri="{D42A27DB-BD31-4B8C-83A1-F6EECF244321}">
                <p14:modId xmlns:p14="http://schemas.microsoft.com/office/powerpoint/2010/main" val="2696074701"/>
              </p:ext>
            </p:extLst>
          </p:nvPr>
        </p:nvGraphicFramePr>
        <p:xfrm>
          <a:off x="1165755" y="3249438"/>
          <a:ext cx="9860489" cy="2912790"/>
        </p:xfrm>
        <a:graphic>
          <a:graphicData uri="http://schemas.openxmlformats.org/drawingml/2006/table">
            <a:tbl>
              <a:tblPr firstRow="1" firstCol="1" bandRow="1"/>
              <a:tblGrid>
                <a:gridCol w="3286085">
                  <a:extLst>
                    <a:ext uri="{9D8B030D-6E8A-4147-A177-3AD203B41FA5}">
                      <a16:colId xmlns:a16="http://schemas.microsoft.com/office/drawing/2014/main" val="365741222"/>
                    </a:ext>
                  </a:extLst>
                </a:gridCol>
                <a:gridCol w="3287202">
                  <a:extLst>
                    <a:ext uri="{9D8B030D-6E8A-4147-A177-3AD203B41FA5}">
                      <a16:colId xmlns:a16="http://schemas.microsoft.com/office/drawing/2014/main" val="2480953412"/>
                    </a:ext>
                  </a:extLst>
                </a:gridCol>
                <a:gridCol w="3287202">
                  <a:extLst>
                    <a:ext uri="{9D8B030D-6E8A-4147-A177-3AD203B41FA5}">
                      <a16:colId xmlns:a16="http://schemas.microsoft.com/office/drawing/2014/main" val="1990202080"/>
                    </a:ext>
                  </a:extLst>
                </a:gridCol>
              </a:tblGrid>
              <a:tr h="485465">
                <a:tc>
                  <a:txBody>
                    <a:bodyPr/>
                    <a:lstStyle/>
                    <a:p>
                      <a:pPr algn="ctr">
                        <a:lnSpc>
                          <a:spcPct val="107000"/>
                        </a:lnSpc>
                        <a:spcAft>
                          <a:spcPts val="0"/>
                        </a:spcAft>
                      </a:pPr>
                      <a:r>
                        <a:rPr lang="es-MX" sz="1800" b="1" dirty="0">
                          <a:effectLst/>
                          <a:latin typeface="Century Gothic" panose="020B0502020202020204" pitchFamily="34" charset="0"/>
                          <a:ea typeface="Calibri" panose="020F0502020204030204" pitchFamily="34" charset="0"/>
                          <a:cs typeface="Times New Roman" panose="02020603050405020304" pitchFamily="18" charset="0"/>
                        </a:rPr>
                        <a:t>Logros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800" b="1" dirty="0">
                          <a:effectLst/>
                          <a:latin typeface="Century Gothic" panose="020B0502020202020204" pitchFamily="34" charset="0"/>
                          <a:ea typeface="Calibri" panose="020F0502020204030204" pitchFamily="34" charset="0"/>
                          <a:cs typeface="Times New Roman" panose="02020603050405020304" pitchFamily="18" charset="0"/>
                        </a:rPr>
                        <a:t>Desafíos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800" b="1" dirty="0">
                          <a:effectLst/>
                          <a:latin typeface="Century Gothic" panose="020B0502020202020204" pitchFamily="34" charset="0"/>
                          <a:ea typeface="Calibri" panose="020F0502020204030204" pitchFamily="34" charset="0"/>
                          <a:cs typeface="Times New Roman" panose="02020603050405020304" pitchFamily="18" charset="0"/>
                        </a:rPr>
                        <a:t>Propuestas de mejora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1613192"/>
                  </a:ext>
                </a:extLst>
              </a:tr>
              <a:tr h="485465">
                <a:tc>
                  <a:txBody>
                    <a:bodyPr/>
                    <a:lstStyle/>
                    <a:p>
                      <a:pPr>
                        <a:lnSpc>
                          <a:spcPct val="107000"/>
                        </a:lnSpc>
                        <a:spcAft>
                          <a:spcPts val="0"/>
                        </a:spcAft>
                      </a:pPr>
                      <a:r>
                        <a:rPr lang="es-MX" sz="1200" b="1">
                          <a:effectLst/>
                          <a:latin typeface="Century Gothic" panose="020B050202020202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200" b="1">
                          <a:effectLst/>
                          <a:latin typeface="Century Gothic" panose="020B050202020202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200" b="1">
                          <a:effectLst/>
                          <a:latin typeface="Century Gothic" panose="020B050202020202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4715864"/>
                  </a:ext>
                </a:extLst>
              </a:tr>
              <a:tr h="485465">
                <a:tc>
                  <a:txBody>
                    <a:bodyPr/>
                    <a:lstStyle/>
                    <a:p>
                      <a:pPr>
                        <a:lnSpc>
                          <a:spcPct val="107000"/>
                        </a:lnSpc>
                        <a:spcAft>
                          <a:spcPts val="0"/>
                        </a:spcAft>
                      </a:pPr>
                      <a:r>
                        <a:rPr lang="es-MX" sz="1200" b="1">
                          <a:effectLst/>
                          <a:latin typeface="Century Gothic" panose="020B050202020202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200" b="1">
                          <a:effectLst/>
                          <a:latin typeface="Century Gothic" panose="020B050202020202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200" b="1">
                          <a:effectLst/>
                          <a:latin typeface="Century Gothic" panose="020B050202020202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8455782"/>
                  </a:ext>
                </a:extLst>
              </a:tr>
              <a:tr h="485465">
                <a:tc>
                  <a:txBody>
                    <a:bodyPr/>
                    <a:lstStyle/>
                    <a:p>
                      <a:pPr>
                        <a:lnSpc>
                          <a:spcPct val="107000"/>
                        </a:lnSpc>
                        <a:spcAft>
                          <a:spcPts val="0"/>
                        </a:spcAft>
                      </a:pPr>
                      <a:r>
                        <a:rPr lang="es-MX" sz="1200" b="1">
                          <a:effectLst/>
                          <a:latin typeface="Century Gothic" panose="020B050202020202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200" b="1">
                          <a:effectLst/>
                          <a:latin typeface="Century Gothic" panose="020B050202020202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200" b="1">
                          <a:effectLst/>
                          <a:latin typeface="Century Gothic" panose="020B050202020202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7084421"/>
                  </a:ext>
                </a:extLst>
              </a:tr>
              <a:tr h="485465">
                <a:tc>
                  <a:txBody>
                    <a:bodyPr/>
                    <a:lstStyle/>
                    <a:p>
                      <a:pPr>
                        <a:lnSpc>
                          <a:spcPct val="107000"/>
                        </a:lnSpc>
                        <a:spcAft>
                          <a:spcPts val="0"/>
                        </a:spcAft>
                      </a:pPr>
                      <a:r>
                        <a:rPr lang="es-MX" sz="1200" b="1">
                          <a:effectLst/>
                          <a:latin typeface="Century Gothic" panose="020B050202020202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200" b="1">
                          <a:effectLst/>
                          <a:latin typeface="Century Gothic" panose="020B050202020202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2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178882"/>
                  </a:ext>
                </a:extLst>
              </a:tr>
              <a:tr h="485465">
                <a:tc>
                  <a:txBody>
                    <a:bodyPr/>
                    <a:lstStyle/>
                    <a:p>
                      <a:pPr>
                        <a:lnSpc>
                          <a:spcPct val="107000"/>
                        </a:lnSpc>
                        <a:spcAft>
                          <a:spcPts val="0"/>
                        </a:spcAft>
                      </a:pPr>
                      <a:r>
                        <a:rPr lang="es-MX" sz="1200" b="1">
                          <a:effectLst/>
                          <a:latin typeface="Century Gothic" panose="020B050202020202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200" b="1">
                          <a:effectLst/>
                          <a:latin typeface="Century Gothic" panose="020B050202020202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2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157773"/>
                  </a:ext>
                </a:extLst>
              </a:tr>
            </a:tbl>
          </a:graphicData>
        </a:graphic>
      </p:graphicFrame>
    </p:spTree>
    <p:extLst>
      <p:ext uri="{BB962C8B-B14F-4D97-AF65-F5344CB8AC3E}">
        <p14:creationId xmlns:p14="http://schemas.microsoft.com/office/powerpoint/2010/main" val="4093588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227040" y="122141"/>
            <a:ext cx="6838778" cy="678940"/>
          </a:xfrm>
          <a:prstGeom prst="rect">
            <a:avLst/>
          </a:prstGeom>
        </p:spPr>
      </p:pic>
      <p:pic>
        <p:nvPicPr>
          <p:cNvPr id="12" name="Imagen 11"/>
          <p:cNvPicPr>
            <a:picLocks noChangeAspect="1"/>
          </p:cNvPicPr>
          <p:nvPr/>
        </p:nvPicPr>
        <p:blipFill>
          <a:blip r:embed="rId3">
            <a:biLevel thresh="75000"/>
          </a:blip>
          <a:stretch>
            <a:fillRect/>
          </a:stretch>
        </p:blipFill>
        <p:spPr>
          <a:xfrm>
            <a:off x="10456332" y="162845"/>
            <a:ext cx="1577284" cy="419295"/>
          </a:xfrm>
          <a:prstGeom prst="rect">
            <a:avLst/>
          </a:prstGeom>
        </p:spPr>
      </p:pic>
      <p:sp>
        <p:nvSpPr>
          <p:cNvPr id="14" name="CuadroTexto 13">
            <a:extLst>
              <a:ext uri="{FF2B5EF4-FFF2-40B4-BE49-F238E27FC236}">
                <a16:creationId xmlns:a16="http://schemas.microsoft.com/office/drawing/2014/main" id="{CD0E1D3B-1024-382E-DF47-BE63B6D1735C}"/>
              </a:ext>
            </a:extLst>
          </p:cNvPr>
          <p:cNvSpPr txBox="1"/>
          <p:nvPr/>
        </p:nvSpPr>
        <p:spPr>
          <a:xfrm>
            <a:off x="2586303" y="1127406"/>
            <a:ext cx="7183579" cy="553998"/>
          </a:xfrm>
          <a:prstGeom prst="rect">
            <a:avLst/>
          </a:prstGeom>
          <a:solidFill>
            <a:srgbClr val="FFC000"/>
          </a:solidFill>
        </p:spPr>
        <p:txBody>
          <a:bodyPr wrap="square" rtlCol="0">
            <a:spAutoFit/>
          </a:bodyPr>
          <a:lstStyle/>
          <a:p>
            <a:pPr algn="ctr"/>
            <a:r>
              <a:rPr lang="es-MX" sz="3000" b="1" dirty="0">
                <a:latin typeface="Calibri" panose="020F0502020204030204" pitchFamily="34" charset="0"/>
                <a:ea typeface="Calibri" panose="020F0502020204030204" pitchFamily="34" charset="0"/>
                <a:cs typeface="Calibri" panose="020F0502020204030204" pitchFamily="34" charset="0"/>
              </a:rPr>
              <a:t>Función principal de la Evaluación</a:t>
            </a:r>
          </a:p>
        </p:txBody>
      </p:sp>
      <p:sp>
        <p:nvSpPr>
          <p:cNvPr id="25" name="CuadroTexto 24">
            <a:extLst>
              <a:ext uri="{FF2B5EF4-FFF2-40B4-BE49-F238E27FC236}">
                <a16:creationId xmlns:a16="http://schemas.microsoft.com/office/drawing/2014/main" id="{D14CFAEC-010F-549D-20D2-299CF43F6828}"/>
              </a:ext>
            </a:extLst>
          </p:cNvPr>
          <p:cNvSpPr txBox="1"/>
          <p:nvPr/>
        </p:nvSpPr>
        <p:spPr>
          <a:xfrm>
            <a:off x="4008652" y="2208005"/>
            <a:ext cx="3739235" cy="1384995"/>
          </a:xfrm>
          <a:prstGeom prst="rect">
            <a:avLst/>
          </a:prstGeom>
          <a:noFill/>
        </p:spPr>
        <p:txBody>
          <a:bodyPr wrap="square" rtlCol="0">
            <a:spAutoFit/>
          </a:bodyPr>
          <a:lstStyle/>
          <a:p>
            <a:pPr algn="ctr"/>
            <a:r>
              <a:rPr lang="es-MX" sz="2800" b="1" dirty="0">
                <a:latin typeface="Calibri" panose="020F0502020204030204" pitchFamily="34" charset="0"/>
                <a:ea typeface="Calibri" panose="020F0502020204030204" pitchFamily="34" charset="0"/>
                <a:cs typeface="Calibri" panose="020F0502020204030204" pitchFamily="34" charset="0"/>
              </a:rPr>
              <a:t>RETROALIMENTAR el proceso educativo a través del diálogo.</a:t>
            </a:r>
          </a:p>
        </p:txBody>
      </p:sp>
      <p:sp>
        <p:nvSpPr>
          <p:cNvPr id="26" name="CuadroTexto 25">
            <a:extLst>
              <a:ext uri="{FF2B5EF4-FFF2-40B4-BE49-F238E27FC236}">
                <a16:creationId xmlns:a16="http://schemas.microsoft.com/office/drawing/2014/main" id="{6C4CA270-42AC-E574-FDA9-F863FBB5C4D8}"/>
              </a:ext>
            </a:extLst>
          </p:cNvPr>
          <p:cNvSpPr txBox="1"/>
          <p:nvPr/>
        </p:nvSpPr>
        <p:spPr>
          <a:xfrm>
            <a:off x="9077178" y="2728031"/>
            <a:ext cx="2261275" cy="523220"/>
          </a:xfrm>
          <a:prstGeom prst="rect">
            <a:avLst/>
          </a:prstGeom>
          <a:noFill/>
        </p:spPr>
        <p:txBody>
          <a:bodyPr wrap="square" rtlCol="0">
            <a:spAutoFit/>
          </a:bodyPr>
          <a:lstStyle/>
          <a:p>
            <a:pPr algn="ctr"/>
            <a:r>
              <a:rPr lang="es-MX" sz="2800" b="1" dirty="0">
                <a:latin typeface="Calibri" panose="020F0502020204030204" pitchFamily="34" charset="0"/>
                <a:ea typeface="Calibri" panose="020F0502020204030204" pitchFamily="34" charset="0"/>
                <a:cs typeface="Calibri" panose="020F0502020204030204" pitchFamily="34" charset="0"/>
              </a:rPr>
              <a:t>Estudiantes</a:t>
            </a:r>
          </a:p>
        </p:txBody>
      </p:sp>
      <p:sp>
        <p:nvSpPr>
          <p:cNvPr id="27" name="CuadroTexto 26">
            <a:extLst>
              <a:ext uri="{FF2B5EF4-FFF2-40B4-BE49-F238E27FC236}">
                <a16:creationId xmlns:a16="http://schemas.microsoft.com/office/drawing/2014/main" id="{B50BD082-A785-FC07-70F1-2BEDEE8A14C1}"/>
              </a:ext>
            </a:extLst>
          </p:cNvPr>
          <p:cNvSpPr txBox="1"/>
          <p:nvPr/>
        </p:nvSpPr>
        <p:spPr>
          <a:xfrm>
            <a:off x="6802316" y="3999872"/>
            <a:ext cx="4549723" cy="1200329"/>
          </a:xfrm>
          <a:prstGeom prst="rect">
            <a:avLst/>
          </a:prstGeom>
          <a:noFill/>
        </p:spPr>
        <p:txBody>
          <a:bodyPr wrap="square" rtlCol="0">
            <a:spAutoFit/>
          </a:bodyPr>
          <a:lstStyle/>
          <a:p>
            <a:pPr algn="ctr"/>
            <a:r>
              <a:rPr lang="es-MX" sz="2400" b="1" dirty="0">
                <a:latin typeface="Calibri" panose="020F0502020204030204" pitchFamily="34" charset="0"/>
                <a:ea typeface="Calibri" panose="020F0502020204030204" pitchFamily="34" charset="0"/>
                <a:cs typeface="Calibri" panose="020F0502020204030204" pitchFamily="34" charset="0"/>
              </a:rPr>
              <a:t>Trazar acciones de mejoramiento para ambos: docente y estudiantes.</a:t>
            </a:r>
          </a:p>
        </p:txBody>
      </p:sp>
      <p:sp>
        <p:nvSpPr>
          <p:cNvPr id="28" name="Flecha: a la derecha 27">
            <a:extLst>
              <a:ext uri="{FF2B5EF4-FFF2-40B4-BE49-F238E27FC236}">
                <a16:creationId xmlns:a16="http://schemas.microsoft.com/office/drawing/2014/main" id="{D82FB092-83AA-12AB-0270-7D5EA0C7FAD9}"/>
              </a:ext>
            </a:extLst>
          </p:cNvPr>
          <p:cNvSpPr/>
          <p:nvPr/>
        </p:nvSpPr>
        <p:spPr>
          <a:xfrm>
            <a:off x="2812474" y="2850890"/>
            <a:ext cx="908220" cy="523220"/>
          </a:xfrm>
          <a:prstGeom prst="rightArrow">
            <a:avLst/>
          </a:prstGeom>
          <a:solidFill>
            <a:srgbClr val="FFC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29" name="Flecha: a la derecha 28">
            <a:extLst>
              <a:ext uri="{FF2B5EF4-FFF2-40B4-BE49-F238E27FC236}">
                <a16:creationId xmlns:a16="http://schemas.microsoft.com/office/drawing/2014/main" id="{B9DE22FD-5CE0-36D3-2CC9-6C5C53065498}"/>
              </a:ext>
            </a:extLst>
          </p:cNvPr>
          <p:cNvSpPr/>
          <p:nvPr/>
        </p:nvSpPr>
        <p:spPr>
          <a:xfrm>
            <a:off x="8135814" y="2789460"/>
            <a:ext cx="908220" cy="523220"/>
          </a:xfrm>
          <a:prstGeom prst="rightArrow">
            <a:avLst/>
          </a:prstGeom>
          <a:solidFill>
            <a:srgbClr val="FFC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30" name="Flecha: curvada hacia arriba 29">
            <a:extLst>
              <a:ext uri="{FF2B5EF4-FFF2-40B4-BE49-F238E27FC236}">
                <a16:creationId xmlns:a16="http://schemas.microsoft.com/office/drawing/2014/main" id="{9A381472-33F5-397F-45F2-B0F7EB87FCEB}"/>
              </a:ext>
            </a:extLst>
          </p:cNvPr>
          <p:cNvSpPr/>
          <p:nvPr/>
        </p:nvSpPr>
        <p:spPr>
          <a:xfrm>
            <a:off x="3588327" y="5200201"/>
            <a:ext cx="4821381" cy="1055789"/>
          </a:xfrm>
          <a:prstGeom prst="curvedUpArrow">
            <a:avLst/>
          </a:prstGeom>
          <a:solidFill>
            <a:srgbClr val="FFC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MX">
              <a:solidFill>
                <a:schemeClr val="tx1"/>
              </a:solidFill>
            </a:endParaRPr>
          </a:p>
        </p:txBody>
      </p:sp>
      <p:sp>
        <p:nvSpPr>
          <p:cNvPr id="31" name="Flecha: a la izquierda y arriba 30">
            <a:extLst>
              <a:ext uri="{FF2B5EF4-FFF2-40B4-BE49-F238E27FC236}">
                <a16:creationId xmlns:a16="http://schemas.microsoft.com/office/drawing/2014/main" id="{2F177A49-772B-D8A3-2A7E-27BE33DFA9BB}"/>
              </a:ext>
            </a:extLst>
          </p:cNvPr>
          <p:cNvSpPr/>
          <p:nvPr/>
        </p:nvSpPr>
        <p:spPr>
          <a:xfrm>
            <a:off x="4821382" y="3777666"/>
            <a:ext cx="869847" cy="1078948"/>
          </a:xfrm>
          <a:prstGeom prst="leftUpArrow">
            <a:avLst/>
          </a:prstGeom>
          <a:solidFill>
            <a:srgbClr val="FFC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32" name="Flecha: a la izquierda y arriba 31">
            <a:extLst>
              <a:ext uri="{FF2B5EF4-FFF2-40B4-BE49-F238E27FC236}">
                <a16:creationId xmlns:a16="http://schemas.microsoft.com/office/drawing/2014/main" id="{DF2A2937-C186-224D-1C63-60632DB592EB}"/>
              </a:ext>
            </a:extLst>
          </p:cNvPr>
          <p:cNvSpPr/>
          <p:nvPr/>
        </p:nvSpPr>
        <p:spPr>
          <a:xfrm flipH="1">
            <a:off x="5999018" y="3777665"/>
            <a:ext cx="830958" cy="1080853"/>
          </a:xfrm>
          <a:prstGeom prst="leftUpArrow">
            <a:avLst/>
          </a:prstGeom>
          <a:solidFill>
            <a:srgbClr val="FFC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33" name="CuadroTexto 32">
            <a:extLst>
              <a:ext uri="{FF2B5EF4-FFF2-40B4-BE49-F238E27FC236}">
                <a16:creationId xmlns:a16="http://schemas.microsoft.com/office/drawing/2014/main" id="{B11538FF-F55C-5CB5-000F-3F6790054F01}"/>
              </a:ext>
            </a:extLst>
          </p:cNvPr>
          <p:cNvSpPr txBox="1"/>
          <p:nvPr/>
        </p:nvSpPr>
        <p:spPr>
          <a:xfrm>
            <a:off x="330975" y="2788578"/>
            <a:ext cx="2337520" cy="523220"/>
          </a:xfrm>
          <a:prstGeom prst="rect">
            <a:avLst/>
          </a:prstGeom>
          <a:noFill/>
        </p:spPr>
        <p:txBody>
          <a:bodyPr wrap="square" rtlCol="0">
            <a:spAutoFit/>
          </a:bodyPr>
          <a:lstStyle/>
          <a:p>
            <a:pPr algn="ctr"/>
            <a:r>
              <a:rPr lang="es-MX" sz="2800" b="1" dirty="0">
                <a:latin typeface="Calibri" panose="020F0502020204030204" pitchFamily="34" charset="0"/>
                <a:ea typeface="Calibri" panose="020F0502020204030204" pitchFamily="34" charset="0"/>
                <a:cs typeface="Calibri" panose="020F0502020204030204" pitchFamily="34" charset="0"/>
              </a:rPr>
              <a:t>Docentes</a:t>
            </a:r>
          </a:p>
        </p:txBody>
      </p:sp>
      <p:sp>
        <p:nvSpPr>
          <p:cNvPr id="34" name="CuadroTexto 33">
            <a:extLst>
              <a:ext uri="{FF2B5EF4-FFF2-40B4-BE49-F238E27FC236}">
                <a16:creationId xmlns:a16="http://schemas.microsoft.com/office/drawing/2014/main" id="{DF5EC8D5-F093-B0BC-A62F-03C87323CC00}"/>
              </a:ext>
            </a:extLst>
          </p:cNvPr>
          <p:cNvSpPr txBox="1"/>
          <p:nvPr/>
        </p:nvSpPr>
        <p:spPr>
          <a:xfrm>
            <a:off x="227040" y="3903720"/>
            <a:ext cx="4658444" cy="1200329"/>
          </a:xfrm>
          <a:prstGeom prst="rect">
            <a:avLst/>
          </a:prstGeom>
          <a:noFill/>
        </p:spPr>
        <p:txBody>
          <a:bodyPr wrap="square" rtlCol="0">
            <a:spAutoFit/>
          </a:bodyPr>
          <a:lstStyle/>
          <a:p>
            <a:pPr algn="ctr"/>
            <a:r>
              <a:rPr lang="es-MX" sz="2400" b="1" dirty="0">
                <a:latin typeface="Calibri" panose="020F0502020204030204" pitchFamily="34" charset="0"/>
                <a:ea typeface="Calibri" panose="020F0502020204030204" pitchFamily="34" charset="0"/>
                <a:cs typeface="Calibri" panose="020F0502020204030204" pitchFamily="34" charset="0"/>
              </a:rPr>
              <a:t>Procesos de autorreflexión para identificar logros, obstáculos y elementos por trabajar.</a:t>
            </a:r>
          </a:p>
        </p:txBody>
      </p:sp>
    </p:spTree>
    <p:extLst>
      <p:ext uri="{BB962C8B-B14F-4D97-AF65-F5344CB8AC3E}">
        <p14:creationId xmlns:p14="http://schemas.microsoft.com/office/powerpoint/2010/main" val="773379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227040" y="122141"/>
            <a:ext cx="6838778" cy="678940"/>
          </a:xfrm>
          <a:prstGeom prst="rect">
            <a:avLst/>
          </a:prstGeom>
        </p:spPr>
      </p:pic>
      <p:pic>
        <p:nvPicPr>
          <p:cNvPr id="12" name="Imagen 11"/>
          <p:cNvPicPr>
            <a:picLocks noChangeAspect="1"/>
          </p:cNvPicPr>
          <p:nvPr/>
        </p:nvPicPr>
        <p:blipFill>
          <a:blip r:embed="rId3">
            <a:biLevel thresh="75000"/>
          </a:blip>
          <a:stretch>
            <a:fillRect/>
          </a:stretch>
        </p:blipFill>
        <p:spPr>
          <a:xfrm>
            <a:off x="10456332" y="162845"/>
            <a:ext cx="1577284" cy="419295"/>
          </a:xfrm>
          <a:prstGeom prst="rect">
            <a:avLst/>
          </a:prstGeom>
        </p:spPr>
      </p:pic>
      <p:pic>
        <p:nvPicPr>
          <p:cNvPr id="28" name="Imagen 27">
            <a:extLst>
              <a:ext uri="{FF2B5EF4-FFF2-40B4-BE49-F238E27FC236}">
                <a16:creationId xmlns:a16="http://schemas.microsoft.com/office/drawing/2014/main" id="{F144A96D-FDFC-0567-6EF5-D4EFFC722C1C}"/>
              </a:ext>
            </a:extLst>
          </p:cNvPr>
          <p:cNvPicPr>
            <a:picLocks noChangeAspect="1"/>
          </p:cNvPicPr>
          <p:nvPr/>
        </p:nvPicPr>
        <p:blipFill>
          <a:blip r:embed="rId4"/>
          <a:srcRect l="18281" t="10188" r="24063" b="7688"/>
          <a:stretch>
            <a:fillRect/>
          </a:stretch>
        </p:blipFill>
        <p:spPr>
          <a:xfrm>
            <a:off x="1857375" y="801081"/>
            <a:ext cx="7429500" cy="5949640"/>
          </a:xfrm>
          <a:prstGeom prst="rect">
            <a:avLst/>
          </a:prstGeom>
        </p:spPr>
      </p:pic>
    </p:spTree>
    <p:extLst>
      <p:ext uri="{BB962C8B-B14F-4D97-AF65-F5344CB8AC3E}">
        <p14:creationId xmlns:p14="http://schemas.microsoft.com/office/powerpoint/2010/main" val="2526632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FEDCF-6F97-D838-8107-B8B3E3B1DBA3}"/>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E668F003-E6EF-34DA-2DF7-B3871809670B}"/>
              </a:ext>
            </a:extLst>
          </p:cNvPr>
          <p:cNvPicPr>
            <a:picLocks noChangeAspect="1"/>
          </p:cNvPicPr>
          <p:nvPr/>
        </p:nvPicPr>
        <p:blipFill>
          <a:blip r:embed="rId2"/>
          <a:stretch>
            <a:fillRect/>
          </a:stretch>
        </p:blipFill>
        <p:spPr>
          <a:xfrm>
            <a:off x="227040" y="122141"/>
            <a:ext cx="6838778" cy="678940"/>
          </a:xfrm>
          <a:prstGeom prst="rect">
            <a:avLst/>
          </a:prstGeom>
        </p:spPr>
      </p:pic>
      <p:pic>
        <p:nvPicPr>
          <p:cNvPr id="12" name="Imagen 11">
            <a:extLst>
              <a:ext uri="{FF2B5EF4-FFF2-40B4-BE49-F238E27FC236}">
                <a16:creationId xmlns:a16="http://schemas.microsoft.com/office/drawing/2014/main" id="{88C8163B-851F-2242-8807-33C9376E1B17}"/>
              </a:ext>
            </a:extLst>
          </p:cNvPr>
          <p:cNvPicPr>
            <a:picLocks noChangeAspect="1"/>
          </p:cNvPicPr>
          <p:nvPr/>
        </p:nvPicPr>
        <p:blipFill>
          <a:blip r:embed="rId3">
            <a:biLevel thresh="75000"/>
          </a:blip>
          <a:stretch>
            <a:fillRect/>
          </a:stretch>
        </p:blipFill>
        <p:spPr>
          <a:xfrm>
            <a:off x="10456332" y="162845"/>
            <a:ext cx="1577284" cy="419295"/>
          </a:xfrm>
          <a:prstGeom prst="rect">
            <a:avLst/>
          </a:prstGeom>
        </p:spPr>
      </p:pic>
      <p:grpSp>
        <p:nvGrpSpPr>
          <p:cNvPr id="2" name="Grupo 1">
            <a:extLst>
              <a:ext uri="{FF2B5EF4-FFF2-40B4-BE49-F238E27FC236}">
                <a16:creationId xmlns:a16="http://schemas.microsoft.com/office/drawing/2014/main" id="{64497E5F-DF8D-2CC5-2B3C-C4CA2EC3E44D}"/>
              </a:ext>
            </a:extLst>
          </p:cNvPr>
          <p:cNvGrpSpPr/>
          <p:nvPr/>
        </p:nvGrpSpPr>
        <p:grpSpPr>
          <a:xfrm>
            <a:off x="960699" y="1894171"/>
            <a:ext cx="3283377" cy="3331836"/>
            <a:chOff x="718826" y="782619"/>
            <a:chExt cx="2008702" cy="1974704"/>
          </a:xfrm>
        </p:grpSpPr>
        <p:grpSp>
          <p:nvGrpSpPr>
            <p:cNvPr id="3" name="Grupo 2">
              <a:extLst>
                <a:ext uri="{FF2B5EF4-FFF2-40B4-BE49-F238E27FC236}">
                  <a16:creationId xmlns:a16="http://schemas.microsoft.com/office/drawing/2014/main" id="{5994CBC3-C69E-70E0-632E-D35B72BD2BE3}"/>
                </a:ext>
              </a:extLst>
            </p:cNvPr>
            <p:cNvGrpSpPr/>
            <p:nvPr/>
          </p:nvGrpSpPr>
          <p:grpSpPr>
            <a:xfrm>
              <a:off x="718826" y="782619"/>
              <a:ext cx="1938608" cy="1974704"/>
              <a:chOff x="1144186" y="826370"/>
              <a:chExt cx="1938608" cy="1974704"/>
            </a:xfrm>
          </p:grpSpPr>
          <p:pic>
            <p:nvPicPr>
              <p:cNvPr id="5" name="Picture 2" descr="24.100+ Infografía 3 Ilustraciones de Stock, gráficos vectoriales libres de  derechos y clip art - iStock | Infografía 6, Infografía 4, Infografías">
                <a:extLst>
                  <a:ext uri="{FF2B5EF4-FFF2-40B4-BE49-F238E27FC236}">
                    <a16:creationId xmlns:a16="http://schemas.microsoft.com/office/drawing/2014/main" id="{87CF9219-1E32-E8F0-7359-B20909ECD0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141" t="28574" r="62895" b="25382"/>
              <a:stretch>
                <a:fillRect/>
              </a:stretch>
            </p:blipFill>
            <p:spPr bwMode="auto">
              <a:xfrm>
                <a:off x="1144186" y="826370"/>
                <a:ext cx="1938608" cy="1974704"/>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DEFAE479-F89E-E298-FD97-19CA56796DA9}"/>
                  </a:ext>
                </a:extLst>
              </p:cNvPr>
              <p:cNvSpPr/>
              <p:nvPr/>
            </p:nvSpPr>
            <p:spPr>
              <a:xfrm>
                <a:off x="1674051" y="1224760"/>
                <a:ext cx="959456" cy="11425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4" name="CuadroTexto 3">
              <a:extLst>
                <a:ext uri="{FF2B5EF4-FFF2-40B4-BE49-F238E27FC236}">
                  <a16:creationId xmlns:a16="http://schemas.microsoft.com/office/drawing/2014/main" id="{E0158EA3-EE2D-CE78-AD5F-84FF64604D95}"/>
                </a:ext>
              </a:extLst>
            </p:cNvPr>
            <p:cNvSpPr txBox="1"/>
            <p:nvPr/>
          </p:nvSpPr>
          <p:spPr>
            <a:xfrm>
              <a:off x="788920" y="1250675"/>
              <a:ext cx="1938608" cy="820855"/>
            </a:xfrm>
            <a:prstGeom prst="rect">
              <a:avLst/>
            </a:prstGeom>
            <a:noFill/>
          </p:spPr>
          <p:txBody>
            <a:bodyPr wrap="square">
              <a:spAutoFit/>
            </a:bodyPr>
            <a:lstStyle/>
            <a:p>
              <a:pPr lvl="0" algn="ctr"/>
              <a:r>
                <a:rPr lang="es-MX" sz="2800" b="1" dirty="0">
                  <a:latin typeface="Arial" panose="020B0604020202020204" pitchFamily="34" charset="0"/>
                  <a:cs typeface="Arial" panose="020B0604020202020204" pitchFamily="34" charset="0"/>
                </a:rPr>
                <a:t>Revisar la Información estadística</a:t>
              </a:r>
              <a:endParaRPr kumimoji="0" lang="es-MX" sz="2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grpSp>
        <p:nvGrpSpPr>
          <p:cNvPr id="7" name="Grupo 6">
            <a:extLst>
              <a:ext uri="{FF2B5EF4-FFF2-40B4-BE49-F238E27FC236}">
                <a16:creationId xmlns:a16="http://schemas.microsoft.com/office/drawing/2014/main" id="{E85BA03B-D098-4863-92D6-72183472D3DA}"/>
              </a:ext>
            </a:extLst>
          </p:cNvPr>
          <p:cNvGrpSpPr/>
          <p:nvPr/>
        </p:nvGrpSpPr>
        <p:grpSpPr>
          <a:xfrm>
            <a:off x="4046567" y="1991729"/>
            <a:ext cx="7295979" cy="3147430"/>
            <a:chOff x="4891161" y="764811"/>
            <a:chExt cx="3784922" cy="1865411"/>
          </a:xfrm>
        </p:grpSpPr>
        <p:pic>
          <p:nvPicPr>
            <p:cNvPr id="8" name="Picture 2" descr="24.100+ Infografía 3 Ilustraciones de Stock, gráficos vectoriales libres de  derechos y clip art - iStock | Infografía 6, Infografía 4, Infografías">
              <a:extLst>
                <a:ext uri="{FF2B5EF4-FFF2-40B4-BE49-F238E27FC236}">
                  <a16:creationId xmlns:a16="http://schemas.microsoft.com/office/drawing/2014/main" id="{BC54C477-A852-0524-6344-DF55ED5A4F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475" t="29070" r="12407" b="25312"/>
            <a:stretch>
              <a:fillRect/>
            </a:stretch>
          </p:blipFill>
          <p:spPr bwMode="auto">
            <a:xfrm>
              <a:off x="4891161" y="764811"/>
              <a:ext cx="3784922" cy="1865411"/>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D2428EB0-BEF8-175E-C84F-4A094CF874CF}"/>
                </a:ext>
              </a:extLst>
            </p:cNvPr>
            <p:cNvSpPr/>
            <p:nvPr/>
          </p:nvSpPr>
          <p:spPr>
            <a:xfrm>
              <a:off x="5405377" y="1041722"/>
              <a:ext cx="1053296" cy="11322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a:extLst>
                <a:ext uri="{FF2B5EF4-FFF2-40B4-BE49-F238E27FC236}">
                  <a16:creationId xmlns:a16="http://schemas.microsoft.com/office/drawing/2014/main" id="{32FE97DC-4078-DF05-3793-820A1DDF4D63}"/>
                </a:ext>
              </a:extLst>
            </p:cNvPr>
            <p:cNvSpPr/>
            <p:nvPr/>
          </p:nvSpPr>
          <p:spPr>
            <a:xfrm>
              <a:off x="7224951" y="1021148"/>
              <a:ext cx="1053296" cy="11322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CuadroTexto 12">
            <a:extLst>
              <a:ext uri="{FF2B5EF4-FFF2-40B4-BE49-F238E27FC236}">
                <a16:creationId xmlns:a16="http://schemas.microsoft.com/office/drawing/2014/main" id="{8B9C3285-117E-7013-7FAE-0566DE39A55C}"/>
              </a:ext>
            </a:extLst>
          </p:cNvPr>
          <p:cNvSpPr txBox="1"/>
          <p:nvPr/>
        </p:nvSpPr>
        <p:spPr>
          <a:xfrm>
            <a:off x="4773280" y="2676789"/>
            <a:ext cx="2554418" cy="138499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Evaluaciones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Listados Cuadros  </a:t>
            </a:r>
          </a:p>
        </p:txBody>
      </p:sp>
      <p:sp>
        <p:nvSpPr>
          <p:cNvPr id="14" name="CuadroTexto 13">
            <a:extLst>
              <a:ext uri="{FF2B5EF4-FFF2-40B4-BE49-F238E27FC236}">
                <a16:creationId xmlns:a16="http://schemas.microsoft.com/office/drawing/2014/main" id="{01021413-472C-77DB-CCD0-7445BF56AE76}"/>
              </a:ext>
            </a:extLst>
          </p:cNvPr>
          <p:cNvSpPr txBox="1"/>
          <p:nvPr/>
        </p:nvSpPr>
        <p:spPr>
          <a:xfrm>
            <a:off x="8543157" y="2852203"/>
            <a:ext cx="2282887"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Gráficas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Estadísticas </a:t>
            </a:r>
            <a:endParaRPr lang="es-MX" sz="2800" dirty="0"/>
          </a:p>
        </p:txBody>
      </p:sp>
    </p:spTree>
    <p:extLst>
      <p:ext uri="{BB962C8B-B14F-4D97-AF65-F5344CB8AC3E}">
        <p14:creationId xmlns:p14="http://schemas.microsoft.com/office/powerpoint/2010/main" val="605896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CDEE7-5802-CCC4-08C4-3F08DC003F97}"/>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F988C683-8009-D694-885E-911A7E1F4645}"/>
              </a:ext>
            </a:extLst>
          </p:cNvPr>
          <p:cNvPicPr>
            <a:picLocks noChangeAspect="1"/>
          </p:cNvPicPr>
          <p:nvPr/>
        </p:nvPicPr>
        <p:blipFill>
          <a:blip r:embed="rId2"/>
          <a:stretch>
            <a:fillRect/>
          </a:stretch>
        </p:blipFill>
        <p:spPr>
          <a:xfrm>
            <a:off x="227040" y="122141"/>
            <a:ext cx="6838778" cy="678940"/>
          </a:xfrm>
          <a:prstGeom prst="rect">
            <a:avLst/>
          </a:prstGeom>
        </p:spPr>
      </p:pic>
      <p:pic>
        <p:nvPicPr>
          <p:cNvPr id="12" name="Imagen 11">
            <a:extLst>
              <a:ext uri="{FF2B5EF4-FFF2-40B4-BE49-F238E27FC236}">
                <a16:creationId xmlns:a16="http://schemas.microsoft.com/office/drawing/2014/main" id="{8860664C-0EE5-C6CA-7F69-18E25C1FFEA3}"/>
              </a:ext>
            </a:extLst>
          </p:cNvPr>
          <p:cNvPicPr>
            <a:picLocks noChangeAspect="1"/>
          </p:cNvPicPr>
          <p:nvPr/>
        </p:nvPicPr>
        <p:blipFill>
          <a:blip r:embed="rId3">
            <a:biLevel thresh="75000"/>
          </a:blip>
          <a:stretch>
            <a:fillRect/>
          </a:stretch>
        </p:blipFill>
        <p:spPr>
          <a:xfrm>
            <a:off x="10456332" y="162845"/>
            <a:ext cx="1577284" cy="419295"/>
          </a:xfrm>
          <a:prstGeom prst="rect">
            <a:avLst/>
          </a:prstGeom>
        </p:spPr>
      </p:pic>
      <p:pic>
        <p:nvPicPr>
          <p:cNvPr id="16" name="Imagen 15">
            <a:extLst>
              <a:ext uri="{FF2B5EF4-FFF2-40B4-BE49-F238E27FC236}">
                <a16:creationId xmlns:a16="http://schemas.microsoft.com/office/drawing/2014/main" id="{085BA58C-EC99-1D33-8438-12838A453A4C}"/>
              </a:ext>
            </a:extLst>
          </p:cNvPr>
          <p:cNvPicPr>
            <a:picLocks noChangeAspect="1"/>
          </p:cNvPicPr>
          <p:nvPr/>
        </p:nvPicPr>
        <p:blipFill>
          <a:blip r:embed="rId4"/>
          <a:srcRect t="10397"/>
          <a:stretch>
            <a:fillRect/>
          </a:stretch>
        </p:blipFill>
        <p:spPr>
          <a:xfrm>
            <a:off x="0" y="716049"/>
            <a:ext cx="12192000" cy="6141951"/>
          </a:xfrm>
          <a:prstGeom prst="rect">
            <a:avLst/>
          </a:prstGeom>
        </p:spPr>
      </p:pic>
    </p:spTree>
    <p:extLst>
      <p:ext uri="{BB962C8B-B14F-4D97-AF65-F5344CB8AC3E}">
        <p14:creationId xmlns:p14="http://schemas.microsoft.com/office/powerpoint/2010/main" val="4173455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103B3-CC3D-AC56-0EB5-0259BB5DCBDA}"/>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E25429AE-B3DD-2E58-715F-E90AFCACA9B4}"/>
              </a:ext>
            </a:extLst>
          </p:cNvPr>
          <p:cNvPicPr>
            <a:picLocks noChangeAspect="1"/>
          </p:cNvPicPr>
          <p:nvPr/>
        </p:nvPicPr>
        <p:blipFill>
          <a:blip r:embed="rId2"/>
          <a:stretch>
            <a:fillRect/>
          </a:stretch>
        </p:blipFill>
        <p:spPr>
          <a:xfrm>
            <a:off x="227040" y="122141"/>
            <a:ext cx="6838778" cy="678940"/>
          </a:xfrm>
          <a:prstGeom prst="rect">
            <a:avLst/>
          </a:prstGeom>
        </p:spPr>
      </p:pic>
      <p:pic>
        <p:nvPicPr>
          <p:cNvPr id="12" name="Imagen 11">
            <a:extLst>
              <a:ext uri="{FF2B5EF4-FFF2-40B4-BE49-F238E27FC236}">
                <a16:creationId xmlns:a16="http://schemas.microsoft.com/office/drawing/2014/main" id="{6FA6FBE0-10A6-7BFB-888A-1178B8968574}"/>
              </a:ext>
            </a:extLst>
          </p:cNvPr>
          <p:cNvPicPr>
            <a:picLocks noChangeAspect="1"/>
          </p:cNvPicPr>
          <p:nvPr/>
        </p:nvPicPr>
        <p:blipFill>
          <a:blip r:embed="rId3">
            <a:biLevel thresh="75000"/>
          </a:blip>
          <a:stretch>
            <a:fillRect/>
          </a:stretch>
        </p:blipFill>
        <p:spPr>
          <a:xfrm>
            <a:off x="10456332" y="162845"/>
            <a:ext cx="1577284" cy="419295"/>
          </a:xfrm>
          <a:prstGeom prst="rect">
            <a:avLst/>
          </a:prstGeom>
        </p:spPr>
      </p:pic>
      <p:pic>
        <p:nvPicPr>
          <p:cNvPr id="3" name="Imagen 2">
            <a:extLst>
              <a:ext uri="{FF2B5EF4-FFF2-40B4-BE49-F238E27FC236}">
                <a16:creationId xmlns:a16="http://schemas.microsoft.com/office/drawing/2014/main" id="{59AEFD79-830B-9C2C-ED5C-946B59F962D6}"/>
              </a:ext>
            </a:extLst>
          </p:cNvPr>
          <p:cNvPicPr>
            <a:picLocks noChangeAspect="1"/>
          </p:cNvPicPr>
          <p:nvPr/>
        </p:nvPicPr>
        <p:blipFill>
          <a:blip r:embed="rId4"/>
          <a:stretch>
            <a:fillRect/>
          </a:stretch>
        </p:blipFill>
        <p:spPr>
          <a:xfrm>
            <a:off x="713330" y="1200150"/>
            <a:ext cx="3182691" cy="4186628"/>
          </a:xfrm>
          <a:prstGeom prst="rect">
            <a:avLst/>
          </a:prstGeom>
        </p:spPr>
      </p:pic>
      <p:sp>
        <p:nvSpPr>
          <p:cNvPr id="5" name="CuadroTexto 4">
            <a:extLst>
              <a:ext uri="{FF2B5EF4-FFF2-40B4-BE49-F238E27FC236}">
                <a16:creationId xmlns:a16="http://schemas.microsoft.com/office/drawing/2014/main" id="{A6ED0B8C-6812-CD28-2166-67FE60D3C5E8}"/>
              </a:ext>
            </a:extLst>
          </p:cNvPr>
          <p:cNvSpPr txBox="1"/>
          <p:nvPr/>
        </p:nvSpPr>
        <p:spPr>
          <a:xfrm>
            <a:off x="227040" y="5657850"/>
            <a:ext cx="4258269" cy="369332"/>
          </a:xfrm>
          <a:prstGeom prst="rect">
            <a:avLst/>
          </a:prstGeom>
          <a:noFill/>
        </p:spPr>
        <p:txBody>
          <a:bodyPr wrap="square">
            <a:spAutoFit/>
          </a:bodyPr>
          <a:lstStyle/>
          <a:p>
            <a:r>
              <a:rPr lang="es-MX" b="1" dirty="0"/>
              <a:t>Cuadernos desarrollo </a:t>
            </a:r>
            <a:r>
              <a:rPr lang="es-MX" b="1" dirty="0">
                <a:hlinkClick r:id="rId5" action="ppaction://hlinkfile"/>
              </a:rPr>
              <a:t>matemáticas</a:t>
            </a:r>
            <a:r>
              <a:rPr lang="es-MX" b="1" dirty="0"/>
              <a:t> fase 3</a:t>
            </a:r>
          </a:p>
        </p:txBody>
      </p:sp>
      <p:sp>
        <p:nvSpPr>
          <p:cNvPr id="7" name="CuadroTexto 6">
            <a:extLst>
              <a:ext uri="{FF2B5EF4-FFF2-40B4-BE49-F238E27FC236}">
                <a16:creationId xmlns:a16="http://schemas.microsoft.com/office/drawing/2014/main" id="{BCB5723A-EA8E-AEF9-3C96-BD25E24671A3}"/>
              </a:ext>
            </a:extLst>
          </p:cNvPr>
          <p:cNvSpPr txBox="1"/>
          <p:nvPr/>
        </p:nvSpPr>
        <p:spPr>
          <a:xfrm>
            <a:off x="4485309" y="985837"/>
            <a:ext cx="7400925" cy="5324535"/>
          </a:xfrm>
          <a:prstGeom prst="rect">
            <a:avLst/>
          </a:prstGeom>
          <a:noFill/>
        </p:spPr>
        <p:txBody>
          <a:bodyPr wrap="square">
            <a:spAutoFit/>
          </a:bodyPr>
          <a:lstStyle/>
          <a:p>
            <a:pPr algn="just"/>
            <a:r>
              <a:rPr lang="es-MX" sz="2000" b="1" i="0" u="none" strike="noStrike" baseline="0" dirty="0">
                <a:latin typeface="Arial" panose="020B0604020202020204" pitchFamily="34" charset="0"/>
                <a:cs typeface="Arial" panose="020B0604020202020204" pitchFamily="34" charset="0"/>
              </a:rPr>
              <a:t>Los alumnos aprenden matemáticas trabajando frente a las situaciones que el maestro ha seleccionado y les plantea. Aprenden actuando. Aprenden pensando sobre lo que hacen y sobre lo que imaginan.</a:t>
            </a:r>
          </a:p>
          <a:p>
            <a:pPr algn="just"/>
            <a:endParaRPr lang="es-MX" sz="2000" b="1" i="0" u="none" strike="noStrike" baseline="0" dirty="0">
              <a:latin typeface="Arial" panose="020B0604020202020204" pitchFamily="34" charset="0"/>
              <a:cs typeface="Arial" panose="020B0604020202020204" pitchFamily="34" charset="0"/>
            </a:endParaRPr>
          </a:p>
          <a:p>
            <a:pPr algn="just"/>
            <a:r>
              <a:rPr lang="es-MX" sz="2000" b="1" i="0" u="none" strike="noStrike" baseline="0" dirty="0">
                <a:solidFill>
                  <a:srgbClr val="C00000"/>
                </a:solidFill>
                <a:latin typeface="Arial" panose="020B0604020202020204" pitchFamily="34" charset="0"/>
                <a:cs typeface="Arial" panose="020B0604020202020204" pitchFamily="34" charset="0"/>
              </a:rPr>
              <a:t>Se busca que aprendan por sí mismos, pero eso no debe confundirse con que aprenden solos. Justamente porque no aprenden solos es que vienen a la escuela.</a:t>
            </a:r>
          </a:p>
          <a:p>
            <a:pPr algn="just"/>
            <a:endParaRPr lang="es-MX" sz="2000" b="0" i="0" u="none" strike="noStrike" baseline="0" dirty="0">
              <a:latin typeface="Arial" panose="020B0604020202020204" pitchFamily="34" charset="0"/>
              <a:cs typeface="Arial" panose="020B0604020202020204" pitchFamily="34" charset="0"/>
            </a:endParaRPr>
          </a:p>
          <a:p>
            <a:pPr algn="just"/>
            <a:r>
              <a:rPr lang="es-MX" sz="2000" b="0" i="0" u="none" strike="noStrike" baseline="0" dirty="0">
                <a:latin typeface="Arial" panose="020B0604020202020204" pitchFamily="34" charset="0"/>
                <a:cs typeface="Arial" panose="020B0604020202020204" pitchFamily="34" charset="0"/>
              </a:rPr>
              <a:t>En la escuela aprenden porque los maestros conciben y llevan adelante un proyecto intencional con el fin de que ellos aprendan muchas cosas en no mucho tiempo.</a:t>
            </a:r>
          </a:p>
          <a:p>
            <a:pPr algn="just"/>
            <a:r>
              <a:rPr lang="es-MX" sz="2000" b="0" i="0" u="none" strike="noStrike" baseline="0" dirty="0">
                <a:latin typeface="Arial" panose="020B0604020202020204" pitchFamily="34" charset="0"/>
                <a:cs typeface="Arial" panose="020B0604020202020204" pitchFamily="34" charset="0"/>
              </a:rPr>
              <a:t>Promover las prácticas de los alumnos en torno al conocimiento no es tarea fácil. Los alumnos tienen ritmos distintos. Organizar la actividad de los alumnos, sus intercambios, de modo que se aseguren aprendizajes en cada uno de ellos es un enorme desafío para los maestros.</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9586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FFE40-7845-AB5F-10D2-235B3F977D38}"/>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F6109BDD-F658-9687-41FE-2D0AD0A6BDC4}"/>
              </a:ext>
            </a:extLst>
          </p:cNvPr>
          <p:cNvPicPr>
            <a:picLocks noChangeAspect="1"/>
          </p:cNvPicPr>
          <p:nvPr/>
        </p:nvPicPr>
        <p:blipFill>
          <a:blip r:embed="rId2"/>
          <a:stretch>
            <a:fillRect/>
          </a:stretch>
        </p:blipFill>
        <p:spPr>
          <a:xfrm>
            <a:off x="227040" y="122141"/>
            <a:ext cx="6838778" cy="678940"/>
          </a:xfrm>
          <a:prstGeom prst="rect">
            <a:avLst/>
          </a:prstGeom>
        </p:spPr>
      </p:pic>
      <p:pic>
        <p:nvPicPr>
          <p:cNvPr id="12" name="Imagen 11">
            <a:extLst>
              <a:ext uri="{FF2B5EF4-FFF2-40B4-BE49-F238E27FC236}">
                <a16:creationId xmlns:a16="http://schemas.microsoft.com/office/drawing/2014/main" id="{5D515DBF-EF2D-96BB-23C6-19931CD6944E}"/>
              </a:ext>
            </a:extLst>
          </p:cNvPr>
          <p:cNvPicPr>
            <a:picLocks noChangeAspect="1"/>
          </p:cNvPicPr>
          <p:nvPr/>
        </p:nvPicPr>
        <p:blipFill>
          <a:blip r:embed="rId3">
            <a:biLevel thresh="75000"/>
          </a:blip>
          <a:stretch>
            <a:fillRect/>
          </a:stretch>
        </p:blipFill>
        <p:spPr>
          <a:xfrm>
            <a:off x="10456332" y="162845"/>
            <a:ext cx="1577284" cy="419295"/>
          </a:xfrm>
          <a:prstGeom prst="rect">
            <a:avLst/>
          </a:prstGeom>
        </p:spPr>
      </p:pic>
      <p:pic>
        <p:nvPicPr>
          <p:cNvPr id="3" name="Imagen 2">
            <a:extLst>
              <a:ext uri="{FF2B5EF4-FFF2-40B4-BE49-F238E27FC236}">
                <a16:creationId xmlns:a16="http://schemas.microsoft.com/office/drawing/2014/main" id="{223C0E2D-A298-00BD-E4DE-FCE03100F83C}"/>
              </a:ext>
            </a:extLst>
          </p:cNvPr>
          <p:cNvPicPr>
            <a:picLocks noChangeAspect="1"/>
          </p:cNvPicPr>
          <p:nvPr/>
        </p:nvPicPr>
        <p:blipFill>
          <a:blip r:embed="rId4"/>
          <a:srcRect l="36446" t="17276" r="20429" b="6854"/>
          <a:stretch>
            <a:fillRect/>
          </a:stretch>
        </p:blipFill>
        <p:spPr>
          <a:xfrm>
            <a:off x="428625" y="1278732"/>
            <a:ext cx="3530572" cy="4300536"/>
          </a:xfrm>
          <a:prstGeom prst="rect">
            <a:avLst/>
          </a:prstGeom>
        </p:spPr>
      </p:pic>
      <p:pic>
        <p:nvPicPr>
          <p:cNvPr id="5" name="Imagen 4">
            <a:extLst>
              <a:ext uri="{FF2B5EF4-FFF2-40B4-BE49-F238E27FC236}">
                <a16:creationId xmlns:a16="http://schemas.microsoft.com/office/drawing/2014/main" id="{A9143949-4DA7-C3A2-10C5-24A2D10D048A}"/>
              </a:ext>
            </a:extLst>
          </p:cNvPr>
          <p:cNvPicPr>
            <a:picLocks noChangeAspect="1"/>
          </p:cNvPicPr>
          <p:nvPr/>
        </p:nvPicPr>
        <p:blipFill>
          <a:blip r:embed="rId5"/>
          <a:srcRect l="45235" t="16859" r="23476" b="14774"/>
          <a:stretch>
            <a:fillRect/>
          </a:stretch>
        </p:blipFill>
        <p:spPr>
          <a:xfrm>
            <a:off x="4271607" y="1278732"/>
            <a:ext cx="3500743" cy="4300536"/>
          </a:xfrm>
          <a:prstGeom prst="rect">
            <a:avLst/>
          </a:prstGeom>
        </p:spPr>
      </p:pic>
      <p:pic>
        <p:nvPicPr>
          <p:cNvPr id="7" name="Imagen 6">
            <a:extLst>
              <a:ext uri="{FF2B5EF4-FFF2-40B4-BE49-F238E27FC236}">
                <a16:creationId xmlns:a16="http://schemas.microsoft.com/office/drawing/2014/main" id="{4E3A13A1-78D2-C055-DA32-3F0A6F6B784C}"/>
              </a:ext>
            </a:extLst>
          </p:cNvPr>
          <p:cNvPicPr>
            <a:picLocks noChangeAspect="1"/>
          </p:cNvPicPr>
          <p:nvPr/>
        </p:nvPicPr>
        <p:blipFill>
          <a:blip r:embed="rId6"/>
          <a:srcRect l="45234" t="17068" r="23594" b="14358"/>
          <a:stretch>
            <a:fillRect/>
          </a:stretch>
        </p:blipFill>
        <p:spPr>
          <a:xfrm>
            <a:off x="8286345" y="1278732"/>
            <a:ext cx="3477030" cy="4300536"/>
          </a:xfrm>
          <a:prstGeom prst="rect">
            <a:avLst/>
          </a:prstGeom>
        </p:spPr>
      </p:pic>
      <p:sp>
        <p:nvSpPr>
          <p:cNvPr id="10" name="CuadroTexto 9">
            <a:extLst>
              <a:ext uri="{FF2B5EF4-FFF2-40B4-BE49-F238E27FC236}">
                <a16:creationId xmlns:a16="http://schemas.microsoft.com/office/drawing/2014/main" id="{C36C2DD1-0758-9994-5E3E-CCE22177B49F}"/>
              </a:ext>
            </a:extLst>
          </p:cNvPr>
          <p:cNvSpPr txBox="1"/>
          <p:nvPr/>
        </p:nvSpPr>
        <p:spPr>
          <a:xfrm>
            <a:off x="227040" y="5872253"/>
            <a:ext cx="3530572" cy="646331"/>
          </a:xfrm>
          <a:prstGeom prst="rect">
            <a:avLst/>
          </a:prstGeom>
          <a:noFill/>
        </p:spPr>
        <p:txBody>
          <a:bodyPr wrap="square">
            <a:spAutoFit/>
          </a:bodyPr>
          <a:lstStyle/>
          <a:p>
            <a:r>
              <a:rPr lang="es-MX" dirty="0"/>
              <a:t>Cuadernos desarrollo matemáticas </a:t>
            </a:r>
            <a:r>
              <a:rPr lang="es-MX" dirty="0">
                <a:hlinkClick r:id="rId7" action="ppaction://hlinkfile"/>
              </a:rPr>
              <a:t>fase</a:t>
            </a:r>
            <a:r>
              <a:rPr lang="es-MX" dirty="0"/>
              <a:t> 4</a:t>
            </a:r>
          </a:p>
        </p:txBody>
      </p:sp>
      <p:sp>
        <p:nvSpPr>
          <p:cNvPr id="14" name="CuadroTexto 13">
            <a:extLst>
              <a:ext uri="{FF2B5EF4-FFF2-40B4-BE49-F238E27FC236}">
                <a16:creationId xmlns:a16="http://schemas.microsoft.com/office/drawing/2014/main" id="{F6360A74-A854-6B99-201D-0A7C22A40595}"/>
              </a:ext>
            </a:extLst>
          </p:cNvPr>
          <p:cNvSpPr txBox="1"/>
          <p:nvPr/>
        </p:nvSpPr>
        <p:spPr>
          <a:xfrm>
            <a:off x="4194153" y="5872343"/>
            <a:ext cx="3530572" cy="646331"/>
          </a:xfrm>
          <a:prstGeom prst="rect">
            <a:avLst/>
          </a:prstGeom>
          <a:noFill/>
        </p:spPr>
        <p:txBody>
          <a:bodyPr wrap="square">
            <a:spAutoFit/>
          </a:bodyPr>
          <a:lstStyle/>
          <a:p>
            <a:r>
              <a:rPr lang="es-MX" dirty="0"/>
              <a:t>Cuadernos desarrollo matemáticas </a:t>
            </a:r>
            <a:r>
              <a:rPr lang="es-MX" dirty="0">
                <a:hlinkClick r:id="rId8" action="ppaction://hlinkfile"/>
              </a:rPr>
              <a:t>fase</a:t>
            </a:r>
            <a:r>
              <a:rPr lang="es-MX" dirty="0"/>
              <a:t> 5</a:t>
            </a:r>
          </a:p>
        </p:txBody>
      </p:sp>
      <p:sp>
        <p:nvSpPr>
          <p:cNvPr id="16" name="CuadroTexto 15">
            <a:extLst>
              <a:ext uri="{FF2B5EF4-FFF2-40B4-BE49-F238E27FC236}">
                <a16:creationId xmlns:a16="http://schemas.microsoft.com/office/drawing/2014/main" id="{E6D3A470-9C60-F501-06F3-E4475C6125D6}"/>
              </a:ext>
            </a:extLst>
          </p:cNvPr>
          <p:cNvSpPr txBox="1"/>
          <p:nvPr/>
        </p:nvSpPr>
        <p:spPr>
          <a:xfrm>
            <a:off x="8286345" y="5872253"/>
            <a:ext cx="3477030" cy="646331"/>
          </a:xfrm>
          <a:prstGeom prst="rect">
            <a:avLst/>
          </a:prstGeom>
          <a:noFill/>
        </p:spPr>
        <p:txBody>
          <a:bodyPr wrap="square">
            <a:spAutoFit/>
          </a:bodyPr>
          <a:lstStyle/>
          <a:p>
            <a:r>
              <a:rPr lang="es-MX" dirty="0"/>
              <a:t>Cuadernos desarrollo matemáticas fase 5 </a:t>
            </a:r>
            <a:r>
              <a:rPr lang="es-MX" dirty="0">
                <a:hlinkClick r:id="rId9" action="ppaction://hlinkfile"/>
              </a:rPr>
              <a:t>parte</a:t>
            </a:r>
            <a:r>
              <a:rPr lang="es-MX" dirty="0"/>
              <a:t> II</a:t>
            </a:r>
          </a:p>
        </p:txBody>
      </p:sp>
    </p:spTree>
    <p:extLst>
      <p:ext uri="{BB962C8B-B14F-4D97-AF65-F5344CB8AC3E}">
        <p14:creationId xmlns:p14="http://schemas.microsoft.com/office/powerpoint/2010/main" val="4225512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BDA7D-EAD5-C5F7-72BC-BB30034CD492}"/>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524E4EEC-3041-480C-455A-E5D29ABB5EFF}"/>
              </a:ext>
            </a:extLst>
          </p:cNvPr>
          <p:cNvPicPr>
            <a:picLocks noChangeAspect="1"/>
          </p:cNvPicPr>
          <p:nvPr/>
        </p:nvPicPr>
        <p:blipFill>
          <a:blip r:embed="rId2"/>
          <a:stretch>
            <a:fillRect/>
          </a:stretch>
        </p:blipFill>
        <p:spPr>
          <a:xfrm>
            <a:off x="227040" y="122141"/>
            <a:ext cx="6838778" cy="678940"/>
          </a:xfrm>
          <a:prstGeom prst="rect">
            <a:avLst/>
          </a:prstGeom>
        </p:spPr>
      </p:pic>
      <p:pic>
        <p:nvPicPr>
          <p:cNvPr id="12" name="Imagen 11">
            <a:extLst>
              <a:ext uri="{FF2B5EF4-FFF2-40B4-BE49-F238E27FC236}">
                <a16:creationId xmlns:a16="http://schemas.microsoft.com/office/drawing/2014/main" id="{7D8C2B79-BF6C-7C1A-F4EC-ED5F7889424C}"/>
              </a:ext>
            </a:extLst>
          </p:cNvPr>
          <p:cNvPicPr>
            <a:picLocks noChangeAspect="1"/>
          </p:cNvPicPr>
          <p:nvPr/>
        </p:nvPicPr>
        <p:blipFill>
          <a:blip r:embed="rId3">
            <a:biLevel thresh="75000"/>
          </a:blip>
          <a:stretch>
            <a:fillRect/>
          </a:stretch>
        </p:blipFill>
        <p:spPr>
          <a:xfrm>
            <a:off x="10456332" y="162845"/>
            <a:ext cx="1577284" cy="419295"/>
          </a:xfrm>
          <a:prstGeom prst="rect">
            <a:avLst/>
          </a:prstGeom>
        </p:spPr>
      </p:pic>
      <p:sp>
        <p:nvSpPr>
          <p:cNvPr id="3" name="CuadroTexto 2">
            <a:extLst>
              <a:ext uri="{FF2B5EF4-FFF2-40B4-BE49-F238E27FC236}">
                <a16:creationId xmlns:a16="http://schemas.microsoft.com/office/drawing/2014/main" id="{2FDA3CDC-92AC-737B-0379-E7431DB185F7}"/>
              </a:ext>
            </a:extLst>
          </p:cNvPr>
          <p:cNvSpPr txBox="1"/>
          <p:nvPr/>
        </p:nvSpPr>
        <p:spPr>
          <a:xfrm>
            <a:off x="435314" y="5733753"/>
            <a:ext cx="3211115" cy="646331"/>
          </a:xfrm>
          <a:prstGeom prst="rect">
            <a:avLst/>
          </a:prstGeom>
          <a:noFill/>
        </p:spPr>
        <p:txBody>
          <a:bodyPr wrap="square">
            <a:spAutoFit/>
          </a:bodyPr>
          <a:lstStyle/>
          <a:p>
            <a:r>
              <a:rPr lang="es-MX" dirty="0"/>
              <a:t>Más de uno pero </a:t>
            </a:r>
            <a:r>
              <a:rPr lang="es-MX" dirty="0">
                <a:hlinkClick r:id="rId4" action="ppaction://hlinkfile"/>
              </a:rPr>
              <a:t>menos</a:t>
            </a:r>
            <a:r>
              <a:rPr lang="es-MX" dirty="0"/>
              <a:t> de dos Fracciones y decimales</a:t>
            </a:r>
          </a:p>
        </p:txBody>
      </p:sp>
      <p:pic>
        <p:nvPicPr>
          <p:cNvPr id="5" name="Imagen 4">
            <a:extLst>
              <a:ext uri="{FF2B5EF4-FFF2-40B4-BE49-F238E27FC236}">
                <a16:creationId xmlns:a16="http://schemas.microsoft.com/office/drawing/2014/main" id="{8C1D1704-E137-A41A-478F-0A8BAF68C273}"/>
              </a:ext>
            </a:extLst>
          </p:cNvPr>
          <p:cNvPicPr>
            <a:picLocks noChangeAspect="1"/>
          </p:cNvPicPr>
          <p:nvPr/>
        </p:nvPicPr>
        <p:blipFill>
          <a:blip r:embed="rId5"/>
          <a:srcRect l="34804" t="17484" r="40000" b="19986"/>
          <a:stretch>
            <a:fillRect/>
          </a:stretch>
        </p:blipFill>
        <p:spPr>
          <a:xfrm>
            <a:off x="366343" y="1285875"/>
            <a:ext cx="3071812" cy="4286250"/>
          </a:xfrm>
          <a:prstGeom prst="rect">
            <a:avLst/>
          </a:prstGeom>
        </p:spPr>
      </p:pic>
      <p:pic>
        <p:nvPicPr>
          <p:cNvPr id="7" name="Imagen 6">
            <a:extLst>
              <a:ext uri="{FF2B5EF4-FFF2-40B4-BE49-F238E27FC236}">
                <a16:creationId xmlns:a16="http://schemas.microsoft.com/office/drawing/2014/main" id="{1CDD1F20-C770-19E5-B780-80CAD6C2E6F1}"/>
              </a:ext>
            </a:extLst>
          </p:cNvPr>
          <p:cNvPicPr>
            <a:picLocks noChangeAspect="1"/>
          </p:cNvPicPr>
          <p:nvPr/>
        </p:nvPicPr>
        <p:blipFill>
          <a:blip r:embed="rId6"/>
          <a:srcRect l="40078" t="18735" r="23594" b="61225"/>
          <a:stretch>
            <a:fillRect/>
          </a:stretch>
        </p:blipFill>
        <p:spPr>
          <a:xfrm>
            <a:off x="5157787" y="801081"/>
            <a:ext cx="5457825" cy="1528763"/>
          </a:xfrm>
          <a:prstGeom prst="rect">
            <a:avLst/>
          </a:prstGeom>
        </p:spPr>
      </p:pic>
      <p:sp>
        <p:nvSpPr>
          <p:cNvPr id="9" name="CuadroTexto 8">
            <a:extLst>
              <a:ext uri="{FF2B5EF4-FFF2-40B4-BE49-F238E27FC236}">
                <a16:creationId xmlns:a16="http://schemas.microsoft.com/office/drawing/2014/main" id="{705F589F-22F7-5C84-B8FA-535581F086B4}"/>
              </a:ext>
            </a:extLst>
          </p:cNvPr>
          <p:cNvSpPr txBox="1"/>
          <p:nvPr/>
        </p:nvSpPr>
        <p:spPr>
          <a:xfrm>
            <a:off x="4313357" y="2432578"/>
            <a:ext cx="7512300" cy="3693319"/>
          </a:xfrm>
          <a:prstGeom prst="rect">
            <a:avLst/>
          </a:prstGeom>
          <a:noFill/>
        </p:spPr>
        <p:txBody>
          <a:bodyPr wrap="square">
            <a:spAutoFit/>
          </a:bodyPr>
          <a:lstStyle/>
          <a:p>
            <a:pPr algn="just"/>
            <a:r>
              <a:rPr lang="es-MX" sz="1800" b="1" i="0" u="none" strike="noStrike" baseline="0" dirty="0">
                <a:solidFill>
                  <a:srgbClr val="C00000"/>
                </a:solidFill>
                <a:latin typeface="Arial" panose="020B0604020202020204" pitchFamily="34" charset="0"/>
                <a:cs typeface="Arial" panose="020B0604020202020204" pitchFamily="34" charset="0"/>
              </a:rPr>
              <a:t>El </a:t>
            </a:r>
            <a:r>
              <a:rPr lang="es-MX" sz="1800" b="1" i="0" u="none" strike="noStrike" baseline="0" dirty="0">
                <a:solidFill>
                  <a:srgbClr val="C00000"/>
                </a:solidFill>
                <a:latin typeface="Arial" panose="020B0604020202020204" pitchFamily="34" charset="0"/>
                <a:cs typeface="Arial" panose="020B0604020202020204" pitchFamily="34" charset="0"/>
                <a:hlinkClick r:id="rId7" action="ppaction://hlinkfile"/>
              </a:rPr>
              <a:t>ensayo</a:t>
            </a:r>
            <a:r>
              <a:rPr lang="es-MX" sz="1800" b="1" i="0" u="none" strike="noStrike" baseline="0" dirty="0">
                <a:solidFill>
                  <a:srgbClr val="C00000"/>
                </a:solidFill>
                <a:latin typeface="Arial" panose="020B0604020202020204" pitchFamily="34" charset="0"/>
                <a:cs typeface="Arial" panose="020B0604020202020204" pitchFamily="34" charset="0"/>
              </a:rPr>
              <a:t> tiene por objetivo visibilizar la problemática del ausentismo escolar en los centros educativos, definiéndolo no solo como la cantidad de días faltados a clase sino que como un complejo proceso de ruptura escolar, de profundas y variadas causas</a:t>
            </a:r>
            <a:r>
              <a:rPr lang="es-MX" sz="1800" b="0" i="0" u="none" strike="noStrike" baseline="0" dirty="0">
                <a:latin typeface="Arial" panose="020B0604020202020204" pitchFamily="34" charset="0"/>
                <a:cs typeface="Arial" panose="020B0604020202020204" pitchFamily="34" charset="0"/>
              </a:rPr>
              <a:t>. También se </a:t>
            </a:r>
            <a:r>
              <a:rPr lang="es-MX" sz="1800" b="1" i="0" u="none" strike="noStrike" baseline="0" dirty="0">
                <a:latin typeface="Arial" panose="020B0604020202020204" pitchFamily="34" charset="0"/>
                <a:cs typeface="Arial" panose="020B0604020202020204" pitchFamily="34" charset="0"/>
              </a:rPr>
              <a:t>analiza la relevancia que tiene la puesta en marcha de estrategias preventivas de intervención, tempranas y oportunas, de modo de evitar las consecuencias perjudiciales que puede traer el ausentismo en los niños </a:t>
            </a:r>
            <a:r>
              <a:rPr lang="es-MX" sz="1800" b="0" i="0" u="none" strike="noStrike" baseline="0" dirty="0">
                <a:latin typeface="Arial" panose="020B0604020202020204" pitchFamily="34" charset="0"/>
                <a:cs typeface="Arial" panose="020B0604020202020204" pitchFamily="34" charset="0"/>
              </a:rPr>
              <a:t>y adolescentes.</a:t>
            </a:r>
          </a:p>
          <a:p>
            <a:pPr algn="just"/>
            <a:endParaRPr lang="es-MX" sz="1800" b="0" i="0" u="none" strike="noStrike" baseline="0" dirty="0">
              <a:latin typeface="Arial" panose="020B0604020202020204" pitchFamily="34" charset="0"/>
              <a:cs typeface="Arial" panose="020B0604020202020204" pitchFamily="34" charset="0"/>
            </a:endParaRPr>
          </a:p>
          <a:p>
            <a:pPr algn="just"/>
            <a:r>
              <a:rPr lang="es-MX" sz="1800" b="0" i="0" u="none" strike="noStrike" baseline="0" dirty="0">
                <a:latin typeface="Arial" panose="020B0604020202020204" pitchFamily="34" charset="0"/>
                <a:cs typeface="Arial" panose="020B0604020202020204" pitchFamily="34" charset="0"/>
              </a:rPr>
              <a:t>Finalmente, </a:t>
            </a:r>
            <a:r>
              <a:rPr lang="es-MX" sz="1800" b="1" i="0" u="none" strike="noStrike" baseline="0" dirty="0">
                <a:solidFill>
                  <a:srgbClr val="C00000"/>
                </a:solidFill>
                <a:latin typeface="Arial" panose="020B0604020202020204" pitchFamily="34" charset="0"/>
                <a:cs typeface="Arial" panose="020B0604020202020204" pitchFamily="34" charset="0"/>
              </a:rPr>
              <a:t>se proponen un conjunto de condiciones que las actuaciones preventivas </a:t>
            </a:r>
            <a:r>
              <a:rPr lang="es-MX" sz="1800" b="0" i="0" u="none" strike="noStrike" baseline="0" dirty="0">
                <a:latin typeface="Arial" panose="020B0604020202020204" pitchFamily="34" charset="0"/>
                <a:cs typeface="Arial" panose="020B0604020202020204" pitchFamily="34" charset="0"/>
              </a:rPr>
              <a:t>de los centros educativos en torno al ausentismo escolar pueden considerar en su formulación, con miras a favorecer la reducción de la presencia de este problema.</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753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441352" y="110542"/>
            <a:ext cx="6838778" cy="678940"/>
          </a:xfrm>
          <a:prstGeom prst="rect">
            <a:avLst/>
          </a:prstGeom>
        </p:spPr>
      </p:pic>
      <p:pic>
        <p:nvPicPr>
          <p:cNvPr id="12" name="Imagen 11"/>
          <p:cNvPicPr>
            <a:picLocks noChangeAspect="1"/>
          </p:cNvPicPr>
          <p:nvPr/>
        </p:nvPicPr>
        <p:blipFill>
          <a:blip r:embed="rId3">
            <a:biLevel thresh="75000"/>
          </a:blip>
          <a:stretch>
            <a:fillRect/>
          </a:stretch>
        </p:blipFill>
        <p:spPr>
          <a:xfrm>
            <a:off x="10456332" y="162845"/>
            <a:ext cx="1577284" cy="419295"/>
          </a:xfrm>
          <a:prstGeom prst="rect">
            <a:avLst/>
          </a:prstGeom>
        </p:spPr>
      </p:pic>
      <p:pic>
        <p:nvPicPr>
          <p:cNvPr id="3" name="Imagen 2">
            <a:extLst>
              <a:ext uri="{FF2B5EF4-FFF2-40B4-BE49-F238E27FC236}">
                <a16:creationId xmlns:a16="http://schemas.microsoft.com/office/drawing/2014/main" id="{70F4C644-938F-247C-5F8B-15FEE984CF22}"/>
              </a:ext>
            </a:extLst>
          </p:cNvPr>
          <p:cNvPicPr>
            <a:picLocks noChangeAspect="1"/>
          </p:cNvPicPr>
          <p:nvPr/>
        </p:nvPicPr>
        <p:blipFill>
          <a:blip r:embed="rId4"/>
          <a:srcRect l="38203" t="11662" r="16914" b="75221"/>
          <a:stretch>
            <a:fillRect/>
          </a:stretch>
        </p:blipFill>
        <p:spPr>
          <a:xfrm>
            <a:off x="3403261" y="793348"/>
            <a:ext cx="4412002" cy="724943"/>
          </a:xfrm>
          <a:prstGeom prst="rect">
            <a:avLst/>
          </a:prstGeom>
        </p:spPr>
      </p:pic>
      <p:pic>
        <p:nvPicPr>
          <p:cNvPr id="4" name="Imagen 3">
            <a:extLst>
              <a:ext uri="{FF2B5EF4-FFF2-40B4-BE49-F238E27FC236}">
                <a16:creationId xmlns:a16="http://schemas.microsoft.com/office/drawing/2014/main" id="{9C253FCB-9050-2B83-24BB-7E8F741B2F94}"/>
              </a:ext>
            </a:extLst>
          </p:cNvPr>
          <p:cNvPicPr>
            <a:picLocks noChangeAspect="1"/>
          </p:cNvPicPr>
          <p:nvPr/>
        </p:nvPicPr>
        <p:blipFill>
          <a:blip r:embed="rId4"/>
          <a:srcRect l="27304" t="24571" r="40234" b="17484"/>
          <a:stretch>
            <a:fillRect/>
          </a:stretch>
        </p:blipFill>
        <p:spPr>
          <a:xfrm>
            <a:off x="112655" y="1480021"/>
            <a:ext cx="5295899" cy="5315018"/>
          </a:xfrm>
          <a:prstGeom prst="rect">
            <a:avLst/>
          </a:prstGeom>
        </p:spPr>
      </p:pic>
      <p:pic>
        <p:nvPicPr>
          <p:cNvPr id="6" name="Imagen 5">
            <a:extLst>
              <a:ext uri="{FF2B5EF4-FFF2-40B4-BE49-F238E27FC236}">
                <a16:creationId xmlns:a16="http://schemas.microsoft.com/office/drawing/2014/main" id="{D504CA01-A709-96BD-973D-8C6FE8E5F300}"/>
              </a:ext>
            </a:extLst>
          </p:cNvPr>
          <p:cNvPicPr>
            <a:picLocks noChangeAspect="1"/>
          </p:cNvPicPr>
          <p:nvPr/>
        </p:nvPicPr>
        <p:blipFill>
          <a:blip r:embed="rId5"/>
          <a:srcRect l="61290" t="25404" r="6953" b="17484"/>
          <a:stretch>
            <a:fillRect/>
          </a:stretch>
        </p:blipFill>
        <p:spPr>
          <a:xfrm>
            <a:off x="6584419" y="1518292"/>
            <a:ext cx="5111549" cy="5168134"/>
          </a:xfrm>
          <a:prstGeom prst="rect">
            <a:avLst/>
          </a:prstGeom>
        </p:spPr>
      </p:pic>
    </p:spTree>
    <p:extLst>
      <p:ext uri="{BB962C8B-B14F-4D97-AF65-F5344CB8AC3E}">
        <p14:creationId xmlns:p14="http://schemas.microsoft.com/office/powerpoint/2010/main" val="4257540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227040" y="122141"/>
            <a:ext cx="6838778" cy="678940"/>
          </a:xfrm>
          <a:prstGeom prst="rect">
            <a:avLst/>
          </a:prstGeom>
        </p:spPr>
      </p:pic>
      <p:pic>
        <p:nvPicPr>
          <p:cNvPr id="12" name="Imagen 11"/>
          <p:cNvPicPr>
            <a:picLocks noChangeAspect="1"/>
          </p:cNvPicPr>
          <p:nvPr/>
        </p:nvPicPr>
        <p:blipFill>
          <a:blip r:embed="rId3">
            <a:biLevel thresh="75000"/>
          </a:blip>
          <a:stretch>
            <a:fillRect/>
          </a:stretch>
        </p:blipFill>
        <p:spPr>
          <a:xfrm>
            <a:off x="10456332" y="162845"/>
            <a:ext cx="1577284" cy="419295"/>
          </a:xfrm>
          <a:prstGeom prst="rect">
            <a:avLst/>
          </a:prstGeom>
        </p:spPr>
      </p:pic>
      <p:sp>
        <p:nvSpPr>
          <p:cNvPr id="2" name="Rectángulo 1">
            <a:extLst>
              <a:ext uri="{FF2B5EF4-FFF2-40B4-BE49-F238E27FC236}">
                <a16:creationId xmlns:a16="http://schemas.microsoft.com/office/drawing/2014/main" id="{62F6D3F3-1280-536F-DFE9-AA3104A1DA21}"/>
              </a:ext>
            </a:extLst>
          </p:cNvPr>
          <p:cNvSpPr/>
          <p:nvPr/>
        </p:nvSpPr>
        <p:spPr>
          <a:xfrm>
            <a:off x="2478975" y="1112666"/>
            <a:ext cx="6919725" cy="1101897"/>
          </a:xfrm>
          <a:prstGeom prst="rect">
            <a:avLst/>
          </a:prstGeom>
          <a:solidFill>
            <a:schemeClr val="bg2">
              <a:lumMod val="7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70000"/>
              </a:lnSpc>
            </a:pPr>
            <a:r>
              <a:rPr lang="es-MX" sz="2800" b="1" dirty="0">
                <a:solidFill>
                  <a:schemeClr val="bg1"/>
                </a:solidFill>
                <a:latin typeface="Arial" panose="020B0604020202020204" pitchFamily="34" charset="0"/>
                <a:cs typeface="Arial" panose="020B0604020202020204" pitchFamily="34" charset="0"/>
              </a:rPr>
              <a:t>Rumbo al cierre del ciclo escolar</a:t>
            </a:r>
          </a:p>
        </p:txBody>
      </p:sp>
      <p:sp>
        <p:nvSpPr>
          <p:cNvPr id="3" name="CuadroTexto 2">
            <a:extLst>
              <a:ext uri="{FF2B5EF4-FFF2-40B4-BE49-F238E27FC236}">
                <a16:creationId xmlns:a16="http://schemas.microsoft.com/office/drawing/2014/main" id="{E88EBDC6-D094-9323-720D-7895CED16302}"/>
              </a:ext>
            </a:extLst>
          </p:cNvPr>
          <p:cNvSpPr txBox="1"/>
          <p:nvPr/>
        </p:nvSpPr>
        <p:spPr>
          <a:xfrm>
            <a:off x="4346971" y="2560171"/>
            <a:ext cx="2239566" cy="523220"/>
          </a:xfrm>
          <a:prstGeom prst="rect">
            <a:avLst/>
          </a:prstGeom>
          <a:noFill/>
        </p:spPr>
        <p:txBody>
          <a:bodyPr wrap="square">
            <a:spAutoFit/>
          </a:bodyPr>
          <a:lstStyle/>
          <a:p>
            <a:pPr algn="just"/>
            <a:r>
              <a:rPr lang="es-ES" sz="2800" b="1" dirty="0">
                <a:solidFill>
                  <a:srgbClr val="C00000"/>
                </a:solidFill>
                <a:latin typeface="Arial" panose="020B0604020202020204" pitchFamily="34" charset="0"/>
                <a:cs typeface="Arial" panose="020B0604020202020204" pitchFamily="34" charset="0"/>
              </a:rPr>
              <a:t>Propósitos:</a:t>
            </a:r>
          </a:p>
        </p:txBody>
      </p:sp>
      <p:sp>
        <p:nvSpPr>
          <p:cNvPr id="4" name="CuadroTexto 3">
            <a:extLst>
              <a:ext uri="{FF2B5EF4-FFF2-40B4-BE49-F238E27FC236}">
                <a16:creationId xmlns:a16="http://schemas.microsoft.com/office/drawing/2014/main" id="{EF0B1E4A-AFD3-0788-7E03-71870EF9DEB8}"/>
              </a:ext>
            </a:extLst>
          </p:cNvPr>
          <p:cNvSpPr txBox="1"/>
          <p:nvPr/>
        </p:nvSpPr>
        <p:spPr>
          <a:xfrm>
            <a:off x="1908572" y="3428999"/>
            <a:ext cx="9726215" cy="2893100"/>
          </a:xfrm>
          <a:prstGeom prst="rect">
            <a:avLst/>
          </a:prstGeom>
          <a:noFill/>
        </p:spPr>
        <p:txBody>
          <a:bodyPr wrap="square">
            <a:spAutoFit/>
          </a:bodyPr>
          <a:lstStyle/>
          <a:p>
            <a:pPr marL="342900" indent="-342900" algn="just">
              <a:buFont typeface="Arial" panose="020B0604020202020204" pitchFamily="34" charset="0"/>
              <a:buChar char="•"/>
            </a:pPr>
            <a:r>
              <a:rPr lang="es-ES" sz="2600" b="1" dirty="0">
                <a:solidFill>
                  <a:srgbClr val="990000"/>
                </a:solidFill>
                <a:latin typeface="Arial" panose="020B0604020202020204" pitchFamily="34" charset="0"/>
                <a:cs typeface="Arial" panose="020B0604020202020204" pitchFamily="34" charset="0"/>
              </a:rPr>
              <a:t>Analizar y reflexionar </a:t>
            </a:r>
            <a:r>
              <a:rPr lang="es-ES" sz="2600" dirty="0">
                <a:latin typeface="Arial" panose="020B0604020202020204" pitchFamily="34" charset="0"/>
                <a:cs typeface="Arial" panose="020B0604020202020204" pitchFamily="34" charset="0"/>
              </a:rPr>
              <a:t> como comunidad de aprendizaje sobre </a:t>
            </a:r>
            <a:r>
              <a:rPr lang="es-ES" sz="2600" b="1" dirty="0">
                <a:solidFill>
                  <a:srgbClr val="990000"/>
                </a:solidFill>
                <a:latin typeface="Arial" panose="020B0604020202020204" pitchFamily="34" charset="0"/>
                <a:cs typeface="Arial" panose="020B0604020202020204" pitchFamily="34" charset="0"/>
              </a:rPr>
              <a:t>los logros y áreas de oportunidad en la implementación del Plan de Estudio 2022,</a:t>
            </a:r>
            <a:r>
              <a:rPr lang="es-ES" sz="2600" dirty="0">
                <a:latin typeface="Arial" panose="020B0604020202020204" pitchFamily="34" charset="0"/>
                <a:cs typeface="Arial" panose="020B0604020202020204" pitchFamily="34" charset="0"/>
              </a:rPr>
              <a:t> para </a:t>
            </a:r>
            <a:r>
              <a:rPr lang="es-ES" sz="2600" b="1" dirty="0">
                <a:solidFill>
                  <a:srgbClr val="C00000"/>
                </a:solidFill>
                <a:latin typeface="Arial" panose="020B0604020202020204" pitchFamily="34" charset="0"/>
                <a:cs typeface="Arial" panose="020B0604020202020204" pitchFamily="34" charset="0"/>
              </a:rPr>
              <a:t>trazar estrategias y acciones de mejora.</a:t>
            </a:r>
            <a:endParaRPr lang="es-ES" sz="26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s-ES" sz="26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600" b="1" dirty="0">
                <a:solidFill>
                  <a:srgbClr val="C00000"/>
                </a:solidFill>
                <a:latin typeface="Arial" panose="020B0604020202020204" pitchFamily="34" charset="0"/>
                <a:cs typeface="Arial" panose="020B0604020202020204" pitchFamily="34" charset="0"/>
              </a:rPr>
              <a:t>Conformar el Comité Académico de Zona y Sector.</a:t>
            </a:r>
          </a:p>
          <a:p>
            <a:pPr marL="342900" indent="-342900" algn="just">
              <a:buFont typeface="Arial" panose="020B0604020202020204" pitchFamily="34" charset="0"/>
              <a:buChar char="•"/>
            </a:pPr>
            <a:endParaRPr lang="es-MX" sz="2600" dirty="0">
              <a:latin typeface="Arial" panose="020B0604020202020204" pitchFamily="34" charset="0"/>
              <a:cs typeface="Arial" panose="020B0604020202020204" pitchFamily="34" charset="0"/>
            </a:endParaRPr>
          </a:p>
        </p:txBody>
      </p:sp>
      <p:sp>
        <p:nvSpPr>
          <p:cNvPr id="5" name="Flecha: a la derecha 4">
            <a:extLst>
              <a:ext uri="{FF2B5EF4-FFF2-40B4-BE49-F238E27FC236}">
                <a16:creationId xmlns:a16="http://schemas.microsoft.com/office/drawing/2014/main" id="{CF7033DA-D375-61F0-4EFE-5A1E1A9CB570}"/>
              </a:ext>
            </a:extLst>
          </p:cNvPr>
          <p:cNvSpPr/>
          <p:nvPr/>
        </p:nvSpPr>
        <p:spPr>
          <a:xfrm>
            <a:off x="557213" y="3643312"/>
            <a:ext cx="942975" cy="542925"/>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Flecha: a la derecha 6">
            <a:extLst>
              <a:ext uri="{FF2B5EF4-FFF2-40B4-BE49-F238E27FC236}">
                <a16:creationId xmlns:a16="http://schemas.microsoft.com/office/drawing/2014/main" id="{B0C86B93-6BCD-80DF-DBB9-CCF4836F33E4}"/>
              </a:ext>
            </a:extLst>
          </p:cNvPr>
          <p:cNvSpPr/>
          <p:nvPr/>
        </p:nvSpPr>
        <p:spPr>
          <a:xfrm>
            <a:off x="557213" y="5281613"/>
            <a:ext cx="942975" cy="542925"/>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585833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76090-4AE5-4F21-D742-E3A6AFD36E4E}"/>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C304FDD8-786A-EAFF-2AB3-B49CCC64D1C2}"/>
              </a:ext>
            </a:extLst>
          </p:cNvPr>
          <p:cNvPicPr>
            <a:picLocks noChangeAspect="1"/>
          </p:cNvPicPr>
          <p:nvPr/>
        </p:nvPicPr>
        <p:blipFill>
          <a:blip r:embed="rId2"/>
          <a:stretch>
            <a:fillRect/>
          </a:stretch>
        </p:blipFill>
        <p:spPr>
          <a:xfrm>
            <a:off x="227040" y="122141"/>
            <a:ext cx="6838778" cy="678940"/>
          </a:xfrm>
          <a:prstGeom prst="rect">
            <a:avLst/>
          </a:prstGeom>
        </p:spPr>
      </p:pic>
      <p:pic>
        <p:nvPicPr>
          <p:cNvPr id="12" name="Imagen 11">
            <a:extLst>
              <a:ext uri="{FF2B5EF4-FFF2-40B4-BE49-F238E27FC236}">
                <a16:creationId xmlns:a16="http://schemas.microsoft.com/office/drawing/2014/main" id="{BCC6ACF3-1AFE-311F-C45A-4EB997F6BAD8}"/>
              </a:ext>
            </a:extLst>
          </p:cNvPr>
          <p:cNvPicPr>
            <a:picLocks noChangeAspect="1"/>
          </p:cNvPicPr>
          <p:nvPr/>
        </p:nvPicPr>
        <p:blipFill>
          <a:blip r:embed="rId3">
            <a:biLevel thresh="75000"/>
          </a:blip>
          <a:stretch>
            <a:fillRect/>
          </a:stretch>
        </p:blipFill>
        <p:spPr>
          <a:xfrm>
            <a:off x="10456332" y="162845"/>
            <a:ext cx="1577284" cy="419295"/>
          </a:xfrm>
          <a:prstGeom prst="rect">
            <a:avLst/>
          </a:prstGeom>
        </p:spPr>
      </p:pic>
      <p:pic>
        <p:nvPicPr>
          <p:cNvPr id="5" name="Imagen 4">
            <a:extLst>
              <a:ext uri="{FF2B5EF4-FFF2-40B4-BE49-F238E27FC236}">
                <a16:creationId xmlns:a16="http://schemas.microsoft.com/office/drawing/2014/main" id="{099076C9-E2FA-FD6A-17FE-C2561613F790}"/>
              </a:ext>
            </a:extLst>
          </p:cNvPr>
          <p:cNvPicPr>
            <a:picLocks noChangeAspect="1"/>
          </p:cNvPicPr>
          <p:nvPr/>
        </p:nvPicPr>
        <p:blipFill>
          <a:blip r:embed="rId4"/>
          <a:srcRect l="28008" t="21236" r="5312" b="20194"/>
          <a:stretch>
            <a:fillRect/>
          </a:stretch>
        </p:blipFill>
        <p:spPr>
          <a:xfrm>
            <a:off x="638175" y="1128714"/>
            <a:ext cx="10915650" cy="5390682"/>
          </a:xfrm>
          <a:prstGeom prst="rect">
            <a:avLst/>
          </a:prstGeom>
        </p:spPr>
      </p:pic>
    </p:spTree>
    <p:extLst>
      <p:ext uri="{BB962C8B-B14F-4D97-AF65-F5344CB8AC3E}">
        <p14:creationId xmlns:p14="http://schemas.microsoft.com/office/powerpoint/2010/main" val="1166682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CBA62-B67C-D0FD-A0D8-B17FBDEEEAD3}"/>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0499AB8A-631F-139A-B0E6-B9EE801DC43A}"/>
              </a:ext>
            </a:extLst>
          </p:cNvPr>
          <p:cNvPicPr>
            <a:picLocks noChangeAspect="1"/>
          </p:cNvPicPr>
          <p:nvPr/>
        </p:nvPicPr>
        <p:blipFill>
          <a:blip r:embed="rId2"/>
          <a:stretch>
            <a:fillRect/>
          </a:stretch>
        </p:blipFill>
        <p:spPr>
          <a:xfrm>
            <a:off x="227040" y="122141"/>
            <a:ext cx="6838778" cy="678940"/>
          </a:xfrm>
          <a:prstGeom prst="rect">
            <a:avLst/>
          </a:prstGeom>
        </p:spPr>
      </p:pic>
      <p:pic>
        <p:nvPicPr>
          <p:cNvPr id="12" name="Imagen 11">
            <a:extLst>
              <a:ext uri="{FF2B5EF4-FFF2-40B4-BE49-F238E27FC236}">
                <a16:creationId xmlns:a16="http://schemas.microsoft.com/office/drawing/2014/main" id="{D1A0C3D1-3C52-C12E-3F10-6AC6D870866C}"/>
              </a:ext>
            </a:extLst>
          </p:cNvPr>
          <p:cNvPicPr>
            <a:picLocks noChangeAspect="1"/>
          </p:cNvPicPr>
          <p:nvPr/>
        </p:nvPicPr>
        <p:blipFill>
          <a:blip r:embed="rId3">
            <a:biLevel thresh="75000"/>
          </a:blip>
          <a:stretch>
            <a:fillRect/>
          </a:stretch>
        </p:blipFill>
        <p:spPr>
          <a:xfrm>
            <a:off x="10456332" y="162845"/>
            <a:ext cx="1577284" cy="419295"/>
          </a:xfrm>
          <a:prstGeom prst="rect">
            <a:avLst/>
          </a:prstGeom>
        </p:spPr>
      </p:pic>
      <p:pic>
        <p:nvPicPr>
          <p:cNvPr id="3" name="Imagen 2">
            <a:extLst>
              <a:ext uri="{FF2B5EF4-FFF2-40B4-BE49-F238E27FC236}">
                <a16:creationId xmlns:a16="http://schemas.microsoft.com/office/drawing/2014/main" id="{8840EBC3-3753-DCE7-B840-419CC36B4A93}"/>
              </a:ext>
            </a:extLst>
          </p:cNvPr>
          <p:cNvPicPr>
            <a:picLocks noChangeAspect="1"/>
          </p:cNvPicPr>
          <p:nvPr/>
        </p:nvPicPr>
        <p:blipFill>
          <a:blip r:embed="rId4"/>
          <a:srcRect l="16406" t="19987" r="16445" b="12481"/>
          <a:stretch>
            <a:fillRect/>
          </a:stretch>
        </p:blipFill>
        <p:spPr>
          <a:xfrm>
            <a:off x="669395" y="787774"/>
            <a:ext cx="10574868" cy="5979506"/>
          </a:xfrm>
          <a:prstGeom prst="rect">
            <a:avLst/>
          </a:prstGeom>
        </p:spPr>
      </p:pic>
    </p:spTree>
    <p:extLst>
      <p:ext uri="{BB962C8B-B14F-4D97-AF65-F5344CB8AC3E}">
        <p14:creationId xmlns:p14="http://schemas.microsoft.com/office/powerpoint/2010/main" val="3565564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227040" y="122141"/>
            <a:ext cx="6838778" cy="678940"/>
          </a:xfrm>
          <a:prstGeom prst="rect">
            <a:avLst/>
          </a:prstGeom>
        </p:spPr>
      </p:pic>
      <p:pic>
        <p:nvPicPr>
          <p:cNvPr id="12" name="Imagen 11"/>
          <p:cNvPicPr>
            <a:picLocks noChangeAspect="1"/>
          </p:cNvPicPr>
          <p:nvPr/>
        </p:nvPicPr>
        <p:blipFill>
          <a:blip r:embed="rId3">
            <a:biLevel thresh="75000"/>
          </a:blip>
          <a:stretch>
            <a:fillRect/>
          </a:stretch>
        </p:blipFill>
        <p:spPr>
          <a:xfrm>
            <a:off x="10456332" y="162845"/>
            <a:ext cx="1577284" cy="419295"/>
          </a:xfrm>
          <a:prstGeom prst="rect">
            <a:avLst/>
          </a:prstGeom>
        </p:spPr>
      </p:pic>
      <p:pic>
        <p:nvPicPr>
          <p:cNvPr id="4" name="Imagen 3">
            <a:extLst>
              <a:ext uri="{FF2B5EF4-FFF2-40B4-BE49-F238E27FC236}">
                <a16:creationId xmlns:a16="http://schemas.microsoft.com/office/drawing/2014/main" id="{F2FAF157-2C42-8FC8-A1CC-C56E0B92AF49}"/>
              </a:ext>
            </a:extLst>
          </p:cNvPr>
          <p:cNvPicPr>
            <a:picLocks noChangeAspect="1"/>
          </p:cNvPicPr>
          <p:nvPr/>
        </p:nvPicPr>
        <p:blipFill>
          <a:blip r:embed="rId4"/>
          <a:srcRect t="11440" r="1299" b="6139"/>
          <a:stretch>
            <a:fillRect/>
          </a:stretch>
        </p:blipFill>
        <p:spPr>
          <a:xfrm>
            <a:off x="71440" y="1045426"/>
            <a:ext cx="12033616" cy="5649729"/>
          </a:xfrm>
          <a:prstGeom prst="rect">
            <a:avLst/>
          </a:prstGeom>
        </p:spPr>
      </p:pic>
    </p:spTree>
    <p:extLst>
      <p:ext uri="{BB962C8B-B14F-4D97-AF65-F5344CB8AC3E}">
        <p14:creationId xmlns:p14="http://schemas.microsoft.com/office/powerpoint/2010/main" val="3917687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98546-E12B-7E04-DC24-D2264DAA09A2}"/>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3A1DDE8B-282D-BC57-5748-D15927497E67}"/>
              </a:ext>
            </a:extLst>
          </p:cNvPr>
          <p:cNvPicPr>
            <a:picLocks noChangeAspect="1"/>
          </p:cNvPicPr>
          <p:nvPr/>
        </p:nvPicPr>
        <p:blipFill>
          <a:blip r:embed="rId2"/>
          <a:stretch>
            <a:fillRect/>
          </a:stretch>
        </p:blipFill>
        <p:spPr>
          <a:xfrm>
            <a:off x="227040" y="122141"/>
            <a:ext cx="6838778" cy="678940"/>
          </a:xfrm>
          <a:prstGeom prst="rect">
            <a:avLst/>
          </a:prstGeom>
        </p:spPr>
      </p:pic>
      <p:pic>
        <p:nvPicPr>
          <p:cNvPr id="12" name="Imagen 11">
            <a:extLst>
              <a:ext uri="{FF2B5EF4-FFF2-40B4-BE49-F238E27FC236}">
                <a16:creationId xmlns:a16="http://schemas.microsoft.com/office/drawing/2014/main" id="{B7B7540B-0B0C-5915-9CD7-AD58F1A3246E}"/>
              </a:ext>
            </a:extLst>
          </p:cNvPr>
          <p:cNvPicPr>
            <a:picLocks noChangeAspect="1"/>
          </p:cNvPicPr>
          <p:nvPr/>
        </p:nvPicPr>
        <p:blipFill>
          <a:blip r:embed="rId3">
            <a:biLevel thresh="75000"/>
          </a:blip>
          <a:stretch>
            <a:fillRect/>
          </a:stretch>
        </p:blipFill>
        <p:spPr>
          <a:xfrm>
            <a:off x="10456332" y="162845"/>
            <a:ext cx="1577284" cy="419295"/>
          </a:xfrm>
          <a:prstGeom prst="rect">
            <a:avLst/>
          </a:prstGeom>
        </p:spPr>
      </p:pic>
      <p:pic>
        <p:nvPicPr>
          <p:cNvPr id="4" name="Imagen 3">
            <a:extLst>
              <a:ext uri="{FF2B5EF4-FFF2-40B4-BE49-F238E27FC236}">
                <a16:creationId xmlns:a16="http://schemas.microsoft.com/office/drawing/2014/main" id="{58BC6A31-5637-1BBF-3D97-31964CD55AA8}"/>
              </a:ext>
            </a:extLst>
          </p:cNvPr>
          <p:cNvPicPr>
            <a:picLocks noChangeAspect="1"/>
          </p:cNvPicPr>
          <p:nvPr/>
        </p:nvPicPr>
        <p:blipFill>
          <a:blip r:embed="rId4"/>
          <a:srcRect l="46758" t="28948" r="30039" b="18943"/>
          <a:stretch>
            <a:fillRect/>
          </a:stretch>
        </p:blipFill>
        <p:spPr>
          <a:xfrm>
            <a:off x="514351" y="1038732"/>
            <a:ext cx="3557588" cy="4491902"/>
          </a:xfrm>
          <a:prstGeom prst="rect">
            <a:avLst/>
          </a:prstGeom>
        </p:spPr>
      </p:pic>
      <p:sp>
        <p:nvSpPr>
          <p:cNvPr id="6" name="CuadroTexto 5">
            <a:extLst>
              <a:ext uri="{FF2B5EF4-FFF2-40B4-BE49-F238E27FC236}">
                <a16:creationId xmlns:a16="http://schemas.microsoft.com/office/drawing/2014/main" id="{792D28A6-8143-C43D-AB2E-03C1F24237D6}"/>
              </a:ext>
            </a:extLst>
          </p:cNvPr>
          <p:cNvSpPr txBox="1"/>
          <p:nvPr/>
        </p:nvSpPr>
        <p:spPr>
          <a:xfrm>
            <a:off x="1075135" y="5768285"/>
            <a:ext cx="2853928" cy="923330"/>
          </a:xfrm>
          <a:prstGeom prst="rect">
            <a:avLst/>
          </a:prstGeom>
          <a:noFill/>
        </p:spPr>
        <p:txBody>
          <a:bodyPr wrap="square">
            <a:spAutoFit/>
          </a:bodyPr>
          <a:lstStyle/>
          <a:p>
            <a:pPr algn="just"/>
            <a:r>
              <a:rPr lang="es-MX" sz="1800" b="1" i="0" u="none" strike="noStrike" baseline="0" dirty="0">
                <a:solidFill>
                  <a:srgbClr val="1D1D1B"/>
                </a:solidFill>
                <a:latin typeface="NotoSans-Bold"/>
              </a:rPr>
              <a:t>La Inteligencia </a:t>
            </a:r>
            <a:r>
              <a:rPr lang="es-MX" sz="1800" b="1" i="0" u="none" strike="noStrike" baseline="0" dirty="0">
                <a:solidFill>
                  <a:srgbClr val="1D1D1B"/>
                </a:solidFill>
                <a:latin typeface="NotoSans-Bold"/>
                <a:hlinkClick r:id="rId5" action="ppaction://hlinkfile"/>
              </a:rPr>
              <a:t>Artificial</a:t>
            </a:r>
            <a:r>
              <a:rPr lang="es-MX" sz="1800" b="1" i="0" u="none" strike="noStrike" baseline="0" dirty="0">
                <a:solidFill>
                  <a:srgbClr val="1D1D1B"/>
                </a:solidFill>
                <a:latin typeface="NotoSans-Bold"/>
              </a:rPr>
              <a:t>:</a:t>
            </a:r>
          </a:p>
          <a:p>
            <a:pPr algn="just"/>
            <a:r>
              <a:rPr lang="es-MX" sz="1800" b="1" i="0" u="none" strike="noStrike" baseline="0" dirty="0">
                <a:solidFill>
                  <a:srgbClr val="1D1D1B"/>
                </a:solidFill>
                <a:latin typeface="NotoSans-Bold"/>
              </a:rPr>
              <a:t>herramienta y aliada en el</a:t>
            </a:r>
          </a:p>
          <a:p>
            <a:pPr algn="just"/>
            <a:r>
              <a:rPr lang="es-MX" sz="1800" b="1" i="0" u="none" strike="noStrike" baseline="0" dirty="0">
                <a:solidFill>
                  <a:srgbClr val="1D1D1B"/>
                </a:solidFill>
                <a:latin typeface="NotoSans-Bold"/>
              </a:rPr>
              <a:t>quehacer docente</a:t>
            </a:r>
            <a:endParaRPr lang="es-MX" dirty="0"/>
          </a:p>
        </p:txBody>
      </p:sp>
      <p:sp>
        <p:nvSpPr>
          <p:cNvPr id="8" name="CuadroTexto 7">
            <a:extLst>
              <a:ext uri="{FF2B5EF4-FFF2-40B4-BE49-F238E27FC236}">
                <a16:creationId xmlns:a16="http://schemas.microsoft.com/office/drawing/2014/main" id="{F3341971-1EF0-C1D5-DF42-287FFE3A94CD}"/>
              </a:ext>
            </a:extLst>
          </p:cNvPr>
          <p:cNvSpPr txBox="1"/>
          <p:nvPr/>
        </p:nvSpPr>
        <p:spPr>
          <a:xfrm>
            <a:off x="4400550" y="1038732"/>
            <a:ext cx="7472363" cy="5324535"/>
          </a:xfrm>
          <a:prstGeom prst="rect">
            <a:avLst/>
          </a:prstGeom>
          <a:noFill/>
        </p:spPr>
        <p:txBody>
          <a:bodyPr wrap="square">
            <a:spAutoFit/>
          </a:bodyPr>
          <a:lstStyle/>
          <a:p>
            <a:pPr algn="just"/>
            <a:r>
              <a:rPr lang="es-MX" sz="2000" b="0" i="0" u="none" strike="noStrike" baseline="0" dirty="0">
                <a:latin typeface="Arial" panose="020B0604020202020204" pitchFamily="34" charset="0"/>
                <a:cs typeface="Arial" panose="020B0604020202020204" pitchFamily="34" charset="0"/>
              </a:rPr>
              <a:t>La experiencia que se presenta surge ante la dificultad de </a:t>
            </a:r>
            <a:r>
              <a:rPr lang="pt-BR" sz="2000" b="0" i="0" u="none" strike="noStrike" baseline="0" dirty="0">
                <a:latin typeface="Arial" panose="020B0604020202020204" pitchFamily="34" charset="0"/>
                <a:cs typeface="Arial" panose="020B0604020202020204" pitchFamily="34" charset="0"/>
              </a:rPr>
              <a:t>docentes de primaria para vincular Campos formativos, </a:t>
            </a:r>
            <a:r>
              <a:rPr lang="es-MX" sz="2000" b="0" i="0" u="none" strike="noStrike" baseline="0" dirty="0">
                <a:latin typeface="Arial" panose="020B0604020202020204" pitchFamily="34" charset="0"/>
                <a:cs typeface="Arial" panose="020B0604020202020204" pitchFamily="34" charset="0"/>
              </a:rPr>
              <a:t>Contenidos y Procesos de Desarrollo de Aprendizaje (PDA) en la planeación didáctica a partir de lo que establecen el </a:t>
            </a:r>
            <a:r>
              <a:rPr lang="es-MX" sz="2000" b="0" i="1" u="none" strike="noStrike" baseline="0" dirty="0">
                <a:latin typeface="Arial" panose="020B0604020202020204" pitchFamily="34" charset="0"/>
                <a:cs typeface="Arial" panose="020B0604020202020204" pitchFamily="34" charset="0"/>
              </a:rPr>
              <a:t>Plan de Estudio para la Educación Preescolar, Primaria y Secundaria 2022 </a:t>
            </a:r>
            <a:r>
              <a:rPr lang="es-MX" sz="2000" b="0" i="0" u="none" strike="noStrike" baseline="0" dirty="0">
                <a:latin typeface="Arial" panose="020B0604020202020204" pitchFamily="34" charset="0"/>
                <a:cs typeface="Arial" panose="020B0604020202020204" pitchFamily="34" charset="0"/>
              </a:rPr>
              <a:t>y la Nueva Escuela Mexicana (NEM). Como supervisor, con el propósito de apoyar a los colectivos de mi zona escolar, desarrollé herramientas semiautomatizadas con Inteligencia Artificial para crear secuencias didácticas innovadoras. Esta estrategia fortaleció el acompañamiento que se realiza desde la supervisión, haciéndolo más personalizado, con mayor apoyo al colectivo docente en su profesionalización, así como el fomento de comunidades de aprendizaje colaborativas. El aporte principal es el avance logrado hacia una educación transformadora e inclusiva alineada con los fines de la NEM, mejorando los aprendizajes de estudiantes en contextos urbanos de nivel socioeconómico medio-bajo.</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4489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D7986-94C6-C865-0107-EC5DB81050B5}"/>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D73DF72F-C163-538D-F888-20231EA46327}"/>
              </a:ext>
            </a:extLst>
          </p:cNvPr>
          <p:cNvPicPr>
            <a:picLocks noChangeAspect="1"/>
          </p:cNvPicPr>
          <p:nvPr/>
        </p:nvPicPr>
        <p:blipFill>
          <a:blip r:embed="rId2"/>
          <a:stretch>
            <a:fillRect/>
          </a:stretch>
        </p:blipFill>
        <p:spPr>
          <a:xfrm>
            <a:off x="227040" y="122141"/>
            <a:ext cx="6838778" cy="678940"/>
          </a:xfrm>
          <a:prstGeom prst="rect">
            <a:avLst/>
          </a:prstGeom>
        </p:spPr>
      </p:pic>
      <p:pic>
        <p:nvPicPr>
          <p:cNvPr id="12" name="Imagen 11">
            <a:extLst>
              <a:ext uri="{FF2B5EF4-FFF2-40B4-BE49-F238E27FC236}">
                <a16:creationId xmlns:a16="http://schemas.microsoft.com/office/drawing/2014/main" id="{A217CED2-CE64-2B32-FCEE-887B74BE6EBB}"/>
              </a:ext>
            </a:extLst>
          </p:cNvPr>
          <p:cNvPicPr>
            <a:picLocks noChangeAspect="1"/>
          </p:cNvPicPr>
          <p:nvPr/>
        </p:nvPicPr>
        <p:blipFill>
          <a:blip r:embed="rId3">
            <a:biLevel thresh="75000"/>
          </a:blip>
          <a:stretch>
            <a:fillRect/>
          </a:stretch>
        </p:blipFill>
        <p:spPr>
          <a:xfrm>
            <a:off x="10456332" y="162845"/>
            <a:ext cx="1577284" cy="419295"/>
          </a:xfrm>
          <a:prstGeom prst="rect">
            <a:avLst/>
          </a:prstGeom>
        </p:spPr>
      </p:pic>
      <p:sp>
        <p:nvSpPr>
          <p:cNvPr id="2" name="Rectángulo 1">
            <a:extLst>
              <a:ext uri="{FF2B5EF4-FFF2-40B4-BE49-F238E27FC236}">
                <a16:creationId xmlns:a16="http://schemas.microsoft.com/office/drawing/2014/main" id="{25585E67-1A19-620F-00A1-D87A42FC89AC}"/>
              </a:ext>
            </a:extLst>
          </p:cNvPr>
          <p:cNvSpPr/>
          <p:nvPr/>
        </p:nvSpPr>
        <p:spPr>
          <a:xfrm>
            <a:off x="227040" y="2397948"/>
            <a:ext cx="2568814" cy="2062103"/>
          </a:xfrm>
          <a:prstGeom prst="rect">
            <a:avLst/>
          </a:prstGeom>
        </p:spPr>
        <p:txBody>
          <a:bodyPr wrap="square">
            <a:spAutoFit/>
          </a:bodyPr>
          <a:lstStyle/>
          <a:p>
            <a:pPr algn="ctr"/>
            <a:r>
              <a:rPr lang="es-MX" sz="3200" b="1" dirty="0"/>
              <a:t>El CTE como </a:t>
            </a:r>
          </a:p>
          <a:p>
            <a:pPr algn="ctr"/>
            <a:r>
              <a:rPr lang="es-MX" sz="3200" b="1" dirty="0"/>
              <a:t>Comunidad de Aprendizaje</a:t>
            </a:r>
          </a:p>
        </p:txBody>
      </p:sp>
      <p:pic>
        <p:nvPicPr>
          <p:cNvPr id="3" name="Imagen 2">
            <a:extLst>
              <a:ext uri="{FF2B5EF4-FFF2-40B4-BE49-F238E27FC236}">
                <a16:creationId xmlns:a16="http://schemas.microsoft.com/office/drawing/2014/main" id="{3202B577-8A69-9E2E-24AA-2F6F71155F75}"/>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29746" t="39683" r="33692" b="8539"/>
          <a:stretch/>
        </p:blipFill>
        <p:spPr bwMode="auto">
          <a:xfrm>
            <a:off x="3835506" y="795673"/>
            <a:ext cx="7409468" cy="589948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070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960DC-662E-4976-0D0D-02B82DF5A469}"/>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B1B61A41-63DC-C39D-F1BF-6F530ABBC9B7}"/>
              </a:ext>
            </a:extLst>
          </p:cNvPr>
          <p:cNvPicPr>
            <a:picLocks noChangeAspect="1"/>
          </p:cNvPicPr>
          <p:nvPr/>
        </p:nvPicPr>
        <p:blipFill>
          <a:blip r:embed="rId2"/>
          <a:stretch>
            <a:fillRect/>
          </a:stretch>
        </p:blipFill>
        <p:spPr>
          <a:xfrm>
            <a:off x="227040" y="122141"/>
            <a:ext cx="6838778" cy="678940"/>
          </a:xfrm>
          <a:prstGeom prst="rect">
            <a:avLst/>
          </a:prstGeom>
        </p:spPr>
      </p:pic>
      <p:pic>
        <p:nvPicPr>
          <p:cNvPr id="12" name="Imagen 11">
            <a:extLst>
              <a:ext uri="{FF2B5EF4-FFF2-40B4-BE49-F238E27FC236}">
                <a16:creationId xmlns:a16="http://schemas.microsoft.com/office/drawing/2014/main" id="{C598CE9F-CA2E-2FB5-F29D-3E28F7AD579C}"/>
              </a:ext>
            </a:extLst>
          </p:cNvPr>
          <p:cNvPicPr>
            <a:picLocks noChangeAspect="1"/>
          </p:cNvPicPr>
          <p:nvPr/>
        </p:nvPicPr>
        <p:blipFill>
          <a:blip r:embed="rId3">
            <a:biLevel thresh="75000"/>
          </a:blip>
          <a:stretch>
            <a:fillRect/>
          </a:stretch>
        </p:blipFill>
        <p:spPr>
          <a:xfrm>
            <a:off x="10456332" y="162845"/>
            <a:ext cx="1577284" cy="419295"/>
          </a:xfrm>
          <a:prstGeom prst="rect">
            <a:avLst/>
          </a:prstGeom>
        </p:spPr>
      </p:pic>
      <p:pic>
        <p:nvPicPr>
          <p:cNvPr id="2" name="Imagen 1">
            <a:extLst>
              <a:ext uri="{FF2B5EF4-FFF2-40B4-BE49-F238E27FC236}">
                <a16:creationId xmlns:a16="http://schemas.microsoft.com/office/drawing/2014/main" id="{C7BE448F-0762-CBD0-7501-60CD5352661F}"/>
              </a:ext>
            </a:extLst>
          </p:cNvPr>
          <p:cNvPicPr>
            <a:picLocks noChangeAspect="1"/>
          </p:cNvPicPr>
          <p:nvPr/>
        </p:nvPicPr>
        <p:blipFill>
          <a:blip r:embed="rId4"/>
          <a:stretch>
            <a:fillRect/>
          </a:stretch>
        </p:blipFill>
        <p:spPr>
          <a:xfrm>
            <a:off x="87519" y="949033"/>
            <a:ext cx="12001129" cy="1865605"/>
          </a:xfrm>
          <a:prstGeom prst="rect">
            <a:avLst/>
          </a:prstGeom>
        </p:spPr>
      </p:pic>
      <p:sp>
        <p:nvSpPr>
          <p:cNvPr id="3" name="CuadroTexto 2">
            <a:extLst>
              <a:ext uri="{FF2B5EF4-FFF2-40B4-BE49-F238E27FC236}">
                <a16:creationId xmlns:a16="http://schemas.microsoft.com/office/drawing/2014/main" id="{CED490F0-48C6-D9E0-59C3-2F1561A858E6}"/>
              </a:ext>
            </a:extLst>
          </p:cNvPr>
          <p:cNvSpPr txBox="1"/>
          <p:nvPr/>
        </p:nvSpPr>
        <p:spPr>
          <a:xfrm>
            <a:off x="773133" y="2962590"/>
            <a:ext cx="10629900" cy="3354765"/>
          </a:xfrm>
          <a:prstGeom prst="rect">
            <a:avLst/>
          </a:prstGeom>
          <a:noFill/>
        </p:spPr>
        <p:txBody>
          <a:bodyPr wrap="square" rtlCol="0">
            <a:spAutoFit/>
          </a:bodyPr>
          <a:lstStyle/>
          <a:p>
            <a:pPr algn="just"/>
            <a:r>
              <a:rPr lang="es-MX" sz="3200" b="1" dirty="0"/>
              <a:t>Integración del comité académico para promover acciones para el desarrollo a las comunidades de aprendizaje</a:t>
            </a:r>
            <a:r>
              <a:rPr lang="es-MX" sz="3200" dirty="0"/>
              <a:t>.</a:t>
            </a:r>
          </a:p>
          <a:p>
            <a:pPr algn="just"/>
            <a:endParaRPr lang="es-MX" sz="3200" dirty="0"/>
          </a:p>
          <a:p>
            <a:pPr lvl="0"/>
            <a:r>
              <a:rPr lang="es-MX" sz="3200" dirty="0">
                <a:effectLst>
                  <a:outerShdw blurRad="38100" dist="38100" dir="2700000" algn="tl">
                    <a:srgbClr val="000000">
                      <a:alpha val="43137"/>
                    </a:srgbClr>
                  </a:outerShdw>
                </a:effectLst>
              </a:rPr>
              <a:t>A)  Presidente del Comité</a:t>
            </a:r>
            <a:r>
              <a:rPr lang="es-MX" sz="3200" dirty="0"/>
              <a:t> de Zona y Sector </a:t>
            </a:r>
          </a:p>
          <a:p>
            <a:pPr lvl="0"/>
            <a:r>
              <a:rPr lang="es-MX" sz="3200" dirty="0"/>
              <a:t>     Supervisor (a), Jefe (a) sector respectivamente</a:t>
            </a:r>
          </a:p>
          <a:p>
            <a:r>
              <a:rPr lang="es-MX" sz="3200" dirty="0">
                <a:effectLst>
                  <a:outerShdw blurRad="38100" dist="38100" dir="2700000" algn="tl">
                    <a:srgbClr val="000000">
                      <a:alpha val="43137"/>
                    </a:srgbClr>
                  </a:outerShdw>
                </a:effectLst>
              </a:rPr>
              <a:t>B) Secretario,  </a:t>
            </a:r>
            <a:r>
              <a:rPr lang="es-MX" sz="3200" dirty="0"/>
              <a:t>Responsables Académicos y/o </a:t>
            </a:r>
            <a:r>
              <a:rPr lang="es-MX" sz="3200" dirty="0" err="1"/>
              <a:t>ATPs</a:t>
            </a:r>
            <a:endParaRPr lang="es-MX" sz="3200" dirty="0"/>
          </a:p>
          <a:p>
            <a:pPr algn="just"/>
            <a:endParaRPr lang="es-MX" sz="2000" dirty="0">
              <a:latin typeface="Monserrat"/>
              <a:cs typeface="Arial" panose="020B0604020202020204" pitchFamily="34" charset="0"/>
            </a:endParaRPr>
          </a:p>
        </p:txBody>
      </p:sp>
    </p:spTree>
    <p:extLst>
      <p:ext uri="{BB962C8B-B14F-4D97-AF65-F5344CB8AC3E}">
        <p14:creationId xmlns:p14="http://schemas.microsoft.com/office/powerpoint/2010/main" val="143639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4A5D-3FD9-4A9F-870A-78B6590AAEE2}"/>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7B56BF02-7DE9-8CF1-38E9-BBF0B6B54918}"/>
              </a:ext>
            </a:extLst>
          </p:cNvPr>
          <p:cNvPicPr>
            <a:picLocks noChangeAspect="1"/>
          </p:cNvPicPr>
          <p:nvPr/>
        </p:nvPicPr>
        <p:blipFill>
          <a:blip r:embed="rId2"/>
          <a:stretch>
            <a:fillRect/>
          </a:stretch>
        </p:blipFill>
        <p:spPr>
          <a:xfrm>
            <a:off x="227040" y="122141"/>
            <a:ext cx="6838778" cy="678940"/>
          </a:xfrm>
          <a:prstGeom prst="rect">
            <a:avLst/>
          </a:prstGeom>
        </p:spPr>
      </p:pic>
      <p:pic>
        <p:nvPicPr>
          <p:cNvPr id="12" name="Imagen 11">
            <a:extLst>
              <a:ext uri="{FF2B5EF4-FFF2-40B4-BE49-F238E27FC236}">
                <a16:creationId xmlns:a16="http://schemas.microsoft.com/office/drawing/2014/main" id="{4E6EA813-674C-8BB3-AD32-DEB58CA156CD}"/>
              </a:ext>
            </a:extLst>
          </p:cNvPr>
          <p:cNvPicPr>
            <a:picLocks noChangeAspect="1"/>
          </p:cNvPicPr>
          <p:nvPr/>
        </p:nvPicPr>
        <p:blipFill>
          <a:blip r:embed="rId3">
            <a:biLevel thresh="75000"/>
          </a:blip>
          <a:stretch>
            <a:fillRect/>
          </a:stretch>
        </p:blipFill>
        <p:spPr>
          <a:xfrm>
            <a:off x="10456332" y="162845"/>
            <a:ext cx="1577284" cy="419295"/>
          </a:xfrm>
          <a:prstGeom prst="rect">
            <a:avLst/>
          </a:prstGeom>
        </p:spPr>
      </p:pic>
      <p:sp>
        <p:nvSpPr>
          <p:cNvPr id="2" name="Rectángulo 1">
            <a:extLst>
              <a:ext uri="{FF2B5EF4-FFF2-40B4-BE49-F238E27FC236}">
                <a16:creationId xmlns:a16="http://schemas.microsoft.com/office/drawing/2014/main" id="{3894A5C8-CCDB-B4F2-A353-498F504DC713}"/>
              </a:ext>
            </a:extLst>
          </p:cNvPr>
          <p:cNvSpPr/>
          <p:nvPr/>
        </p:nvSpPr>
        <p:spPr>
          <a:xfrm>
            <a:off x="-1" y="938660"/>
            <a:ext cx="12192001" cy="584775"/>
          </a:xfrm>
          <a:prstGeom prst="rect">
            <a:avLst/>
          </a:prstGeom>
          <a:solidFill>
            <a:srgbClr val="8A0000"/>
          </a:solidFill>
        </p:spPr>
        <p:txBody>
          <a:bodyPr wrap="square">
            <a:spAutoFit/>
          </a:bodyPr>
          <a:lstStyle/>
          <a:p>
            <a:pPr algn="ctr"/>
            <a:r>
              <a:rPr lang="es-MX" sz="3200" b="1" dirty="0">
                <a:solidFill>
                  <a:schemeClr val="bg1"/>
                </a:solidFill>
              </a:rPr>
              <a:t>PROPÓSITO DE LOS COMITÉS ACADÉMICOS EN EL MARCO DE LA NEM</a:t>
            </a:r>
          </a:p>
        </p:txBody>
      </p:sp>
      <p:sp>
        <p:nvSpPr>
          <p:cNvPr id="3" name="CuadroTexto 2">
            <a:extLst>
              <a:ext uri="{FF2B5EF4-FFF2-40B4-BE49-F238E27FC236}">
                <a16:creationId xmlns:a16="http://schemas.microsoft.com/office/drawing/2014/main" id="{5974CDBD-BE64-1901-0CBD-80E330259E8A}"/>
              </a:ext>
            </a:extLst>
          </p:cNvPr>
          <p:cNvSpPr txBox="1"/>
          <p:nvPr/>
        </p:nvSpPr>
        <p:spPr>
          <a:xfrm>
            <a:off x="523727" y="1779942"/>
            <a:ext cx="10830219" cy="4524315"/>
          </a:xfrm>
          <a:prstGeom prst="rect">
            <a:avLst/>
          </a:prstGeom>
          <a:noFill/>
        </p:spPr>
        <p:txBody>
          <a:bodyPr wrap="square" rtlCol="0">
            <a:spAutoFit/>
          </a:bodyPr>
          <a:lstStyle/>
          <a:p>
            <a:pPr marL="285750" lvl="0" indent="-285750" algn="just">
              <a:buFont typeface="Arial" panose="020B0604020202020204" pitchFamily="34" charset="0"/>
              <a:buChar char="•"/>
            </a:pPr>
            <a:r>
              <a:rPr lang="es-MX" sz="2400" dirty="0">
                <a:latin typeface="Arial" panose="020B0604020202020204" pitchFamily="34" charset="0"/>
                <a:cs typeface="Arial" panose="020B0604020202020204" pitchFamily="34" charset="0"/>
              </a:rPr>
              <a:t>Generar espacios de diálogo, análisis y construcción colectiva orientados a la retroalimentación del Plan de Estudio 2022 a fin de fortalecer su implementación en los centros educativos y aportar elementos sustantivos a la Secretaría de Educación Pública.</a:t>
            </a:r>
          </a:p>
          <a:p>
            <a:pPr marL="285750" lvl="0" indent="-285750" algn="just">
              <a:buFont typeface="Arial" panose="020B0604020202020204" pitchFamily="34" charset="0"/>
              <a:buChar char="•"/>
            </a:pPr>
            <a:endParaRPr lang="es-MX" sz="24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MX" sz="2400" dirty="0">
                <a:latin typeface="Arial" panose="020B0604020202020204" pitchFamily="34" charset="0"/>
                <a:cs typeface="Arial" panose="020B0604020202020204" pitchFamily="34" charset="0"/>
              </a:rPr>
              <a:t>Que los colectivos escolares reflexionen, desde su experiencia,  en torno a los </a:t>
            </a:r>
            <a:r>
              <a:rPr lang="es-MX" sz="2400" b="1" dirty="0">
                <a:latin typeface="Arial" panose="020B0604020202020204" pitchFamily="34" charset="0"/>
                <a:cs typeface="Arial" panose="020B0604020202020204" pitchFamily="34" charset="0"/>
              </a:rPr>
              <a:t>logros </a:t>
            </a:r>
            <a:r>
              <a:rPr lang="es-MX" sz="2400" dirty="0">
                <a:latin typeface="Arial" panose="020B0604020202020204" pitchFamily="34" charset="0"/>
                <a:cs typeface="Arial" panose="020B0604020202020204" pitchFamily="34" charset="0"/>
              </a:rPr>
              <a:t>– </a:t>
            </a:r>
            <a:r>
              <a:rPr lang="es-MX" sz="2400" b="1" dirty="0">
                <a:latin typeface="Arial" panose="020B0604020202020204" pitchFamily="34" charset="0"/>
                <a:cs typeface="Arial" panose="020B0604020202020204" pitchFamily="34" charset="0"/>
              </a:rPr>
              <a:t>desafíos </a:t>
            </a:r>
            <a:r>
              <a:rPr lang="es-MX" sz="2400" dirty="0">
                <a:latin typeface="Arial" panose="020B0604020202020204" pitchFamily="34" charset="0"/>
                <a:cs typeface="Arial" panose="020B0604020202020204" pitchFamily="34" charset="0"/>
              </a:rPr>
              <a:t>y </a:t>
            </a:r>
            <a:r>
              <a:rPr lang="es-MX" sz="2400" b="1" dirty="0">
                <a:latin typeface="Arial" panose="020B0604020202020204" pitchFamily="34" charset="0"/>
                <a:cs typeface="Arial" panose="020B0604020202020204" pitchFamily="34" charset="0"/>
              </a:rPr>
              <a:t>estrategias de atención  </a:t>
            </a:r>
            <a:r>
              <a:rPr lang="es-MX" sz="2400" dirty="0">
                <a:latin typeface="Arial" panose="020B0604020202020204" pitchFamily="34" charset="0"/>
                <a:cs typeface="Arial" panose="020B0604020202020204" pitchFamily="34" charset="0"/>
              </a:rPr>
              <a:t>de procesos pedagógicos desarrollados en el aula, la escuela o la comunidad en el marco de la implementación del Plan de Estudio 2022.</a:t>
            </a:r>
          </a:p>
          <a:p>
            <a:pPr marL="285750" lvl="0" indent="-285750" algn="just">
              <a:buFont typeface="Arial" panose="020B0604020202020204" pitchFamily="34" charset="0"/>
              <a:buChar char="•"/>
            </a:pPr>
            <a:endParaRPr lang="es-MX"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a:latin typeface="Arial" panose="020B0604020202020204" pitchFamily="34" charset="0"/>
                <a:cs typeface="Arial" panose="020B0604020202020204" pitchFamily="34" charset="0"/>
              </a:rPr>
              <a:t>Contribuir a los procesos de análisis y reflexión rumbo a los Foros Estatales o Nacionales.</a:t>
            </a:r>
          </a:p>
        </p:txBody>
      </p:sp>
    </p:spTree>
    <p:extLst>
      <p:ext uri="{BB962C8B-B14F-4D97-AF65-F5344CB8AC3E}">
        <p14:creationId xmlns:p14="http://schemas.microsoft.com/office/powerpoint/2010/main" val="729877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612C8-AB33-D1C2-B91F-61625DFB426B}"/>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B4BE6E53-BDCB-09DF-07A5-7B3F6EB83C53}"/>
              </a:ext>
            </a:extLst>
          </p:cNvPr>
          <p:cNvPicPr>
            <a:picLocks noChangeAspect="1"/>
          </p:cNvPicPr>
          <p:nvPr/>
        </p:nvPicPr>
        <p:blipFill>
          <a:blip r:embed="rId2"/>
          <a:stretch>
            <a:fillRect/>
          </a:stretch>
        </p:blipFill>
        <p:spPr>
          <a:xfrm>
            <a:off x="227040" y="122141"/>
            <a:ext cx="6838778" cy="678940"/>
          </a:xfrm>
          <a:prstGeom prst="rect">
            <a:avLst/>
          </a:prstGeom>
        </p:spPr>
      </p:pic>
      <p:pic>
        <p:nvPicPr>
          <p:cNvPr id="12" name="Imagen 11">
            <a:extLst>
              <a:ext uri="{FF2B5EF4-FFF2-40B4-BE49-F238E27FC236}">
                <a16:creationId xmlns:a16="http://schemas.microsoft.com/office/drawing/2014/main" id="{8676DD1D-CDE8-74F5-CE53-6DF881C1D09B}"/>
              </a:ext>
            </a:extLst>
          </p:cNvPr>
          <p:cNvPicPr>
            <a:picLocks noChangeAspect="1"/>
          </p:cNvPicPr>
          <p:nvPr/>
        </p:nvPicPr>
        <p:blipFill>
          <a:blip r:embed="rId3">
            <a:biLevel thresh="75000"/>
          </a:blip>
          <a:stretch>
            <a:fillRect/>
          </a:stretch>
        </p:blipFill>
        <p:spPr>
          <a:xfrm>
            <a:off x="10456332" y="162845"/>
            <a:ext cx="1577284" cy="419295"/>
          </a:xfrm>
          <a:prstGeom prst="rect">
            <a:avLst/>
          </a:prstGeom>
        </p:spPr>
      </p:pic>
      <p:sp>
        <p:nvSpPr>
          <p:cNvPr id="2" name="Rectángulo 1">
            <a:extLst>
              <a:ext uri="{FF2B5EF4-FFF2-40B4-BE49-F238E27FC236}">
                <a16:creationId xmlns:a16="http://schemas.microsoft.com/office/drawing/2014/main" id="{8C5A7B31-25AB-3DE3-49E6-F401ADF0AA85}"/>
              </a:ext>
            </a:extLst>
          </p:cNvPr>
          <p:cNvSpPr/>
          <p:nvPr/>
        </p:nvSpPr>
        <p:spPr>
          <a:xfrm>
            <a:off x="40847" y="795037"/>
            <a:ext cx="12192001" cy="523220"/>
          </a:xfrm>
          <a:prstGeom prst="rect">
            <a:avLst/>
          </a:prstGeom>
          <a:solidFill>
            <a:srgbClr val="8A0000"/>
          </a:solidFill>
        </p:spPr>
        <p:txBody>
          <a:bodyPr wrap="square">
            <a:spAutoFit/>
          </a:bodyPr>
          <a:lstStyle/>
          <a:p>
            <a:pPr algn="ctr"/>
            <a:r>
              <a:rPr lang="es-MX" sz="2800" b="1" dirty="0">
                <a:solidFill>
                  <a:schemeClr val="bg1"/>
                </a:solidFill>
              </a:rPr>
              <a:t>ROL Y FUNCIONES DE LOS COMITÉS ACADÉMICOS EN EL MARCO DE LA NEM</a:t>
            </a:r>
          </a:p>
        </p:txBody>
      </p:sp>
      <p:sp>
        <p:nvSpPr>
          <p:cNvPr id="3" name="CuadroTexto 2">
            <a:extLst>
              <a:ext uri="{FF2B5EF4-FFF2-40B4-BE49-F238E27FC236}">
                <a16:creationId xmlns:a16="http://schemas.microsoft.com/office/drawing/2014/main" id="{0F625C99-FAC8-5DA9-AE8B-A84C9CC9B2B7}"/>
              </a:ext>
            </a:extLst>
          </p:cNvPr>
          <p:cNvSpPr txBox="1"/>
          <p:nvPr/>
        </p:nvSpPr>
        <p:spPr>
          <a:xfrm>
            <a:off x="506792" y="1531154"/>
            <a:ext cx="11260110" cy="3416320"/>
          </a:xfrm>
          <a:prstGeom prst="rect">
            <a:avLst/>
          </a:prstGeom>
          <a:noFill/>
        </p:spPr>
        <p:txBody>
          <a:bodyPr wrap="square" rtlCol="0">
            <a:spAutoFit/>
          </a:bodyPr>
          <a:lstStyle/>
          <a:p>
            <a:pPr marL="285750" lvl="0" indent="-285750" algn="just">
              <a:buFont typeface="Arial" panose="020B0604020202020204" pitchFamily="34" charset="0"/>
              <a:buChar char="•"/>
            </a:pPr>
            <a:r>
              <a:rPr lang="es-MX" sz="2400" dirty="0">
                <a:latin typeface="Arial" panose="020B0604020202020204" pitchFamily="34" charset="0"/>
                <a:cs typeface="Arial" panose="020B0604020202020204" pitchFamily="34" charset="0"/>
              </a:rPr>
              <a:t>Promover el análisis, mediante la identificación de logros, desafíos y propuestas de atención  de procesos pedagógicos en el aula, la escuela o la comunidad en el marco de la implementación del Plan de Estudio 2022.</a:t>
            </a:r>
          </a:p>
          <a:p>
            <a:pPr marL="285750" lvl="0" indent="-285750" algn="just">
              <a:buFont typeface="Arial" panose="020B0604020202020204" pitchFamily="34" charset="0"/>
              <a:buChar char="•"/>
            </a:pPr>
            <a:endParaRPr lang="es-MX" sz="24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MX" sz="2400" dirty="0">
                <a:latin typeface="Arial" panose="020B0604020202020204" pitchFamily="34" charset="0"/>
                <a:cs typeface="Arial" panose="020B0604020202020204" pitchFamily="34" charset="0"/>
              </a:rPr>
              <a:t>Seleccionar los procesos que evidencien la construcción de nuevas formas de enseñanza, aprendizaje y la vinculación entre la escuela y la comunidad. Existen iniciativas de narrativas para el Foro Nacional </a:t>
            </a:r>
            <a:r>
              <a:rPr 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Nueva Escuela Mexicana a tres años: recuperación, diálogo y construcción colectiva desde la experiencia”.</a:t>
            </a:r>
          </a:p>
        </p:txBody>
      </p:sp>
    </p:spTree>
    <p:extLst>
      <p:ext uri="{BB962C8B-B14F-4D97-AF65-F5344CB8AC3E}">
        <p14:creationId xmlns:p14="http://schemas.microsoft.com/office/powerpoint/2010/main" val="1209062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A1D06-7AE7-4FFD-033F-4D1D5AE5E5E7}"/>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5870AD23-CAF0-3F01-1283-0DC71454B3DE}"/>
              </a:ext>
            </a:extLst>
          </p:cNvPr>
          <p:cNvPicPr>
            <a:picLocks noChangeAspect="1"/>
          </p:cNvPicPr>
          <p:nvPr/>
        </p:nvPicPr>
        <p:blipFill>
          <a:blip r:embed="rId2"/>
          <a:stretch>
            <a:fillRect/>
          </a:stretch>
        </p:blipFill>
        <p:spPr>
          <a:xfrm>
            <a:off x="227040" y="122141"/>
            <a:ext cx="6838778" cy="678940"/>
          </a:xfrm>
          <a:prstGeom prst="rect">
            <a:avLst/>
          </a:prstGeom>
        </p:spPr>
      </p:pic>
      <p:pic>
        <p:nvPicPr>
          <p:cNvPr id="12" name="Imagen 11">
            <a:extLst>
              <a:ext uri="{FF2B5EF4-FFF2-40B4-BE49-F238E27FC236}">
                <a16:creationId xmlns:a16="http://schemas.microsoft.com/office/drawing/2014/main" id="{51004978-89DD-EBB1-2912-CF159CC48624}"/>
              </a:ext>
            </a:extLst>
          </p:cNvPr>
          <p:cNvPicPr>
            <a:picLocks noChangeAspect="1"/>
          </p:cNvPicPr>
          <p:nvPr/>
        </p:nvPicPr>
        <p:blipFill>
          <a:blip r:embed="rId3">
            <a:biLevel thresh="75000"/>
          </a:blip>
          <a:stretch>
            <a:fillRect/>
          </a:stretch>
        </p:blipFill>
        <p:spPr>
          <a:xfrm>
            <a:off x="10456332" y="162845"/>
            <a:ext cx="1577284" cy="419295"/>
          </a:xfrm>
          <a:prstGeom prst="rect">
            <a:avLst/>
          </a:prstGeom>
        </p:spPr>
      </p:pic>
      <p:sp>
        <p:nvSpPr>
          <p:cNvPr id="2" name="Rectángulo 1">
            <a:extLst>
              <a:ext uri="{FF2B5EF4-FFF2-40B4-BE49-F238E27FC236}">
                <a16:creationId xmlns:a16="http://schemas.microsoft.com/office/drawing/2014/main" id="{F4693280-223C-6396-1C44-DC648427703C}"/>
              </a:ext>
            </a:extLst>
          </p:cNvPr>
          <p:cNvSpPr/>
          <p:nvPr/>
        </p:nvSpPr>
        <p:spPr>
          <a:xfrm>
            <a:off x="-1" y="938660"/>
            <a:ext cx="12192001" cy="584775"/>
          </a:xfrm>
          <a:prstGeom prst="rect">
            <a:avLst/>
          </a:prstGeom>
          <a:solidFill>
            <a:srgbClr val="8A0000"/>
          </a:solidFill>
        </p:spPr>
        <p:txBody>
          <a:bodyPr wrap="square">
            <a:spAutoFit/>
          </a:bodyPr>
          <a:lstStyle/>
          <a:p>
            <a:pPr algn="ctr"/>
            <a:r>
              <a:rPr lang="es-MX" sz="3200" b="1" dirty="0">
                <a:solidFill>
                  <a:schemeClr val="bg1"/>
                </a:solidFill>
              </a:rPr>
              <a:t>PROPUESTAS DE ANÁLISIS Y REFLEXIÓN, RUTA DE TRABAJO</a:t>
            </a:r>
          </a:p>
        </p:txBody>
      </p:sp>
      <p:sp>
        <p:nvSpPr>
          <p:cNvPr id="3" name="CuadroTexto 2">
            <a:extLst>
              <a:ext uri="{FF2B5EF4-FFF2-40B4-BE49-F238E27FC236}">
                <a16:creationId xmlns:a16="http://schemas.microsoft.com/office/drawing/2014/main" id="{552BDFF5-1497-7135-171B-C6A445E03343}"/>
              </a:ext>
            </a:extLst>
          </p:cNvPr>
          <p:cNvSpPr txBox="1"/>
          <p:nvPr/>
        </p:nvSpPr>
        <p:spPr>
          <a:xfrm>
            <a:off x="818721" y="1879955"/>
            <a:ext cx="10554556" cy="4493538"/>
          </a:xfrm>
          <a:prstGeom prst="rect">
            <a:avLst/>
          </a:prstGeom>
          <a:noFill/>
        </p:spPr>
        <p:txBody>
          <a:bodyPr wrap="square" rtlCol="0">
            <a:spAutoFit/>
          </a:bodyPr>
          <a:lstStyle/>
          <a:p>
            <a:pPr algn="just"/>
            <a:r>
              <a:rPr lang="es-MX" sz="2200" b="1" dirty="0">
                <a:latin typeface="Arial" panose="020B0604020202020204" pitchFamily="34" charset="0"/>
                <a:cs typeface="Arial" panose="020B0604020202020204" pitchFamily="34" charset="0"/>
              </a:rPr>
              <a:t>¿Es sólo del trabajo realizado en la séptima sesión ordinaria?</a:t>
            </a:r>
          </a:p>
          <a:p>
            <a:pPr algn="just"/>
            <a:r>
              <a:rPr lang="es-MX" sz="2200" dirty="0">
                <a:latin typeface="Arial" panose="020B0604020202020204" pitchFamily="34" charset="0"/>
                <a:cs typeface="Arial" panose="020B0604020202020204" pitchFamily="34" charset="0"/>
              </a:rPr>
              <a:t>No, la visión es de todo el ciclo escolar 2025-2026, aunque se inicia en la 7ª sesión ordinaria del CTE.</a:t>
            </a:r>
          </a:p>
          <a:p>
            <a:pPr algn="just"/>
            <a:endParaRPr lang="es-MX" sz="2200" dirty="0">
              <a:latin typeface="Arial" panose="020B0604020202020204" pitchFamily="34" charset="0"/>
              <a:cs typeface="Arial" panose="020B0604020202020204" pitchFamily="34" charset="0"/>
            </a:endParaRPr>
          </a:p>
          <a:p>
            <a:pPr algn="just"/>
            <a:r>
              <a:rPr lang="es-MX" sz="2200" b="1" dirty="0">
                <a:latin typeface="Arial" panose="020B0604020202020204" pitchFamily="34" charset="0"/>
                <a:cs typeface="Arial" panose="020B0604020202020204" pitchFamily="34" charset="0"/>
              </a:rPr>
              <a:t>¿Cuándo lo hacemos?</a:t>
            </a:r>
          </a:p>
          <a:p>
            <a:pPr algn="just"/>
            <a:endParaRPr lang="es-MX" sz="2200" dirty="0">
              <a:latin typeface="Arial" panose="020B0604020202020204" pitchFamily="34" charset="0"/>
              <a:cs typeface="Arial" panose="020B0604020202020204" pitchFamily="34" charset="0"/>
            </a:endParaRPr>
          </a:p>
          <a:p>
            <a:pPr algn="just"/>
            <a:r>
              <a:rPr lang="es-MX" sz="2200" dirty="0">
                <a:latin typeface="Arial" panose="020B0604020202020204" pitchFamily="34" charset="0"/>
                <a:cs typeface="Arial" panose="020B0604020202020204" pitchFamily="34" charset="0"/>
              </a:rPr>
              <a:t>a) Iniciar en la séptima sesión partiendo de los temas propuestos y posteriormente la/el director  le dará formato desde la visión del ciclo escolar 2025-2026. En el caso de escuelas multigrado el Supervisor Escolar se encargará del trabajo</a:t>
            </a:r>
          </a:p>
          <a:p>
            <a:pPr algn="just"/>
            <a:endParaRPr lang="es-MX" sz="2200" dirty="0">
              <a:latin typeface="Arial" panose="020B0604020202020204" pitchFamily="34" charset="0"/>
              <a:cs typeface="Arial" panose="020B0604020202020204" pitchFamily="34" charset="0"/>
            </a:endParaRPr>
          </a:p>
          <a:p>
            <a:pPr algn="just"/>
            <a:r>
              <a:rPr lang="es-MX" sz="2200" dirty="0">
                <a:latin typeface="Arial" panose="020B0604020202020204" pitchFamily="34" charset="0"/>
                <a:cs typeface="Arial" panose="020B0604020202020204" pitchFamily="34" charset="0"/>
              </a:rPr>
              <a:t>b) Si el colectivo así lo decide, la 7ª sesión ordinaria se dedicará al trabajo requerido con los temas que particularice, sin dejar de lado la estrecha comunicación que debe existir con el Comité Académico. </a:t>
            </a:r>
          </a:p>
        </p:txBody>
      </p:sp>
    </p:spTree>
    <p:extLst>
      <p:ext uri="{BB962C8B-B14F-4D97-AF65-F5344CB8AC3E}">
        <p14:creationId xmlns:p14="http://schemas.microsoft.com/office/powerpoint/2010/main" val="487182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E8A2F-27F7-4C54-5804-E11222A438D5}"/>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E4BFF6D2-8B25-B4B1-E958-8C50253EC887}"/>
              </a:ext>
            </a:extLst>
          </p:cNvPr>
          <p:cNvPicPr>
            <a:picLocks noChangeAspect="1"/>
          </p:cNvPicPr>
          <p:nvPr/>
        </p:nvPicPr>
        <p:blipFill>
          <a:blip r:embed="rId2"/>
          <a:stretch>
            <a:fillRect/>
          </a:stretch>
        </p:blipFill>
        <p:spPr>
          <a:xfrm>
            <a:off x="227040" y="122141"/>
            <a:ext cx="6838778" cy="678940"/>
          </a:xfrm>
          <a:prstGeom prst="rect">
            <a:avLst/>
          </a:prstGeom>
        </p:spPr>
      </p:pic>
      <p:pic>
        <p:nvPicPr>
          <p:cNvPr id="12" name="Imagen 11">
            <a:extLst>
              <a:ext uri="{FF2B5EF4-FFF2-40B4-BE49-F238E27FC236}">
                <a16:creationId xmlns:a16="http://schemas.microsoft.com/office/drawing/2014/main" id="{4AFB3183-DBB6-4F29-C030-AE8C323C8CB0}"/>
              </a:ext>
            </a:extLst>
          </p:cNvPr>
          <p:cNvPicPr>
            <a:picLocks noChangeAspect="1"/>
          </p:cNvPicPr>
          <p:nvPr/>
        </p:nvPicPr>
        <p:blipFill>
          <a:blip r:embed="rId3">
            <a:biLevel thresh="75000"/>
          </a:blip>
          <a:stretch>
            <a:fillRect/>
          </a:stretch>
        </p:blipFill>
        <p:spPr>
          <a:xfrm>
            <a:off x="10456332" y="162845"/>
            <a:ext cx="1577284" cy="419295"/>
          </a:xfrm>
          <a:prstGeom prst="rect">
            <a:avLst/>
          </a:prstGeom>
        </p:spPr>
      </p:pic>
      <p:sp>
        <p:nvSpPr>
          <p:cNvPr id="2" name="Rectángulo 1">
            <a:extLst>
              <a:ext uri="{FF2B5EF4-FFF2-40B4-BE49-F238E27FC236}">
                <a16:creationId xmlns:a16="http://schemas.microsoft.com/office/drawing/2014/main" id="{5082DF1E-A214-536A-6FF2-C2BACF9CAAE1}"/>
              </a:ext>
            </a:extLst>
          </p:cNvPr>
          <p:cNvSpPr/>
          <p:nvPr/>
        </p:nvSpPr>
        <p:spPr>
          <a:xfrm>
            <a:off x="-1" y="938660"/>
            <a:ext cx="12192001" cy="584775"/>
          </a:xfrm>
          <a:prstGeom prst="rect">
            <a:avLst/>
          </a:prstGeom>
          <a:solidFill>
            <a:srgbClr val="8A0000"/>
          </a:solidFill>
        </p:spPr>
        <p:txBody>
          <a:bodyPr wrap="square">
            <a:spAutoFit/>
          </a:bodyPr>
          <a:lstStyle/>
          <a:p>
            <a:pPr algn="ctr"/>
            <a:r>
              <a:rPr lang="es-MX" sz="3200" b="1" dirty="0">
                <a:solidFill>
                  <a:schemeClr val="bg1"/>
                </a:solidFill>
              </a:rPr>
              <a:t>PROPUESTAS DE ANÁLISIS Y REFLEXIÓN, RUTA DE TRABAJO</a:t>
            </a:r>
          </a:p>
        </p:txBody>
      </p:sp>
      <p:sp>
        <p:nvSpPr>
          <p:cNvPr id="3" name="CuadroTexto 2">
            <a:extLst>
              <a:ext uri="{FF2B5EF4-FFF2-40B4-BE49-F238E27FC236}">
                <a16:creationId xmlns:a16="http://schemas.microsoft.com/office/drawing/2014/main" id="{4A714ECE-A7F8-A659-8B6F-CC2CEDC429C2}"/>
              </a:ext>
            </a:extLst>
          </p:cNvPr>
          <p:cNvSpPr txBox="1"/>
          <p:nvPr/>
        </p:nvSpPr>
        <p:spPr>
          <a:xfrm>
            <a:off x="841150" y="1879955"/>
            <a:ext cx="10774588" cy="4708981"/>
          </a:xfrm>
          <a:prstGeom prst="rect">
            <a:avLst/>
          </a:prstGeom>
          <a:noFill/>
        </p:spPr>
        <p:txBody>
          <a:bodyPr wrap="square" rtlCol="0">
            <a:spAutoFit/>
          </a:bodyPr>
          <a:lstStyle/>
          <a:p>
            <a:pPr algn="just"/>
            <a:r>
              <a:rPr lang="es-MX" sz="2000" b="1" dirty="0">
                <a:latin typeface="Arial" panose="020B0604020202020204" pitchFamily="34" charset="0"/>
                <a:cs typeface="Arial" panose="020B0604020202020204" pitchFamily="34" charset="0"/>
              </a:rPr>
              <a:t>Una vez que el colectivo analice desafíos y logros, éste  se dará a conocer a los comités académicos, para conformar un escrito con los distintos temas propuestos analizados por zona.</a:t>
            </a:r>
          </a:p>
          <a:p>
            <a:pPr algn="just"/>
            <a:endParaRPr lang="es-MX" sz="2000" b="1" dirty="0">
              <a:highlight>
                <a:srgbClr val="FFFF00"/>
              </a:highlight>
              <a:latin typeface="Arial" panose="020B0604020202020204" pitchFamily="34" charset="0"/>
              <a:cs typeface="Arial" panose="020B0604020202020204" pitchFamily="34" charset="0"/>
            </a:endParaRPr>
          </a:p>
          <a:p>
            <a:pPr algn="just"/>
            <a:r>
              <a:rPr lang="es-MX" sz="2000" b="1" dirty="0">
                <a:latin typeface="Arial" panose="020B0604020202020204" pitchFamily="34" charset="0"/>
                <a:cs typeface="Arial" panose="020B0604020202020204" pitchFamily="34" charset="0"/>
              </a:rPr>
              <a:t>Existen trabajos elaborados directamente por docentes de manera individual que permitirán darle avance a este análisis, (narrativas, experiencias pedagógicas de éxito, ponencias, </a:t>
            </a:r>
            <a:r>
              <a:rPr lang="es-MX" sz="2000" b="1" dirty="0" err="1">
                <a:latin typeface="Arial" panose="020B0604020202020204" pitchFamily="34" charset="0"/>
                <a:cs typeface="Arial" panose="020B0604020202020204" pitchFamily="34" charset="0"/>
              </a:rPr>
              <a:t>etc</a:t>
            </a:r>
            <a:r>
              <a:rPr lang="es-MX" sz="2000" b="1" dirty="0">
                <a:latin typeface="Arial" panose="020B0604020202020204" pitchFamily="34" charset="0"/>
                <a:cs typeface="Arial" panose="020B0604020202020204" pitchFamily="34" charset="0"/>
              </a:rPr>
              <a:t>) que podrán dar cuerpo a las distintas propuestas. </a:t>
            </a:r>
          </a:p>
          <a:p>
            <a:pPr algn="just"/>
            <a:endParaRPr lang="es-MX" sz="2000" dirty="0">
              <a:latin typeface="Arial" panose="020B0604020202020204" pitchFamily="34" charset="0"/>
              <a:cs typeface="Arial" panose="020B0604020202020204" pitchFamily="34" charset="0"/>
            </a:endParaRPr>
          </a:p>
          <a:p>
            <a:pPr algn="just"/>
            <a:r>
              <a:rPr lang="es-MX" sz="2000" b="1" dirty="0">
                <a:latin typeface="Arial" panose="020B0604020202020204" pitchFamily="34" charset="0"/>
                <a:cs typeface="Arial" panose="020B0604020202020204" pitchFamily="34" charset="0"/>
              </a:rPr>
              <a:t>¿Quién las selecciona?</a:t>
            </a:r>
            <a:endParaRPr lang="es-MX" sz="2000" dirty="0">
              <a:latin typeface="Arial" panose="020B0604020202020204" pitchFamily="34" charset="0"/>
              <a:cs typeface="Arial" panose="020B0604020202020204" pitchFamily="34" charset="0"/>
            </a:endParaRPr>
          </a:p>
          <a:p>
            <a:pPr algn="just"/>
            <a:r>
              <a:rPr lang="es-MX" sz="2000" dirty="0">
                <a:latin typeface="Arial" panose="020B0604020202020204" pitchFamily="34" charset="0"/>
                <a:cs typeface="Arial" panose="020B0604020202020204" pitchFamily="34" charset="0"/>
              </a:rPr>
              <a:t>El Comité Académico correspondiente, seleccionará propuestas valoradas para ser consideradas y conformadas en un documento. </a:t>
            </a:r>
          </a:p>
          <a:p>
            <a:pPr algn="just"/>
            <a:r>
              <a:rPr lang="es-MX" sz="2000" b="1" dirty="0">
                <a:latin typeface="Arial" panose="020B0604020202020204" pitchFamily="34" charset="0"/>
                <a:cs typeface="Arial" panose="020B0604020202020204" pitchFamily="34" charset="0"/>
              </a:rPr>
              <a:t> </a:t>
            </a:r>
            <a:endParaRPr lang="es-MX" sz="2000" dirty="0">
              <a:latin typeface="Arial" panose="020B0604020202020204" pitchFamily="34" charset="0"/>
              <a:cs typeface="Arial" panose="020B0604020202020204" pitchFamily="34" charset="0"/>
            </a:endParaRPr>
          </a:p>
          <a:p>
            <a:pPr algn="just"/>
            <a:r>
              <a:rPr lang="es-MX" sz="2000" b="1" dirty="0">
                <a:latin typeface="Arial" panose="020B0604020202020204" pitchFamily="34" charset="0"/>
                <a:cs typeface="Arial" panose="020B0604020202020204" pitchFamily="34" charset="0"/>
              </a:rPr>
              <a:t>¿Cómo se  seleccionan?</a:t>
            </a:r>
            <a:endParaRPr lang="es-MX" sz="2000" dirty="0">
              <a:latin typeface="Arial" panose="020B0604020202020204" pitchFamily="34" charset="0"/>
              <a:cs typeface="Arial" panose="020B0604020202020204" pitchFamily="34" charset="0"/>
            </a:endParaRPr>
          </a:p>
          <a:p>
            <a:pPr algn="just"/>
            <a:r>
              <a:rPr lang="es-MX" sz="2000" dirty="0">
                <a:latin typeface="Arial" panose="020B0604020202020204" pitchFamily="34" charset="0"/>
                <a:cs typeface="Arial" panose="020B0604020202020204" pitchFamily="34" charset="0"/>
              </a:rPr>
              <a:t>Mediante rúbricas u otro instrumento de evaluación con enfoque formativo que el Comité Académico determine. </a:t>
            </a:r>
          </a:p>
        </p:txBody>
      </p:sp>
    </p:spTree>
    <p:extLst>
      <p:ext uri="{BB962C8B-B14F-4D97-AF65-F5344CB8AC3E}">
        <p14:creationId xmlns:p14="http://schemas.microsoft.com/office/powerpoint/2010/main" val="104981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4B710-C9B3-AFAF-E24C-BCEA5779CD12}"/>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6631FE1-A7E8-41A3-84E6-ECECA6BBF90E}"/>
              </a:ext>
            </a:extLst>
          </p:cNvPr>
          <p:cNvPicPr>
            <a:picLocks noChangeAspect="1"/>
          </p:cNvPicPr>
          <p:nvPr/>
        </p:nvPicPr>
        <p:blipFill>
          <a:blip r:embed="rId2"/>
          <a:stretch>
            <a:fillRect/>
          </a:stretch>
        </p:blipFill>
        <p:spPr>
          <a:xfrm>
            <a:off x="227040" y="122141"/>
            <a:ext cx="6838778" cy="678940"/>
          </a:xfrm>
          <a:prstGeom prst="rect">
            <a:avLst/>
          </a:prstGeom>
        </p:spPr>
      </p:pic>
      <p:pic>
        <p:nvPicPr>
          <p:cNvPr id="5" name="Imagen 4">
            <a:extLst>
              <a:ext uri="{FF2B5EF4-FFF2-40B4-BE49-F238E27FC236}">
                <a16:creationId xmlns:a16="http://schemas.microsoft.com/office/drawing/2014/main" id="{72E79789-3699-4ADF-900B-CC548EA185C3}"/>
              </a:ext>
            </a:extLst>
          </p:cNvPr>
          <p:cNvPicPr>
            <a:picLocks noChangeAspect="1"/>
          </p:cNvPicPr>
          <p:nvPr/>
        </p:nvPicPr>
        <p:blipFill>
          <a:blip r:embed="rId3">
            <a:biLevel thresh="75000"/>
          </a:blip>
          <a:stretch>
            <a:fillRect/>
          </a:stretch>
        </p:blipFill>
        <p:spPr>
          <a:xfrm>
            <a:off x="10456332" y="162845"/>
            <a:ext cx="1577284" cy="419295"/>
          </a:xfrm>
          <a:prstGeom prst="rect">
            <a:avLst/>
          </a:prstGeom>
        </p:spPr>
      </p:pic>
      <p:pic>
        <p:nvPicPr>
          <p:cNvPr id="6" name="Imagen 5">
            <a:extLst>
              <a:ext uri="{FF2B5EF4-FFF2-40B4-BE49-F238E27FC236}">
                <a16:creationId xmlns:a16="http://schemas.microsoft.com/office/drawing/2014/main" id="{C369201C-FADE-AB9C-A940-7D1509B64023}"/>
              </a:ext>
            </a:extLst>
          </p:cNvPr>
          <p:cNvPicPr>
            <a:picLocks noChangeAspect="1"/>
          </p:cNvPicPr>
          <p:nvPr/>
        </p:nvPicPr>
        <p:blipFill>
          <a:blip r:embed="rId4">
            <a:extLst>
              <a:ext uri="{28A0092B-C50C-407E-A947-70E740481C1C}">
                <a14:useLocalDpi xmlns:a14="http://schemas.microsoft.com/office/drawing/2010/main" val="0"/>
              </a:ext>
            </a:extLst>
          </a:blip>
          <a:srcRect b="8405"/>
          <a:stretch>
            <a:fillRect/>
          </a:stretch>
        </p:blipFill>
        <p:spPr>
          <a:xfrm>
            <a:off x="0" y="1146392"/>
            <a:ext cx="11753450" cy="5548763"/>
          </a:xfrm>
          <a:prstGeom prst="rect">
            <a:avLst/>
          </a:prstGeom>
        </p:spPr>
      </p:pic>
    </p:spTree>
    <p:extLst>
      <p:ext uri="{BB962C8B-B14F-4D97-AF65-F5344CB8AC3E}">
        <p14:creationId xmlns:p14="http://schemas.microsoft.com/office/powerpoint/2010/main" val="2922313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E65B29C-C247-EA1F-ECFC-AA04DDB7562F}"/>
              </a:ext>
            </a:extLst>
          </p:cNvPr>
          <p:cNvGrpSpPr/>
          <p:nvPr/>
        </p:nvGrpSpPr>
        <p:grpSpPr>
          <a:xfrm>
            <a:off x="0" y="-32167"/>
            <a:ext cx="12232655" cy="727324"/>
            <a:chOff x="0" y="-32167"/>
            <a:chExt cx="12232655" cy="727324"/>
          </a:xfrm>
        </p:grpSpPr>
        <p:grpSp>
          <p:nvGrpSpPr>
            <p:cNvPr id="3" name="object 11">
              <a:extLst>
                <a:ext uri="{FF2B5EF4-FFF2-40B4-BE49-F238E27FC236}">
                  <a16:creationId xmlns:a16="http://schemas.microsoft.com/office/drawing/2014/main" id="{B9089C2F-C277-AC32-B32B-376E531AA329}"/>
                </a:ext>
              </a:extLst>
            </p:cNvPr>
            <p:cNvGrpSpPr/>
            <p:nvPr/>
          </p:nvGrpSpPr>
          <p:grpSpPr>
            <a:xfrm>
              <a:off x="0" y="25504"/>
              <a:ext cx="12232655" cy="669653"/>
              <a:chOff x="39225" y="50055"/>
              <a:chExt cx="13004800" cy="1033780"/>
            </a:xfrm>
          </p:grpSpPr>
          <p:sp>
            <p:nvSpPr>
              <p:cNvPr id="25" name="object 12">
                <a:extLst>
                  <a:ext uri="{FF2B5EF4-FFF2-40B4-BE49-F238E27FC236}">
                    <a16:creationId xmlns:a16="http://schemas.microsoft.com/office/drawing/2014/main" id="{576D96D2-4075-2939-D943-4971F688526B}"/>
                  </a:ext>
                </a:extLst>
              </p:cNvPr>
              <p:cNvSpPr/>
              <p:nvPr/>
            </p:nvSpPr>
            <p:spPr>
              <a:xfrm>
                <a:off x="39225" y="50055"/>
                <a:ext cx="13004800" cy="1033780"/>
              </a:xfrm>
              <a:custGeom>
                <a:avLst/>
                <a:gdLst/>
                <a:ahLst/>
                <a:cxnLst/>
                <a:rect l="l" t="t" r="r" b="b"/>
                <a:pathLst>
                  <a:path w="13004800" h="1033780">
                    <a:moveTo>
                      <a:pt x="13004800" y="0"/>
                    </a:moveTo>
                    <a:lnTo>
                      <a:pt x="0" y="0"/>
                    </a:lnTo>
                    <a:lnTo>
                      <a:pt x="0" y="1033323"/>
                    </a:lnTo>
                    <a:lnTo>
                      <a:pt x="13004800" y="1033323"/>
                    </a:lnTo>
                    <a:lnTo>
                      <a:pt x="13004800" y="0"/>
                    </a:lnTo>
                    <a:close/>
                  </a:path>
                </a:pathLst>
              </a:custGeom>
              <a:solidFill>
                <a:srgbClr val="86203C"/>
              </a:solidFill>
            </p:spPr>
            <p:txBody>
              <a:bodyPr wrap="square" lIns="0" tIns="0" rIns="0" bIns="0" rtlCol="0"/>
              <a:lstStyle/>
              <a:p>
                <a:endParaRPr dirty="0"/>
              </a:p>
            </p:txBody>
          </p:sp>
          <p:pic>
            <p:nvPicPr>
              <p:cNvPr id="26" name="object 13">
                <a:extLst>
                  <a:ext uri="{FF2B5EF4-FFF2-40B4-BE49-F238E27FC236}">
                    <a16:creationId xmlns:a16="http://schemas.microsoft.com/office/drawing/2014/main" id="{65A3E9DA-BA3A-0A8D-CA7C-8D2CC7C975A0}"/>
                  </a:ext>
                </a:extLst>
              </p:cNvPr>
              <p:cNvPicPr/>
              <p:nvPr/>
            </p:nvPicPr>
            <p:blipFill>
              <a:blip r:embed="rId2" cstate="print"/>
              <a:stretch>
                <a:fillRect/>
              </a:stretch>
            </p:blipFill>
            <p:spPr>
              <a:xfrm>
                <a:off x="542810" y="414165"/>
                <a:ext cx="713135" cy="325666"/>
              </a:xfrm>
              <a:prstGeom prst="rect">
                <a:avLst/>
              </a:prstGeom>
            </p:spPr>
          </p:pic>
        </p:grpSp>
        <p:sp>
          <p:nvSpPr>
            <p:cNvPr id="4" name="object 15">
              <a:extLst>
                <a:ext uri="{FF2B5EF4-FFF2-40B4-BE49-F238E27FC236}">
                  <a16:creationId xmlns:a16="http://schemas.microsoft.com/office/drawing/2014/main" id="{75013B29-9340-128E-3658-14BE21D2821B}"/>
                </a:ext>
              </a:extLst>
            </p:cNvPr>
            <p:cNvSpPr txBox="1"/>
            <p:nvPr/>
          </p:nvSpPr>
          <p:spPr>
            <a:xfrm>
              <a:off x="8961637" y="198027"/>
              <a:ext cx="3080723" cy="231474"/>
            </a:xfrm>
            <a:prstGeom prst="rect">
              <a:avLst/>
            </a:prstGeom>
          </p:spPr>
          <p:txBody>
            <a:bodyPr vert="horz" wrap="square" lIns="0" tIns="15875" rIns="0" bIns="0" rtlCol="0">
              <a:spAutoFit/>
            </a:bodyPr>
            <a:lstStyle/>
            <a:p>
              <a:pPr marL="12700">
                <a:lnSpc>
                  <a:spcPct val="100000"/>
                </a:lnSpc>
                <a:spcBef>
                  <a:spcPts val="125"/>
                </a:spcBef>
              </a:pPr>
              <a:r>
                <a:rPr sz="1400" b="1" spc="600" dirty="0">
                  <a:solidFill>
                    <a:srgbClr val="FFFFFF"/>
                  </a:solidFill>
                  <a:latin typeface="Arial"/>
                  <a:cs typeface="Arial"/>
                </a:rPr>
                <a:t>EDUCACIÓN</a:t>
              </a:r>
              <a:endParaRPr sz="1400" dirty="0">
                <a:latin typeface="Arial"/>
                <a:cs typeface="Arial"/>
              </a:endParaRPr>
            </a:p>
          </p:txBody>
        </p:sp>
        <p:sp>
          <p:nvSpPr>
            <p:cNvPr id="5" name="object 16">
              <a:extLst>
                <a:ext uri="{FF2B5EF4-FFF2-40B4-BE49-F238E27FC236}">
                  <a16:creationId xmlns:a16="http://schemas.microsoft.com/office/drawing/2014/main" id="{55408088-3A4C-87D8-CD24-85421541DD54}"/>
                </a:ext>
              </a:extLst>
            </p:cNvPr>
            <p:cNvSpPr txBox="1"/>
            <p:nvPr/>
          </p:nvSpPr>
          <p:spPr>
            <a:xfrm>
              <a:off x="8852345" y="429501"/>
              <a:ext cx="1973699" cy="180819"/>
            </a:xfrm>
            <a:prstGeom prst="rect">
              <a:avLst/>
            </a:prstGeom>
          </p:spPr>
          <p:txBody>
            <a:bodyPr vert="horz" wrap="square" lIns="0" tIns="13970" rIns="0" bIns="0" rtlCol="0">
              <a:spAutoFit/>
            </a:bodyPr>
            <a:lstStyle/>
            <a:p>
              <a:pPr marL="12700" algn="ctr">
                <a:lnSpc>
                  <a:spcPct val="100000"/>
                </a:lnSpc>
                <a:spcBef>
                  <a:spcPts val="110"/>
                </a:spcBef>
              </a:pPr>
              <a:r>
                <a:rPr sz="500" spc="135" dirty="0">
                  <a:solidFill>
                    <a:srgbClr val="FFFFFF"/>
                  </a:solidFill>
                  <a:latin typeface="Verdana"/>
                  <a:cs typeface="Verdana"/>
                </a:rPr>
                <a:t>SECRETARÍA</a:t>
              </a:r>
              <a:r>
                <a:rPr sz="500" spc="-45" dirty="0">
                  <a:solidFill>
                    <a:srgbClr val="FFFFFF"/>
                  </a:solidFill>
                  <a:latin typeface="Verdana"/>
                  <a:cs typeface="Verdana"/>
                </a:rPr>
                <a:t> </a:t>
              </a:r>
              <a:r>
                <a:rPr sz="500" spc="175" dirty="0">
                  <a:solidFill>
                    <a:srgbClr val="FFFFFF"/>
                  </a:solidFill>
                  <a:latin typeface="Verdana"/>
                  <a:cs typeface="Verdana"/>
                </a:rPr>
                <a:t>DE</a:t>
              </a:r>
              <a:r>
                <a:rPr sz="500" spc="-40" dirty="0">
                  <a:solidFill>
                    <a:srgbClr val="FFFFFF"/>
                  </a:solidFill>
                  <a:latin typeface="Verdana"/>
                  <a:cs typeface="Verdana"/>
                </a:rPr>
                <a:t> </a:t>
              </a:r>
              <a:r>
                <a:rPr sz="500" spc="130" dirty="0">
                  <a:solidFill>
                    <a:srgbClr val="FFFFFF"/>
                  </a:solidFill>
                  <a:latin typeface="Verdana"/>
                  <a:cs typeface="Verdana"/>
                </a:rPr>
                <a:t>EDUCACIÓN,</a:t>
              </a:r>
              <a:r>
                <a:rPr sz="500" spc="-40" dirty="0">
                  <a:solidFill>
                    <a:srgbClr val="FFFFFF"/>
                  </a:solidFill>
                  <a:latin typeface="Verdana"/>
                  <a:cs typeface="Verdana"/>
                </a:rPr>
                <a:t> </a:t>
              </a:r>
              <a:r>
                <a:rPr sz="500" spc="90" dirty="0">
                  <a:solidFill>
                    <a:srgbClr val="FFFFFF"/>
                  </a:solidFill>
                  <a:latin typeface="Verdana"/>
                  <a:cs typeface="Verdana"/>
                </a:rPr>
                <a:t>CIENCIA,</a:t>
              </a:r>
              <a:r>
                <a:rPr sz="500" spc="-40" dirty="0">
                  <a:solidFill>
                    <a:srgbClr val="FFFFFF"/>
                  </a:solidFill>
                  <a:latin typeface="Verdana"/>
                  <a:cs typeface="Verdana"/>
                </a:rPr>
                <a:t> </a:t>
              </a:r>
              <a:endParaRPr lang="es-MX" sz="500" spc="-40" dirty="0">
                <a:solidFill>
                  <a:srgbClr val="FFFFFF"/>
                </a:solidFill>
                <a:latin typeface="Verdana"/>
                <a:cs typeface="Verdana"/>
              </a:endParaRPr>
            </a:p>
            <a:p>
              <a:pPr marL="12700" algn="ctr">
                <a:lnSpc>
                  <a:spcPct val="100000"/>
                </a:lnSpc>
                <a:spcBef>
                  <a:spcPts val="110"/>
                </a:spcBef>
              </a:pPr>
              <a:r>
                <a:rPr sz="500" spc="155" dirty="0">
                  <a:solidFill>
                    <a:srgbClr val="FFFFFF"/>
                  </a:solidFill>
                  <a:latin typeface="Verdana"/>
                  <a:cs typeface="Verdana"/>
                </a:rPr>
                <a:t>TECNOLOGÍA</a:t>
              </a:r>
              <a:r>
                <a:rPr sz="500" spc="-40" dirty="0">
                  <a:solidFill>
                    <a:srgbClr val="FFFFFF"/>
                  </a:solidFill>
                  <a:latin typeface="Verdana"/>
                  <a:cs typeface="Verdana"/>
                </a:rPr>
                <a:t> </a:t>
              </a:r>
              <a:r>
                <a:rPr sz="500" spc="190" dirty="0">
                  <a:solidFill>
                    <a:srgbClr val="FFFFFF"/>
                  </a:solidFill>
                  <a:latin typeface="Verdana"/>
                  <a:cs typeface="Verdana"/>
                </a:rPr>
                <a:t>E</a:t>
              </a:r>
              <a:r>
                <a:rPr sz="500" spc="-45" dirty="0">
                  <a:solidFill>
                    <a:srgbClr val="FFFFFF"/>
                  </a:solidFill>
                  <a:latin typeface="Verdana"/>
                  <a:cs typeface="Verdana"/>
                </a:rPr>
                <a:t> </a:t>
              </a:r>
              <a:r>
                <a:rPr sz="500" spc="125" dirty="0">
                  <a:solidFill>
                    <a:srgbClr val="FFFFFF"/>
                  </a:solidFill>
                  <a:latin typeface="Verdana"/>
                  <a:cs typeface="Verdana"/>
                </a:rPr>
                <a:t>INNOVACIÓN</a:t>
              </a:r>
              <a:endParaRPr sz="500" dirty="0">
                <a:latin typeface="Verdana"/>
                <a:cs typeface="Verdana"/>
              </a:endParaRPr>
            </a:p>
          </p:txBody>
        </p:sp>
        <p:sp>
          <p:nvSpPr>
            <p:cNvPr id="6" name="object 17">
              <a:extLst>
                <a:ext uri="{FF2B5EF4-FFF2-40B4-BE49-F238E27FC236}">
                  <a16:creationId xmlns:a16="http://schemas.microsoft.com/office/drawing/2014/main" id="{AE737335-023E-648C-7245-34005D037727}"/>
                </a:ext>
              </a:extLst>
            </p:cNvPr>
            <p:cNvSpPr txBox="1"/>
            <p:nvPr/>
          </p:nvSpPr>
          <p:spPr>
            <a:xfrm>
              <a:off x="2038164" y="156717"/>
              <a:ext cx="1101725" cy="155812"/>
            </a:xfrm>
            <a:prstGeom prst="rect">
              <a:avLst/>
            </a:prstGeom>
          </p:spPr>
          <p:txBody>
            <a:bodyPr vert="horz" wrap="square" lIns="0" tIns="17145" rIns="0" bIns="0" rtlCol="0">
              <a:spAutoFit/>
            </a:bodyPr>
            <a:lstStyle/>
            <a:p>
              <a:pPr marL="12700">
                <a:lnSpc>
                  <a:spcPct val="100000"/>
                </a:lnSpc>
                <a:spcBef>
                  <a:spcPts val="135"/>
                </a:spcBef>
              </a:pPr>
              <a:r>
                <a:rPr sz="900" b="1" spc="175" dirty="0">
                  <a:solidFill>
                    <a:srgbClr val="B88E57"/>
                  </a:solidFill>
                  <a:latin typeface="Verdana"/>
                  <a:cs typeface="Verdana"/>
                </a:rPr>
                <a:t>E</a:t>
              </a:r>
              <a:r>
                <a:rPr sz="900" b="1" spc="160" dirty="0">
                  <a:solidFill>
                    <a:srgbClr val="B88E57"/>
                  </a:solidFill>
                  <a:latin typeface="Verdana"/>
                  <a:cs typeface="Verdana"/>
                </a:rPr>
                <a:t>S</a:t>
              </a:r>
              <a:r>
                <a:rPr sz="900" b="1" spc="100" dirty="0">
                  <a:solidFill>
                    <a:srgbClr val="B88E57"/>
                  </a:solidFill>
                  <a:latin typeface="Verdana"/>
                  <a:cs typeface="Verdana"/>
                </a:rPr>
                <a:t>T</a:t>
              </a:r>
              <a:r>
                <a:rPr sz="900" b="1" spc="290" dirty="0">
                  <a:solidFill>
                    <a:srgbClr val="B88E57"/>
                  </a:solidFill>
                  <a:latin typeface="Verdana"/>
                  <a:cs typeface="Verdana"/>
                </a:rPr>
                <a:t>ADO</a:t>
              </a:r>
              <a:r>
                <a:rPr sz="900" b="1" spc="-40" dirty="0">
                  <a:solidFill>
                    <a:srgbClr val="B88E57"/>
                  </a:solidFill>
                  <a:latin typeface="Verdana"/>
                  <a:cs typeface="Verdana"/>
                </a:rPr>
                <a:t> </a:t>
              </a:r>
              <a:r>
                <a:rPr sz="900" b="1" spc="240" dirty="0">
                  <a:solidFill>
                    <a:srgbClr val="B88E57"/>
                  </a:solidFill>
                  <a:latin typeface="Verdana"/>
                  <a:cs typeface="Verdana"/>
                </a:rPr>
                <a:t>DE</a:t>
              </a:r>
              <a:endParaRPr sz="900" dirty="0">
                <a:latin typeface="Verdana"/>
                <a:cs typeface="Verdana"/>
              </a:endParaRPr>
            </a:p>
          </p:txBody>
        </p:sp>
        <p:sp>
          <p:nvSpPr>
            <p:cNvPr id="7" name="object 31">
              <a:extLst>
                <a:ext uri="{FF2B5EF4-FFF2-40B4-BE49-F238E27FC236}">
                  <a16:creationId xmlns:a16="http://schemas.microsoft.com/office/drawing/2014/main" id="{A0A3A765-C19C-228E-8DD9-D02A57D05ACE}"/>
                </a:ext>
              </a:extLst>
            </p:cNvPr>
            <p:cNvSpPr txBox="1"/>
            <p:nvPr/>
          </p:nvSpPr>
          <p:spPr>
            <a:xfrm>
              <a:off x="1863720" y="495070"/>
              <a:ext cx="1506147" cy="176329"/>
            </a:xfrm>
            <a:prstGeom prst="rect">
              <a:avLst/>
            </a:prstGeom>
          </p:spPr>
          <p:txBody>
            <a:bodyPr vert="horz" wrap="square" lIns="0" tIns="14604" rIns="0" bIns="0" rtlCol="0">
              <a:spAutoFit/>
            </a:bodyPr>
            <a:lstStyle/>
            <a:p>
              <a:pPr marL="12700">
                <a:lnSpc>
                  <a:spcPct val="100000"/>
                </a:lnSpc>
                <a:spcBef>
                  <a:spcPts val="114"/>
                </a:spcBef>
              </a:pPr>
              <a:r>
                <a:rPr sz="1050" b="1" i="1" spc="-20" dirty="0">
                  <a:solidFill>
                    <a:srgbClr val="B88E57"/>
                  </a:solidFill>
                  <a:latin typeface="Arial"/>
                  <a:cs typeface="Arial"/>
                </a:rPr>
                <a:t>¡El</a:t>
              </a:r>
              <a:r>
                <a:rPr sz="1050" b="1" i="1" spc="-55" dirty="0">
                  <a:solidFill>
                    <a:srgbClr val="B88E57"/>
                  </a:solidFill>
                  <a:latin typeface="Arial"/>
                  <a:cs typeface="Arial"/>
                </a:rPr>
                <a:t> </a:t>
              </a:r>
              <a:r>
                <a:rPr sz="1050" b="1" i="1" spc="25" dirty="0">
                  <a:solidFill>
                    <a:srgbClr val="B88E57"/>
                  </a:solidFill>
                  <a:latin typeface="Arial"/>
                  <a:cs typeface="Arial"/>
                </a:rPr>
                <a:t>poder</a:t>
              </a:r>
              <a:r>
                <a:rPr sz="1050" b="1" i="1" spc="-50" dirty="0">
                  <a:solidFill>
                    <a:srgbClr val="B88E57"/>
                  </a:solidFill>
                  <a:latin typeface="Arial"/>
                  <a:cs typeface="Arial"/>
                </a:rPr>
                <a:t> </a:t>
              </a:r>
              <a:r>
                <a:rPr sz="1050" b="1" i="1" spc="25" dirty="0">
                  <a:solidFill>
                    <a:srgbClr val="B88E57"/>
                  </a:solidFill>
                  <a:latin typeface="Arial"/>
                  <a:cs typeface="Arial"/>
                </a:rPr>
                <a:t>de</a:t>
              </a:r>
              <a:r>
                <a:rPr sz="1050" b="1" i="1" spc="-65" dirty="0">
                  <a:solidFill>
                    <a:srgbClr val="B88E57"/>
                  </a:solidFill>
                  <a:latin typeface="Arial"/>
                  <a:cs typeface="Arial"/>
                </a:rPr>
                <a:t> </a:t>
              </a:r>
              <a:r>
                <a:rPr sz="1050" b="1" i="1" spc="-5" dirty="0">
                  <a:solidFill>
                    <a:srgbClr val="B88E57"/>
                  </a:solidFill>
                  <a:latin typeface="Arial"/>
                  <a:cs typeface="Arial"/>
                </a:rPr>
                <a:t>servir!</a:t>
              </a:r>
              <a:endParaRPr sz="1050" dirty="0">
                <a:latin typeface="Arial"/>
                <a:cs typeface="Arial"/>
              </a:endParaRPr>
            </a:p>
          </p:txBody>
        </p:sp>
        <p:sp>
          <p:nvSpPr>
            <p:cNvPr id="8" name="object 33">
              <a:extLst>
                <a:ext uri="{FF2B5EF4-FFF2-40B4-BE49-F238E27FC236}">
                  <a16:creationId xmlns:a16="http://schemas.microsoft.com/office/drawing/2014/main" id="{6C23F8B0-D033-85C2-23E8-296938CE1EB7}"/>
                </a:ext>
              </a:extLst>
            </p:cNvPr>
            <p:cNvSpPr/>
            <p:nvPr/>
          </p:nvSpPr>
          <p:spPr>
            <a:xfrm>
              <a:off x="7007652" y="234464"/>
              <a:ext cx="5106164" cy="315276"/>
            </a:xfrm>
            <a:custGeom>
              <a:avLst/>
              <a:gdLst/>
              <a:ahLst/>
              <a:cxnLst/>
              <a:rect l="l" t="t" r="r" b="b"/>
              <a:pathLst>
                <a:path w="9965055" h="576580">
                  <a:moveTo>
                    <a:pt x="6070" y="0"/>
                  </a:moveTo>
                  <a:lnTo>
                    <a:pt x="0" y="0"/>
                  </a:lnTo>
                  <a:lnTo>
                    <a:pt x="0" y="576122"/>
                  </a:lnTo>
                  <a:lnTo>
                    <a:pt x="6070" y="576122"/>
                  </a:lnTo>
                  <a:lnTo>
                    <a:pt x="6070" y="0"/>
                  </a:lnTo>
                  <a:close/>
                </a:path>
                <a:path w="9965055" h="576580">
                  <a:moveTo>
                    <a:pt x="2725407" y="0"/>
                  </a:moveTo>
                  <a:lnTo>
                    <a:pt x="2719349" y="0"/>
                  </a:lnTo>
                  <a:lnTo>
                    <a:pt x="2719349" y="576122"/>
                  </a:lnTo>
                  <a:lnTo>
                    <a:pt x="2725407" y="576122"/>
                  </a:lnTo>
                  <a:lnTo>
                    <a:pt x="2725407" y="0"/>
                  </a:lnTo>
                  <a:close/>
                </a:path>
                <a:path w="9965055" h="576580">
                  <a:moveTo>
                    <a:pt x="7640714" y="0"/>
                  </a:moveTo>
                  <a:lnTo>
                    <a:pt x="7634643" y="0"/>
                  </a:lnTo>
                  <a:lnTo>
                    <a:pt x="7634643" y="576122"/>
                  </a:lnTo>
                  <a:lnTo>
                    <a:pt x="7640714" y="576122"/>
                  </a:lnTo>
                  <a:lnTo>
                    <a:pt x="7640714" y="0"/>
                  </a:lnTo>
                  <a:close/>
                </a:path>
                <a:path w="9965055" h="576580">
                  <a:moveTo>
                    <a:pt x="8247786" y="88773"/>
                  </a:moveTo>
                  <a:lnTo>
                    <a:pt x="8215338" y="88773"/>
                  </a:lnTo>
                  <a:lnTo>
                    <a:pt x="8212798" y="92900"/>
                  </a:lnTo>
                  <a:lnTo>
                    <a:pt x="8208899" y="98056"/>
                  </a:lnTo>
                  <a:lnTo>
                    <a:pt x="8202904" y="102476"/>
                  </a:lnTo>
                  <a:lnTo>
                    <a:pt x="8194116" y="104394"/>
                  </a:lnTo>
                  <a:lnTo>
                    <a:pt x="8191335" y="104406"/>
                  </a:lnTo>
                  <a:lnTo>
                    <a:pt x="8180946" y="102793"/>
                  </a:lnTo>
                  <a:lnTo>
                    <a:pt x="8174050" y="101104"/>
                  </a:lnTo>
                  <a:lnTo>
                    <a:pt x="8152651" y="94615"/>
                  </a:lnTo>
                  <a:lnTo>
                    <a:pt x="8145996" y="93078"/>
                  </a:lnTo>
                  <a:lnTo>
                    <a:pt x="8129765" y="90474"/>
                  </a:lnTo>
                  <a:lnTo>
                    <a:pt x="8121243" y="89535"/>
                  </a:lnTo>
                  <a:lnTo>
                    <a:pt x="8112836" y="88963"/>
                  </a:lnTo>
                  <a:lnTo>
                    <a:pt x="8104530" y="88773"/>
                  </a:lnTo>
                  <a:lnTo>
                    <a:pt x="8076514" y="90766"/>
                  </a:lnTo>
                  <a:lnTo>
                    <a:pt x="8030311" y="106641"/>
                  </a:lnTo>
                  <a:lnTo>
                    <a:pt x="7997634" y="137261"/>
                  </a:lnTo>
                  <a:lnTo>
                    <a:pt x="7981086" y="175729"/>
                  </a:lnTo>
                  <a:lnTo>
                    <a:pt x="7979029" y="197485"/>
                  </a:lnTo>
                  <a:lnTo>
                    <a:pt x="7983728" y="221983"/>
                  </a:lnTo>
                  <a:lnTo>
                    <a:pt x="7997812" y="247535"/>
                  </a:lnTo>
                  <a:lnTo>
                    <a:pt x="8021320" y="274167"/>
                  </a:lnTo>
                  <a:lnTo>
                    <a:pt x="8054226" y="301853"/>
                  </a:lnTo>
                  <a:lnTo>
                    <a:pt x="8072298" y="315417"/>
                  </a:lnTo>
                  <a:lnTo>
                    <a:pt x="8087881" y="328358"/>
                  </a:lnTo>
                  <a:lnTo>
                    <a:pt x="8116735" y="359257"/>
                  </a:lnTo>
                  <a:lnTo>
                    <a:pt x="8129143" y="396938"/>
                  </a:lnTo>
                  <a:lnTo>
                    <a:pt x="8127200" y="409028"/>
                  </a:lnTo>
                  <a:lnTo>
                    <a:pt x="8106334" y="444131"/>
                  </a:lnTo>
                  <a:lnTo>
                    <a:pt x="8056664" y="461403"/>
                  </a:lnTo>
                  <a:lnTo>
                    <a:pt x="8024152" y="456641"/>
                  </a:lnTo>
                  <a:lnTo>
                    <a:pt x="7971574" y="418668"/>
                  </a:lnTo>
                  <a:lnTo>
                    <a:pt x="7958125" y="373799"/>
                  </a:lnTo>
                  <a:lnTo>
                    <a:pt x="7956842" y="357428"/>
                  </a:lnTo>
                  <a:lnTo>
                    <a:pt x="7941145" y="356438"/>
                  </a:lnTo>
                  <a:lnTo>
                    <a:pt x="7903477" y="482320"/>
                  </a:lnTo>
                  <a:lnTo>
                    <a:pt x="7935658" y="482320"/>
                  </a:lnTo>
                  <a:lnTo>
                    <a:pt x="7939278" y="474929"/>
                  </a:lnTo>
                  <a:lnTo>
                    <a:pt x="7942415" y="469493"/>
                  </a:lnTo>
                  <a:lnTo>
                    <a:pt x="7948193" y="463537"/>
                  </a:lnTo>
                  <a:lnTo>
                    <a:pt x="7953070" y="462038"/>
                  </a:lnTo>
                  <a:lnTo>
                    <a:pt x="7962430" y="462038"/>
                  </a:lnTo>
                  <a:lnTo>
                    <a:pt x="7964754" y="462267"/>
                  </a:lnTo>
                  <a:lnTo>
                    <a:pt x="7968742" y="463181"/>
                  </a:lnTo>
                  <a:lnTo>
                    <a:pt x="7993100" y="471246"/>
                  </a:lnTo>
                  <a:lnTo>
                    <a:pt x="8001355" y="473773"/>
                  </a:lnTo>
                  <a:lnTo>
                    <a:pt x="8043367" y="481609"/>
                  </a:lnTo>
                  <a:lnTo>
                    <a:pt x="8060195" y="482320"/>
                  </a:lnTo>
                  <a:lnTo>
                    <a:pt x="8091805" y="480085"/>
                  </a:lnTo>
                  <a:lnTo>
                    <a:pt x="8144332" y="462216"/>
                  </a:lnTo>
                  <a:lnTo>
                    <a:pt x="8181937" y="428167"/>
                  </a:lnTo>
                  <a:lnTo>
                    <a:pt x="8200999" y="388124"/>
                  </a:lnTo>
                  <a:lnTo>
                    <a:pt x="8203387" y="366483"/>
                  </a:lnTo>
                  <a:lnTo>
                    <a:pt x="8202155" y="349694"/>
                  </a:lnTo>
                  <a:lnTo>
                    <a:pt x="8183677" y="304990"/>
                  </a:lnTo>
                  <a:lnTo>
                    <a:pt x="8149361" y="267843"/>
                  </a:lnTo>
                  <a:lnTo>
                    <a:pt x="8082928" y="217220"/>
                  </a:lnTo>
                  <a:lnTo>
                    <a:pt x="8077035" y="212509"/>
                  </a:lnTo>
                  <a:lnTo>
                    <a:pt x="8054530" y="179120"/>
                  </a:lnTo>
                  <a:lnTo>
                    <a:pt x="8052994" y="165442"/>
                  </a:lnTo>
                  <a:lnTo>
                    <a:pt x="8053667" y="156565"/>
                  </a:lnTo>
                  <a:lnTo>
                    <a:pt x="8075409" y="119646"/>
                  </a:lnTo>
                  <a:lnTo>
                    <a:pt x="8115325" y="108216"/>
                  </a:lnTo>
                  <a:lnTo>
                    <a:pt x="8134769" y="110045"/>
                  </a:lnTo>
                  <a:lnTo>
                    <a:pt x="8178241" y="137515"/>
                  </a:lnTo>
                  <a:lnTo>
                    <a:pt x="8194522" y="174294"/>
                  </a:lnTo>
                  <a:lnTo>
                    <a:pt x="8198028" y="200520"/>
                  </a:lnTo>
                  <a:lnTo>
                    <a:pt x="8213877" y="202438"/>
                  </a:lnTo>
                  <a:lnTo>
                    <a:pt x="8247786" y="88773"/>
                  </a:lnTo>
                  <a:close/>
                </a:path>
                <a:path w="9965055" h="576580">
                  <a:moveTo>
                    <a:pt x="8693887" y="88785"/>
                  </a:moveTo>
                  <a:lnTo>
                    <a:pt x="8339023" y="88785"/>
                  </a:lnTo>
                  <a:lnTo>
                    <a:pt x="8339023" y="104013"/>
                  </a:lnTo>
                  <a:lnTo>
                    <a:pt x="8352472" y="105257"/>
                  </a:lnTo>
                  <a:lnTo>
                    <a:pt x="8363331" y="106705"/>
                  </a:lnTo>
                  <a:lnTo>
                    <a:pt x="8371573" y="108343"/>
                  </a:lnTo>
                  <a:lnTo>
                    <a:pt x="8377199" y="110185"/>
                  </a:lnTo>
                  <a:lnTo>
                    <a:pt x="8382940" y="112776"/>
                  </a:lnTo>
                  <a:lnTo>
                    <a:pt x="8385784" y="119049"/>
                  </a:lnTo>
                  <a:lnTo>
                    <a:pt x="8385784" y="132829"/>
                  </a:lnTo>
                  <a:lnTo>
                    <a:pt x="8300174" y="425145"/>
                  </a:lnTo>
                  <a:lnTo>
                    <a:pt x="8275701" y="460349"/>
                  </a:lnTo>
                  <a:lnTo>
                    <a:pt x="8248002" y="467118"/>
                  </a:lnTo>
                  <a:lnTo>
                    <a:pt x="8248002" y="482320"/>
                  </a:lnTo>
                  <a:lnTo>
                    <a:pt x="8608327" y="482320"/>
                  </a:lnTo>
                  <a:lnTo>
                    <a:pt x="8642515" y="368007"/>
                  </a:lnTo>
                  <a:lnTo>
                    <a:pt x="8627186" y="365467"/>
                  </a:lnTo>
                  <a:lnTo>
                    <a:pt x="8607412" y="393153"/>
                  </a:lnTo>
                  <a:lnTo>
                    <a:pt x="8584057" y="416204"/>
                  </a:lnTo>
                  <a:lnTo>
                    <a:pt x="8526843" y="448424"/>
                  </a:lnTo>
                  <a:lnTo>
                    <a:pt x="8481276" y="459625"/>
                  </a:lnTo>
                  <a:lnTo>
                    <a:pt x="8427098" y="463346"/>
                  </a:lnTo>
                  <a:lnTo>
                    <a:pt x="8417014" y="463029"/>
                  </a:lnTo>
                  <a:lnTo>
                    <a:pt x="8390839" y="450342"/>
                  </a:lnTo>
                  <a:lnTo>
                    <a:pt x="8390991" y="440385"/>
                  </a:lnTo>
                  <a:lnTo>
                    <a:pt x="8392668" y="430530"/>
                  </a:lnTo>
                  <a:lnTo>
                    <a:pt x="8436686" y="283527"/>
                  </a:lnTo>
                  <a:lnTo>
                    <a:pt x="8461896" y="284251"/>
                  </a:lnTo>
                  <a:lnTo>
                    <a:pt x="8510511" y="295046"/>
                  </a:lnTo>
                  <a:lnTo>
                    <a:pt x="8533435" y="338480"/>
                  </a:lnTo>
                  <a:lnTo>
                    <a:pt x="8531009" y="363143"/>
                  </a:lnTo>
                  <a:lnTo>
                    <a:pt x="8546427" y="365582"/>
                  </a:lnTo>
                  <a:lnTo>
                    <a:pt x="8594509" y="204914"/>
                  </a:lnTo>
                  <a:lnTo>
                    <a:pt x="8578939" y="203060"/>
                  </a:lnTo>
                  <a:lnTo>
                    <a:pt x="8566696" y="222719"/>
                  </a:lnTo>
                  <a:lnTo>
                    <a:pt x="8554491" y="238226"/>
                  </a:lnTo>
                  <a:lnTo>
                    <a:pt x="8518868" y="259676"/>
                  </a:lnTo>
                  <a:lnTo>
                    <a:pt x="8473491" y="263690"/>
                  </a:lnTo>
                  <a:lnTo>
                    <a:pt x="8442312" y="264629"/>
                  </a:lnTo>
                  <a:lnTo>
                    <a:pt x="8484641" y="123571"/>
                  </a:lnTo>
                  <a:lnTo>
                    <a:pt x="8526259" y="107162"/>
                  </a:lnTo>
                  <a:lnTo>
                    <a:pt x="8560613" y="109054"/>
                  </a:lnTo>
                  <a:lnTo>
                    <a:pt x="8610397" y="124129"/>
                  </a:lnTo>
                  <a:lnTo>
                    <a:pt x="8638845" y="161671"/>
                  </a:lnTo>
                  <a:lnTo>
                    <a:pt x="8644915" y="198501"/>
                  </a:lnTo>
                  <a:lnTo>
                    <a:pt x="8660409" y="200723"/>
                  </a:lnTo>
                  <a:lnTo>
                    <a:pt x="8693887" y="88785"/>
                  </a:lnTo>
                  <a:close/>
                </a:path>
                <a:path w="9965055" h="576580">
                  <a:moveTo>
                    <a:pt x="8962746" y="88785"/>
                  </a:moveTo>
                  <a:lnTo>
                    <a:pt x="8771052" y="88785"/>
                  </a:lnTo>
                  <a:lnTo>
                    <a:pt x="8771052" y="104013"/>
                  </a:lnTo>
                  <a:lnTo>
                    <a:pt x="8784285" y="105257"/>
                  </a:lnTo>
                  <a:lnTo>
                    <a:pt x="8795042" y="106705"/>
                  </a:lnTo>
                  <a:lnTo>
                    <a:pt x="8803310" y="108343"/>
                  </a:lnTo>
                  <a:lnTo>
                    <a:pt x="8809088" y="110185"/>
                  </a:lnTo>
                  <a:lnTo>
                    <a:pt x="8815172" y="112776"/>
                  </a:lnTo>
                  <a:lnTo>
                    <a:pt x="8818207" y="119049"/>
                  </a:lnTo>
                  <a:lnTo>
                    <a:pt x="8818207" y="132829"/>
                  </a:lnTo>
                  <a:lnTo>
                    <a:pt x="8732241" y="425145"/>
                  </a:lnTo>
                  <a:lnTo>
                    <a:pt x="8707768" y="460349"/>
                  </a:lnTo>
                  <a:lnTo>
                    <a:pt x="8680094" y="467118"/>
                  </a:lnTo>
                  <a:lnTo>
                    <a:pt x="8680094" y="482320"/>
                  </a:lnTo>
                  <a:lnTo>
                    <a:pt x="8871750" y="482320"/>
                  </a:lnTo>
                  <a:lnTo>
                    <a:pt x="8871750" y="467118"/>
                  </a:lnTo>
                  <a:lnTo>
                    <a:pt x="8858415" y="465861"/>
                  </a:lnTo>
                  <a:lnTo>
                    <a:pt x="8847633" y="464388"/>
                  </a:lnTo>
                  <a:lnTo>
                    <a:pt x="8839403" y="462699"/>
                  </a:lnTo>
                  <a:lnTo>
                    <a:pt x="8833752" y="460806"/>
                  </a:lnTo>
                  <a:lnTo>
                    <a:pt x="8827859" y="458139"/>
                  </a:lnTo>
                  <a:lnTo>
                    <a:pt x="8824925" y="451840"/>
                  </a:lnTo>
                  <a:lnTo>
                    <a:pt x="8824925" y="440220"/>
                  </a:lnTo>
                  <a:lnTo>
                    <a:pt x="8910891" y="146240"/>
                  </a:lnTo>
                  <a:lnTo>
                    <a:pt x="8934742" y="110896"/>
                  </a:lnTo>
                  <a:lnTo>
                    <a:pt x="8962746" y="104013"/>
                  </a:lnTo>
                  <a:lnTo>
                    <a:pt x="8962746" y="88785"/>
                  </a:lnTo>
                  <a:close/>
                </a:path>
                <a:path w="9965055" h="576580">
                  <a:moveTo>
                    <a:pt x="9371851" y="88785"/>
                  </a:moveTo>
                  <a:lnTo>
                    <a:pt x="9016987" y="88785"/>
                  </a:lnTo>
                  <a:lnTo>
                    <a:pt x="9016987" y="104013"/>
                  </a:lnTo>
                  <a:lnTo>
                    <a:pt x="9030437" y="105257"/>
                  </a:lnTo>
                  <a:lnTo>
                    <a:pt x="9041295" y="106705"/>
                  </a:lnTo>
                  <a:lnTo>
                    <a:pt x="9049537" y="108343"/>
                  </a:lnTo>
                  <a:lnTo>
                    <a:pt x="9055163" y="110185"/>
                  </a:lnTo>
                  <a:lnTo>
                    <a:pt x="9060904" y="112776"/>
                  </a:lnTo>
                  <a:lnTo>
                    <a:pt x="9063749" y="119049"/>
                  </a:lnTo>
                  <a:lnTo>
                    <a:pt x="9063749" y="132829"/>
                  </a:lnTo>
                  <a:lnTo>
                    <a:pt x="8978138" y="425145"/>
                  </a:lnTo>
                  <a:lnTo>
                    <a:pt x="8953665" y="460349"/>
                  </a:lnTo>
                  <a:lnTo>
                    <a:pt x="8925966" y="467118"/>
                  </a:lnTo>
                  <a:lnTo>
                    <a:pt x="8925966" y="482320"/>
                  </a:lnTo>
                  <a:lnTo>
                    <a:pt x="9286291" y="482320"/>
                  </a:lnTo>
                  <a:lnTo>
                    <a:pt x="9320479" y="368007"/>
                  </a:lnTo>
                  <a:lnTo>
                    <a:pt x="9305150" y="365467"/>
                  </a:lnTo>
                  <a:lnTo>
                    <a:pt x="9285376" y="393153"/>
                  </a:lnTo>
                  <a:lnTo>
                    <a:pt x="9262021" y="416204"/>
                  </a:lnTo>
                  <a:lnTo>
                    <a:pt x="9204808" y="448424"/>
                  </a:lnTo>
                  <a:lnTo>
                    <a:pt x="9159240" y="459625"/>
                  </a:lnTo>
                  <a:lnTo>
                    <a:pt x="9105074" y="463346"/>
                  </a:lnTo>
                  <a:lnTo>
                    <a:pt x="9094978" y="463029"/>
                  </a:lnTo>
                  <a:lnTo>
                    <a:pt x="9068803" y="450342"/>
                  </a:lnTo>
                  <a:lnTo>
                    <a:pt x="9068956" y="440385"/>
                  </a:lnTo>
                  <a:lnTo>
                    <a:pt x="9070632" y="430530"/>
                  </a:lnTo>
                  <a:lnTo>
                    <a:pt x="9114650" y="283527"/>
                  </a:lnTo>
                  <a:lnTo>
                    <a:pt x="9139872" y="284251"/>
                  </a:lnTo>
                  <a:lnTo>
                    <a:pt x="9188475" y="295046"/>
                  </a:lnTo>
                  <a:lnTo>
                    <a:pt x="9211399" y="338480"/>
                  </a:lnTo>
                  <a:lnTo>
                    <a:pt x="9208973" y="363143"/>
                  </a:lnTo>
                  <a:lnTo>
                    <a:pt x="9224391" y="365582"/>
                  </a:lnTo>
                  <a:lnTo>
                    <a:pt x="9272473" y="204914"/>
                  </a:lnTo>
                  <a:lnTo>
                    <a:pt x="9256903" y="203060"/>
                  </a:lnTo>
                  <a:lnTo>
                    <a:pt x="9244673" y="222719"/>
                  </a:lnTo>
                  <a:lnTo>
                    <a:pt x="9232455" y="238226"/>
                  </a:lnTo>
                  <a:lnTo>
                    <a:pt x="9196832" y="259676"/>
                  </a:lnTo>
                  <a:lnTo>
                    <a:pt x="9151468" y="263690"/>
                  </a:lnTo>
                  <a:lnTo>
                    <a:pt x="9120276" y="264629"/>
                  </a:lnTo>
                  <a:lnTo>
                    <a:pt x="9162605" y="123571"/>
                  </a:lnTo>
                  <a:lnTo>
                    <a:pt x="9204198" y="107162"/>
                  </a:lnTo>
                  <a:lnTo>
                    <a:pt x="9238577" y="109054"/>
                  </a:lnTo>
                  <a:lnTo>
                    <a:pt x="9288361" y="124129"/>
                  </a:lnTo>
                  <a:lnTo>
                    <a:pt x="9316809" y="161671"/>
                  </a:lnTo>
                  <a:lnTo>
                    <a:pt x="9322879" y="198501"/>
                  </a:lnTo>
                  <a:lnTo>
                    <a:pt x="9338373" y="200723"/>
                  </a:lnTo>
                  <a:lnTo>
                    <a:pt x="9371851" y="88785"/>
                  </a:lnTo>
                  <a:close/>
                </a:path>
                <a:path w="9965055" h="576580">
                  <a:moveTo>
                    <a:pt x="9964903" y="88785"/>
                  </a:moveTo>
                  <a:lnTo>
                    <a:pt x="9828124" y="88785"/>
                  </a:lnTo>
                  <a:lnTo>
                    <a:pt x="9631553" y="366102"/>
                  </a:lnTo>
                  <a:lnTo>
                    <a:pt x="9594710" y="88785"/>
                  </a:lnTo>
                  <a:lnTo>
                    <a:pt x="9447606" y="88785"/>
                  </a:lnTo>
                  <a:lnTo>
                    <a:pt x="9447606" y="104013"/>
                  </a:lnTo>
                  <a:lnTo>
                    <a:pt x="9460141" y="104597"/>
                  </a:lnTo>
                  <a:lnTo>
                    <a:pt x="9470479" y="105486"/>
                  </a:lnTo>
                  <a:lnTo>
                    <a:pt x="9478607" y="106680"/>
                  </a:lnTo>
                  <a:lnTo>
                    <a:pt x="9484550" y="108165"/>
                  </a:lnTo>
                  <a:lnTo>
                    <a:pt x="9490913" y="110375"/>
                  </a:lnTo>
                  <a:lnTo>
                    <a:pt x="9494101" y="115582"/>
                  </a:lnTo>
                  <a:lnTo>
                    <a:pt x="9494101" y="128016"/>
                  </a:lnTo>
                  <a:lnTo>
                    <a:pt x="9493390" y="132943"/>
                  </a:lnTo>
                  <a:lnTo>
                    <a:pt x="9490583" y="144246"/>
                  </a:lnTo>
                  <a:lnTo>
                    <a:pt x="9486240" y="158242"/>
                  </a:lnTo>
                  <a:lnTo>
                    <a:pt x="9420669" y="377253"/>
                  </a:lnTo>
                  <a:lnTo>
                    <a:pt x="9403982" y="424726"/>
                  </a:lnTo>
                  <a:lnTo>
                    <a:pt x="9376639" y="461391"/>
                  </a:lnTo>
                  <a:lnTo>
                    <a:pt x="9355214" y="467118"/>
                  </a:lnTo>
                  <a:lnTo>
                    <a:pt x="9355214" y="482320"/>
                  </a:lnTo>
                  <a:lnTo>
                    <a:pt x="9489542" y="482320"/>
                  </a:lnTo>
                  <a:lnTo>
                    <a:pt x="9489542" y="467118"/>
                  </a:lnTo>
                  <a:lnTo>
                    <a:pt x="9478620" y="466318"/>
                  </a:lnTo>
                  <a:lnTo>
                    <a:pt x="9469361" y="465086"/>
                  </a:lnTo>
                  <a:lnTo>
                    <a:pt x="9438005" y="432955"/>
                  </a:lnTo>
                  <a:lnTo>
                    <a:pt x="9438272" y="427177"/>
                  </a:lnTo>
                  <a:lnTo>
                    <a:pt x="9447593" y="385089"/>
                  </a:lnTo>
                  <a:lnTo>
                    <a:pt x="9513557" y="168084"/>
                  </a:lnTo>
                  <a:lnTo>
                    <a:pt x="9554439" y="482320"/>
                  </a:lnTo>
                  <a:lnTo>
                    <a:pt x="9581782" y="482320"/>
                  </a:lnTo>
                  <a:lnTo>
                    <a:pt x="9816020" y="156171"/>
                  </a:lnTo>
                  <a:lnTo>
                    <a:pt x="9735210" y="424548"/>
                  </a:lnTo>
                  <a:lnTo>
                    <a:pt x="9731032" y="436283"/>
                  </a:lnTo>
                  <a:lnTo>
                    <a:pt x="9698749" y="463080"/>
                  </a:lnTo>
                  <a:lnTo>
                    <a:pt x="9672599" y="467118"/>
                  </a:lnTo>
                  <a:lnTo>
                    <a:pt x="9672599" y="482320"/>
                  </a:lnTo>
                  <a:lnTo>
                    <a:pt x="9873755" y="482320"/>
                  </a:lnTo>
                  <a:lnTo>
                    <a:pt x="9873755" y="467118"/>
                  </a:lnTo>
                  <a:lnTo>
                    <a:pt x="9860636" y="465848"/>
                  </a:lnTo>
                  <a:lnTo>
                    <a:pt x="9849955" y="464400"/>
                  </a:lnTo>
                  <a:lnTo>
                    <a:pt x="9841713" y="462762"/>
                  </a:lnTo>
                  <a:lnTo>
                    <a:pt x="9835883" y="460921"/>
                  </a:lnTo>
                  <a:lnTo>
                    <a:pt x="9829686" y="458343"/>
                  </a:lnTo>
                  <a:lnTo>
                    <a:pt x="9826612" y="452170"/>
                  </a:lnTo>
                  <a:lnTo>
                    <a:pt x="9826612" y="438391"/>
                  </a:lnTo>
                  <a:lnTo>
                    <a:pt x="9827260" y="433425"/>
                  </a:lnTo>
                  <a:lnTo>
                    <a:pt x="9829990" y="421551"/>
                  </a:lnTo>
                  <a:lnTo>
                    <a:pt x="9831616" y="415721"/>
                  </a:lnTo>
                  <a:lnTo>
                    <a:pt x="9833483" y="409981"/>
                  </a:lnTo>
                  <a:lnTo>
                    <a:pt x="9912744" y="145351"/>
                  </a:lnTo>
                  <a:lnTo>
                    <a:pt x="9934130" y="112026"/>
                  </a:lnTo>
                  <a:lnTo>
                    <a:pt x="9964903" y="104013"/>
                  </a:lnTo>
                  <a:lnTo>
                    <a:pt x="9964903" y="88785"/>
                  </a:lnTo>
                  <a:close/>
                </a:path>
              </a:pathLst>
            </a:custGeom>
            <a:solidFill>
              <a:srgbClr val="FFFFFF"/>
            </a:solidFill>
            <a:ln>
              <a:noFill/>
            </a:ln>
          </p:spPr>
          <p:txBody>
            <a:bodyPr wrap="square" lIns="0" tIns="0" rIns="0" bIns="0" rtlCol="0"/>
            <a:lstStyle/>
            <a:p>
              <a:endParaRPr dirty="0"/>
            </a:p>
          </p:txBody>
        </p:sp>
        <p:pic>
          <p:nvPicPr>
            <p:cNvPr id="9" name="object 34">
              <a:extLst>
                <a:ext uri="{FF2B5EF4-FFF2-40B4-BE49-F238E27FC236}">
                  <a16:creationId xmlns:a16="http://schemas.microsoft.com/office/drawing/2014/main" id="{69D9568B-B7CD-4194-2B69-A0546B036A2D}"/>
                </a:ext>
              </a:extLst>
            </p:cNvPr>
            <p:cNvPicPr/>
            <p:nvPr/>
          </p:nvPicPr>
          <p:blipFill>
            <a:blip r:embed="rId3" cstate="print"/>
            <a:stretch>
              <a:fillRect/>
            </a:stretch>
          </p:blipFill>
          <p:spPr>
            <a:xfrm>
              <a:off x="0" y="-32167"/>
              <a:ext cx="12232655" cy="196977"/>
            </a:xfrm>
            <a:prstGeom prst="rect">
              <a:avLst/>
            </a:prstGeom>
          </p:spPr>
        </p:pic>
        <p:pic>
          <p:nvPicPr>
            <p:cNvPr id="10" name="object 14">
              <a:extLst>
                <a:ext uri="{FF2B5EF4-FFF2-40B4-BE49-F238E27FC236}">
                  <a16:creationId xmlns:a16="http://schemas.microsoft.com/office/drawing/2014/main" id="{9B0046A1-5848-64FD-A86F-3E9AC99F87C3}"/>
                </a:ext>
              </a:extLst>
            </p:cNvPr>
            <p:cNvPicPr/>
            <p:nvPr/>
          </p:nvPicPr>
          <p:blipFill>
            <a:blip r:embed="rId4" cstate="print"/>
            <a:stretch>
              <a:fillRect/>
            </a:stretch>
          </p:blipFill>
          <p:spPr>
            <a:xfrm>
              <a:off x="20485" y="123893"/>
              <a:ext cx="425074" cy="408153"/>
            </a:xfrm>
            <a:prstGeom prst="rect">
              <a:avLst/>
            </a:prstGeom>
          </p:spPr>
        </p:pic>
        <p:grpSp>
          <p:nvGrpSpPr>
            <p:cNvPr id="11" name="object 18">
              <a:extLst>
                <a:ext uri="{FF2B5EF4-FFF2-40B4-BE49-F238E27FC236}">
                  <a16:creationId xmlns:a16="http://schemas.microsoft.com/office/drawing/2014/main" id="{CFEA4F94-8F39-F230-9A8B-7EB2D0C24B33}"/>
                </a:ext>
              </a:extLst>
            </p:cNvPr>
            <p:cNvGrpSpPr/>
            <p:nvPr/>
          </p:nvGrpSpPr>
          <p:grpSpPr>
            <a:xfrm>
              <a:off x="1399964" y="134053"/>
              <a:ext cx="1771371" cy="377670"/>
              <a:chOff x="2749693" y="364429"/>
              <a:chExt cx="2259330" cy="539750"/>
            </a:xfrm>
          </p:grpSpPr>
          <p:sp>
            <p:nvSpPr>
              <p:cNvPr id="13" name="object 19">
                <a:extLst>
                  <a:ext uri="{FF2B5EF4-FFF2-40B4-BE49-F238E27FC236}">
                    <a16:creationId xmlns:a16="http://schemas.microsoft.com/office/drawing/2014/main" id="{E2334EFB-9217-8924-5E16-A9818CA3CC4E}"/>
                  </a:ext>
                </a:extLst>
              </p:cNvPr>
              <p:cNvSpPr/>
              <p:nvPr/>
            </p:nvSpPr>
            <p:spPr>
              <a:xfrm>
                <a:off x="2921737" y="364429"/>
                <a:ext cx="547370" cy="539750"/>
              </a:xfrm>
              <a:custGeom>
                <a:avLst/>
                <a:gdLst/>
                <a:ahLst/>
                <a:cxnLst/>
                <a:rect l="l" t="t" r="r" b="b"/>
                <a:pathLst>
                  <a:path w="547370" h="539750">
                    <a:moveTo>
                      <a:pt x="479449" y="0"/>
                    </a:moveTo>
                    <a:lnTo>
                      <a:pt x="469037" y="2208"/>
                    </a:lnTo>
                    <a:lnTo>
                      <a:pt x="335771" y="48892"/>
                    </a:lnTo>
                    <a:lnTo>
                      <a:pt x="322867" y="47081"/>
                    </a:lnTo>
                    <a:lnTo>
                      <a:pt x="292347" y="47975"/>
                    </a:lnTo>
                    <a:lnTo>
                      <a:pt x="256501" y="61069"/>
                    </a:lnTo>
                    <a:lnTo>
                      <a:pt x="227620" y="95853"/>
                    </a:lnTo>
                    <a:lnTo>
                      <a:pt x="34719" y="25333"/>
                    </a:lnTo>
                    <a:lnTo>
                      <a:pt x="37748" y="45169"/>
                    </a:lnTo>
                    <a:lnTo>
                      <a:pt x="50366" y="94116"/>
                    </a:lnTo>
                    <a:lnTo>
                      <a:pt x="77871" y="156337"/>
                    </a:lnTo>
                    <a:lnTo>
                      <a:pt x="125559" y="215995"/>
                    </a:lnTo>
                    <a:lnTo>
                      <a:pt x="109455" y="231577"/>
                    </a:lnTo>
                    <a:lnTo>
                      <a:pt x="72151" y="274163"/>
                    </a:lnTo>
                    <a:lnTo>
                      <a:pt x="30161" y="337509"/>
                    </a:lnTo>
                    <a:lnTo>
                      <a:pt x="0" y="415371"/>
                    </a:lnTo>
                    <a:lnTo>
                      <a:pt x="218903" y="539415"/>
                    </a:lnTo>
                    <a:lnTo>
                      <a:pt x="215699" y="521322"/>
                    </a:lnTo>
                    <a:lnTo>
                      <a:pt x="208963" y="477100"/>
                    </a:lnTo>
                    <a:lnTo>
                      <a:pt x="203008" y="421836"/>
                    </a:lnTo>
                    <a:lnTo>
                      <a:pt x="202149" y="370617"/>
                    </a:lnTo>
                    <a:lnTo>
                      <a:pt x="239872" y="370730"/>
                    </a:lnTo>
                    <a:lnTo>
                      <a:pt x="331487" y="350491"/>
                    </a:lnTo>
                    <a:lnTo>
                      <a:pt x="444670" y="279038"/>
                    </a:lnTo>
                    <a:lnTo>
                      <a:pt x="547093" y="125505"/>
                    </a:lnTo>
                    <a:lnTo>
                      <a:pt x="376327" y="166254"/>
                    </a:lnTo>
                    <a:lnTo>
                      <a:pt x="377631" y="156788"/>
                    </a:lnTo>
                    <a:lnTo>
                      <a:pt x="379404" y="133225"/>
                    </a:lnTo>
                    <a:lnTo>
                      <a:pt x="378438" y="102820"/>
                    </a:lnTo>
                    <a:lnTo>
                      <a:pt x="371525" y="72826"/>
                    </a:lnTo>
                    <a:lnTo>
                      <a:pt x="486827" y="3371"/>
                    </a:lnTo>
                    <a:lnTo>
                      <a:pt x="486902" y="2148"/>
                    </a:lnTo>
                    <a:lnTo>
                      <a:pt x="486195" y="1144"/>
                    </a:lnTo>
                    <a:lnTo>
                      <a:pt x="479449" y="0"/>
                    </a:lnTo>
                    <a:close/>
                  </a:path>
                </a:pathLst>
              </a:custGeom>
              <a:solidFill>
                <a:srgbClr val="B88E57"/>
              </a:solidFill>
            </p:spPr>
            <p:txBody>
              <a:bodyPr wrap="square" lIns="0" tIns="0" rIns="0" bIns="0" rtlCol="0"/>
              <a:lstStyle/>
              <a:p>
                <a:endParaRPr/>
              </a:p>
            </p:txBody>
          </p:sp>
          <p:sp>
            <p:nvSpPr>
              <p:cNvPr id="14" name="object 20">
                <a:extLst>
                  <a:ext uri="{FF2B5EF4-FFF2-40B4-BE49-F238E27FC236}">
                    <a16:creationId xmlns:a16="http://schemas.microsoft.com/office/drawing/2014/main" id="{CE89E17E-5897-E546-B960-A4A6D7F4E940}"/>
                  </a:ext>
                </a:extLst>
              </p:cNvPr>
              <p:cNvSpPr/>
              <p:nvPr/>
            </p:nvSpPr>
            <p:spPr>
              <a:xfrm>
                <a:off x="2997682" y="434618"/>
                <a:ext cx="203200" cy="276860"/>
              </a:xfrm>
              <a:custGeom>
                <a:avLst/>
                <a:gdLst/>
                <a:ahLst/>
                <a:cxnLst/>
                <a:rect l="l" t="t" r="r" b="b"/>
                <a:pathLst>
                  <a:path w="203200" h="276859">
                    <a:moveTo>
                      <a:pt x="146761" y="48628"/>
                    </a:moveTo>
                    <a:lnTo>
                      <a:pt x="0" y="0"/>
                    </a:lnTo>
                    <a:lnTo>
                      <a:pt x="22212" y="54203"/>
                    </a:lnTo>
                    <a:lnTo>
                      <a:pt x="48971" y="96913"/>
                    </a:lnTo>
                    <a:lnTo>
                      <a:pt x="71475" y="124917"/>
                    </a:lnTo>
                    <a:lnTo>
                      <a:pt x="80937" y="134962"/>
                    </a:lnTo>
                    <a:lnTo>
                      <a:pt x="127203" y="122085"/>
                    </a:lnTo>
                    <a:lnTo>
                      <a:pt x="146761" y="48628"/>
                    </a:lnTo>
                    <a:close/>
                  </a:path>
                  <a:path w="203200" h="276859">
                    <a:moveTo>
                      <a:pt x="202920" y="267093"/>
                    </a:moveTo>
                    <a:lnTo>
                      <a:pt x="152742" y="235229"/>
                    </a:lnTo>
                    <a:lnTo>
                      <a:pt x="113233" y="200355"/>
                    </a:lnTo>
                    <a:lnTo>
                      <a:pt x="87350" y="172262"/>
                    </a:lnTo>
                    <a:lnTo>
                      <a:pt x="78066" y="160718"/>
                    </a:lnTo>
                    <a:lnTo>
                      <a:pt x="65570" y="204101"/>
                    </a:lnTo>
                    <a:lnTo>
                      <a:pt x="75844" y="246087"/>
                    </a:lnTo>
                    <a:lnTo>
                      <a:pt x="119265" y="272808"/>
                    </a:lnTo>
                    <a:lnTo>
                      <a:pt x="159156" y="276377"/>
                    </a:lnTo>
                    <a:lnTo>
                      <a:pt x="190334" y="271106"/>
                    </a:lnTo>
                    <a:lnTo>
                      <a:pt x="202920" y="267093"/>
                    </a:lnTo>
                    <a:close/>
                  </a:path>
                </a:pathLst>
              </a:custGeom>
              <a:solidFill>
                <a:srgbClr val="926D3D"/>
              </a:solidFill>
            </p:spPr>
            <p:txBody>
              <a:bodyPr wrap="square" lIns="0" tIns="0" rIns="0" bIns="0" rtlCol="0"/>
              <a:lstStyle/>
              <a:p>
                <a:endParaRPr/>
              </a:p>
            </p:txBody>
          </p:sp>
          <p:sp>
            <p:nvSpPr>
              <p:cNvPr id="15" name="object 21">
                <a:extLst>
                  <a:ext uri="{FF2B5EF4-FFF2-40B4-BE49-F238E27FC236}">
                    <a16:creationId xmlns:a16="http://schemas.microsoft.com/office/drawing/2014/main" id="{DE42CDB3-7DDF-8C58-F291-BF6689DB0B9B}"/>
                  </a:ext>
                </a:extLst>
              </p:cNvPr>
              <p:cNvSpPr/>
              <p:nvPr/>
            </p:nvSpPr>
            <p:spPr>
              <a:xfrm>
                <a:off x="3206643" y="446281"/>
                <a:ext cx="46355" cy="36195"/>
              </a:xfrm>
              <a:custGeom>
                <a:avLst/>
                <a:gdLst/>
                <a:ahLst/>
                <a:cxnLst/>
                <a:rect l="l" t="t" r="r" b="b"/>
                <a:pathLst>
                  <a:path w="46354" h="36195">
                    <a:moveTo>
                      <a:pt x="26986" y="0"/>
                    </a:moveTo>
                    <a:lnTo>
                      <a:pt x="17730" y="179"/>
                    </a:lnTo>
                    <a:lnTo>
                      <a:pt x="9570" y="3010"/>
                    </a:lnTo>
                    <a:lnTo>
                      <a:pt x="3370" y="8022"/>
                    </a:lnTo>
                    <a:lnTo>
                      <a:pt x="0" y="14745"/>
                    </a:lnTo>
                    <a:lnTo>
                      <a:pt x="234" y="21967"/>
                    </a:lnTo>
                    <a:lnTo>
                      <a:pt x="3868" y="28334"/>
                    </a:lnTo>
                    <a:lnTo>
                      <a:pt x="10293" y="33171"/>
                    </a:lnTo>
                    <a:lnTo>
                      <a:pt x="18900" y="35801"/>
                    </a:lnTo>
                    <a:lnTo>
                      <a:pt x="28155" y="35629"/>
                    </a:lnTo>
                    <a:lnTo>
                      <a:pt x="36316" y="32797"/>
                    </a:lnTo>
                    <a:lnTo>
                      <a:pt x="42516" y="27781"/>
                    </a:lnTo>
                    <a:lnTo>
                      <a:pt x="45887" y="21055"/>
                    </a:lnTo>
                    <a:lnTo>
                      <a:pt x="45666" y="13842"/>
                    </a:lnTo>
                    <a:lnTo>
                      <a:pt x="42037" y="7473"/>
                    </a:lnTo>
                    <a:lnTo>
                      <a:pt x="35607" y="2632"/>
                    </a:lnTo>
                    <a:lnTo>
                      <a:pt x="26986" y="0"/>
                    </a:lnTo>
                    <a:close/>
                  </a:path>
                </a:pathLst>
              </a:custGeom>
              <a:solidFill>
                <a:srgbClr val="FFFFFF"/>
              </a:solidFill>
            </p:spPr>
            <p:txBody>
              <a:bodyPr wrap="square" lIns="0" tIns="0" rIns="0" bIns="0" rtlCol="0"/>
              <a:lstStyle/>
              <a:p>
                <a:endParaRPr/>
              </a:p>
            </p:txBody>
          </p:sp>
          <p:sp>
            <p:nvSpPr>
              <p:cNvPr id="16" name="object 22">
                <a:extLst>
                  <a:ext uri="{FF2B5EF4-FFF2-40B4-BE49-F238E27FC236}">
                    <a16:creationId xmlns:a16="http://schemas.microsoft.com/office/drawing/2014/main" id="{4643BD32-6BD8-E8DC-3E28-1C06547F7A86}"/>
                  </a:ext>
                </a:extLst>
              </p:cNvPr>
              <p:cNvSpPr/>
              <p:nvPr/>
            </p:nvSpPr>
            <p:spPr>
              <a:xfrm>
                <a:off x="2959443" y="548080"/>
                <a:ext cx="315595" cy="296545"/>
              </a:xfrm>
              <a:custGeom>
                <a:avLst/>
                <a:gdLst/>
                <a:ahLst/>
                <a:cxnLst/>
                <a:rect l="l" t="t" r="r" b="b"/>
                <a:pathLst>
                  <a:path w="315595" h="296544">
                    <a:moveTo>
                      <a:pt x="132994" y="296468"/>
                    </a:moveTo>
                    <a:lnTo>
                      <a:pt x="127025" y="178727"/>
                    </a:lnTo>
                    <a:lnTo>
                      <a:pt x="90538" y="157086"/>
                    </a:lnTo>
                    <a:lnTo>
                      <a:pt x="70548" y="132016"/>
                    </a:lnTo>
                    <a:lnTo>
                      <a:pt x="62128" y="111290"/>
                    </a:lnTo>
                    <a:lnTo>
                      <a:pt x="60413" y="102654"/>
                    </a:lnTo>
                    <a:lnTo>
                      <a:pt x="34658" y="139433"/>
                    </a:lnTo>
                    <a:lnTo>
                      <a:pt x="15697" y="176784"/>
                    </a:lnTo>
                    <a:lnTo>
                      <a:pt x="4000" y="205765"/>
                    </a:lnTo>
                    <a:lnTo>
                      <a:pt x="0" y="217411"/>
                    </a:lnTo>
                    <a:lnTo>
                      <a:pt x="132994" y="296468"/>
                    </a:lnTo>
                    <a:close/>
                  </a:path>
                  <a:path w="315595" h="296544">
                    <a:moveTo>
                      <a:pt x="315277" y="0"/>
                    </a:moveTo>
                    <a:lnTo>
                      <a:pt x="203644" y="18491"/>
                    </a:lnTo>
                    <a:lnTo>
                      <a:pt x="200583" y="101904"/>
                    </a:lnTo>
                    <a:lnTo>
                      <a:pt x="267068" y="134899"/>
                    </a:lnTo>
                    <a:lnTo>
                      <a:pt x="296595" y="93802"/>
                    </a:lnTo>
                    <a:lnTo>
                      <a:pt x="310718" y="49657"/>
                    </a:lnTo>
                    <a:lnTo>
                      <a:pt x="315074" y="14414"/>
                    </a:lnTo>
                    <a:lnTo>
                      <a:pt x="315277" y="0"/>
                    </a:lnTo>
                    <a:close/>
                  </a:path>
                </a:pathLst>
              </a:custGeom>
              <a:solidFill>
                <a:srgbClr val="D0BB9B"/>
              </a:solidFill>
            </p:spPr>
            <p:txBody>
              <a:bodyPr wrap="square" lIns="0" tIns="0" rIns="0" bIns="0" rtlCol="0"/>
              <a:lstStyle/>
              <a:p>
                <a:endParaRPr/>
              </a:p>
            </p:txBody>
          </p:sp>
          <p:sp>
            <p:nvSpPr>
              <p:cNvPr id="17" name="object 23">
                <a:extLst>
                  <a:ext uri="{FF2B5EF4-FFF2-40B4-BE49-F238E27FC236}">
                    <a16:creationId xmlns:a16="http://schemas.microsoft.com/office/drawing/2014/main" id="{9959B4A8-EFB0-7CC7-FE4C-BA1A0F9B09E9}"/>
                  </a:ext>
                </a:extLst>
              </p:cNvPr>
              <p:cNvSpPr/>
              <p:nvPr/>
            </p:nvSpPr>
            <p:spPr>
              <a:xfrm>
                <a:off x="2749693" y="474198"/>
                <a:ext cx="208915" cy="184785"/>
              </a:xfrm>
              <a:custGeom>
                <a:avLst/>
                <a:gdLst/>
                <a:ahLst/>
                <a:cxnLst/>
                <a:rect l="l" t="t" r="r" b="b"/>
                <a:pathLst>
                  <a:path w="208914" h="184784">
                    <a:moveTo>
                      <a:pt x="85767" y="184096"/>
                    </a:moveTo>
                    <a:lnTo>
                      <a:pt x="85432" y="184096"/>
                    </a:lnTo>
                    <a:lnTo>
                      <a:pt x="85130" y="184550"/>
                    </a:lnTo>
                    <a:lnTo>
                      <a:pt x="85767" y="184096"/>
                    </a:lnTo>
                    <a:close/>
                  </a:path>
                  <a:path w="208914" h="184784">
                    <a:moveTo>
                      <a:pt x="207952" y="99421"/>
                    </a:moveTo>
                    <a:lnTo>
                      <a:pt x="159748" y="99421"/>
                    </a:lnTo>
                    <a:lnTo>
                      <a:pt x="137149" y="107052"/>
                    </a:lnTo>
                    <a:lnTo>
                      <a:pt x="118683" y="118165"/>
                    </a:lnTo>
                    <a:lnTo>
                      <a:pt x="105349" y="131814"/>
                    </a:lnTo>
                    <a:lnTo>
                      <a:pt x="98143" y="147053"/>
                    </a:lnTo>
                    <a:lnTo>
                      <a:pt x="93972" y="162543"/>
                    </a:lnTo>
                    <a:lnTo>
                      <a:pt x="90341" y="173357"/>
                    </a:lnTo>
                    <a:lnTo>
                      <a:pt x="87497" y="180172"/>
                    </a:lnTo>
                    <a:lnTo>
                      <a:pt x="85685" y="183663"/>
                    </a:lnTo>
                    <a:lnTo>
                      <a:pt x="84827" y="184274"/>
                    </a:lnTo>
                    <a:lnTo>
                      <a:pt x="85432" y="184096"/>
                    </a:lnTo>
                    <a:lnTo>
                      <a:pt x="85767" y="184096"/>
                    </a:lnTo>
                    <a:lnTo>
                      <a:pt x="85989" y="183939"/>
                    </a:lnTo>
                    <a:lnTo>
                      <a:pt x="90629" y="182880"/>
                    </a:lnTo>
                    <a:lnTo>
                      <a:pt x="99612" y="181356"/>
                    </a:lnTo>
                    <a:lnTo>
                      <a:pt x="113773" y="179625"/>
                    </a:lnTo>
                    <a:lnTo>
                      <a:pt x="133949" y="177946"/>
                    </a:lnTo>
                    <a:lnTo>
                      <a:pt x="162833" y="170385"/>
                    </a:lnTo>
                    <a:lnTo>
                      <a:pt x="187500" y="153095"/>
                    </a:lnTo>
                    <a:lnTo>
                      <a:pt x="203951" y="128175"/>
                    </a:lnTo>
                    <a:lnTo>
                      <a:pt x="207952" y="99421"/>
                    </a:lnTo>
                    <a:close/>
                  </a:path>
                  <a:path w="208914" h="184784">
                    <a:moveTo>
                      <a:pt x="743" y="166491"/>
                    </a:moveTo>
                    <a:lnTo>
                      <a:pt x="505" y="166491"/>
                    </a:lnTo>
                    <a:lnTo>
                      <a:pt x="252" y="166846"/>
                    </a:lnTo>
                    <a:lnTo>
                      <a:pt x="743" y="166491"/>
                    </a:lnTo>
                    <a:close/>
                  </a:path>
                  <a:path w="208914" h="184784">
                    <a:moveTo>
                      <a:pt x="0" y="17901"/>
                    </a:moveTo>
                    <a:lnTo>
                      <a:pt x="10637" y="47571"/>
                    </a:lnTo>
                    <a:lnTo>
                      <a:pt x="20386" y="64576"/>
                    </a:lnTo>
                    <a:lnTo>
                      <a:pt x="39428" y="78322"/>
                    </a:lnTo>
                    <a:lnTo>
                      <a:pt x="65420" y="86618"/>
                    </a:lnTo>
                    <a:lnTo>
                      <a:pt x="96020" y="87278"/>
                    </a:lnTo>
                    <a:lnTo>
                      <a:pt x="96020" y="97252"/>
                    </a:lnTo>
                    <a:lnTo>
                      <a:pt x="39428" y="106223"/>
                    </a:lnTo>
                    <a:lnTo>
                      <a:pt x="10637" y="136959"/>
                    </a:lnTo>
                    <a:lnTo>
                      <a:pt x="7305" y="149314"/>
                    </a:lnTo>
                    <a:lnTo>
                      <a:pt x="4409" y="157937"/>
                    </a:lnTo>
                    <a:lnTo>
                      <a:pt x="2138" y="163371"/>
                    </a:lnTo>
                    <a:lnTo>
                      <a:pt x="681" y="166156"/>
                    </a:lnTo>
                    <a:lnTo>
                      <a:pt x="0" y="166629"/>
                    </a:lnTo>
                    <a:lnTo>
                      <a:pt x="505" y="166491"/>
                    </a:lnTo>
                    <a:lnTo>
                      <a:pt x="743" y="166491"/>
                    </a:lnTo>
                    <a:lnTo>
                      <a:pt x="934" y="166353"/>
                    </a:lnTo>
                    <a:lnTo>
                      <a:pt x="4637" y="165519"/>
                    </a:lnTo>
                    <a:lnTo>
                      <a:pt x="11797" y="164308"/>
                    </a:lnTo>
                    <a:lnTo>
                      <a:pt x="23083" y="162926"/>
                    </a:lnTo>
                    <a:lnTo>
                      <a:pt x="39166" y="161582"/>
                    </a:lnTo>
                    <a:lnTo>
                      <a:pt x="61799" y="155734"/>
                    </a:lnTo>
                    <a:lnTo>
                      <a:pt x="81219" y="142360"/>
                    </a:lnTo>
                    <a:lnTo>
                      <a:pt x="94414" y="123057"/>
                    </a:lnTo>
                    <a:lnTo>
                      <a:pt x="98370" y="99421"/>
                    </a:lnTo>
                    <a:lnTo>
                      <a:pt x="207952" y="99421"/>
                    </a:lnTo>
                    <a:lnTo>
                      <a:pt x="208188" y="97726"/>
                    </a:lnTo>
                    <a:lnTo>
                      <a:pt x="208441" y="97548"/>
                    </a:lnTo>
                    <a:lnTo>
                      <a:pt x="208163" y="97509"/>
                    </a:lnTo>
                    <a:lnTo>
                      <a:pt x="208112" y="97312"/>
                    </a:lnTo>
                    <a:lnTo>
                      <a:pt x="208146" y="87218"/>
                    </a:lnTo>
                    <a:lnTo>
                      <a:pt x="208163" y="87021"/>
                    </a:lnTo>
                    <a:lnTo>
                      <a:pt x="208441" y="86982"/>
                    </a:lnTo>
                    <a:lnTo>
                      <a:pt x="208188" y="86804"/>
                    </a:lnTo>
                    <a:lnTo>
                      <a:pt x="207733" y="83531"/>
                    </a:lnTo>
                    <a:lnTo>
                      <a:pt x="98446" y="83531"/>
                    </a:lnTo>
                    <a:lnTo>
                      <a:pt x="93959" y="60456"/>
                    </a:lnTo>
                    <a:lnTo>
                      <a:pt x="80670" y="41657"/>
                    </a:lnTo>
                    <a:lnTo>
                      <a:pt x="61448" y="28655"/>
                    </a:lnTo>
                    <a:lnTo>
                      <a:pt x="39166" y="22967"/>
                    </a:lnTo>
                    <a:lnTo>
                      <a:pt x="23083" y="21623"/>
                    </a:lnTo>
                    <a:lnTo>
                      <a:pt x="11797" y="20240"/>
                    </a:lnTo>
                    <a:lnTo>
                      <a:pt x="4637" y="19023"/>
                    </a:lnTo>
                    <a:lnTo>
                      <a:pt x="934" y="18177"/>
                    </a:lnTo>
                    <a:lnTo>
                      <a:pt x="771" y="18059"/>
                    </a:lnTo>
                    <a:lnTo>
                      <a:pt x="505" y="18059"/>
                    </a:lnTo>
                    <a:lnTo>
                      <a:pt x="0" y="17901"/>
                    </a:lnTo>
                    <a:close/>
                  </a:path>
                  <a:path w="208914" h="184784">
                    <a:moveTo>
                      <a:pt x="208137" y="97292"/>
                    </a:moveTo>
                    <a:close/>
                  </a:path>
                  <a:path w="208914" h="184784">
                    <a:moveTo>
                      <a:pt x="208146" y="87218"/>
                    </a:moveTo>
                    <a:close/>
                  </a:path>
                  <a:path w="208914" h="184784">
                    <a:moveTo>
                      <a:pt x="84827" y="256"/>
                    </a:moveTo>
                    <a:lnTo>
                      <a:pt x="98143" y="37498"/>
                    </a:lnTo>
                    <a:lnTo>
                      <a:pt x="104712" y="51804"/>
                    </a:lnTo>
                    <a:lnTo>
                      <a:pt x="116738" y="64758"/>
                    </a:lnTo>
                    <a:lnTo>
                      <a:pt x="133383" y="75590"/>
                    </a:lnTo>
                    <a:lnTo>
                      <a:pt x="153810" y="83531"/>
                    </a:lnTo>
                    <a:lnTo>
                      <a:pt x="207733" y="83531"/>
                    </a:lnTo>
                    <a:lnTo>
                      <a:pt x="187500" y="31445"/>
                    </a:lnTo>
                    <a:lnTo>
                      <a:pt x="133949" y="6605"/>
                    </a:lnTo>
                    <a:lnTo>
                      <a:pt x="113773" y="4925"/>
                    </a:lnTo>
                    <a:lnTo>
                      <a:pt x="99612" y="3194"/>
                    </a:lnTo>
                    <a:lnTo>
                      <a:pt x="90629" y="1669"/>
                    </a:lnTo>
                    <a:lnTo>
                      <a:pt x="85989" y="610"/>
                    </a:lnTo>
                    <a:lnTo>
                      <a:pt x="85767" y="453"/>
                    </a:lnTo>
                    <a:lnTo>
                      <a:pt x="85432" y="453"/>
                    </a:lnTo>
                    <a:lnTo>
                      <a:pt x="85003" y="335"/>
                    </a:lnTo>
                    <a:lnTo>
                      <a:pt x="84827" y="256"/>
                    </a:lnTo>
                    <a:close/>
                  </a:path>
                  <a:path w="208914" h="184784">
                    <a:moveTo>
                      <a:pt x="252" y="17684"/>
                    </a:moveTo>
                    <a:lnTo>
                      <a:pt x="505" y="18059"/>
                    </a:lnTo>
                    <a:lnTo>
                      <a:pt x="771" y="18059"/>
                    </a:lnTo>
                    <a:lnTo>
                      <a:pt x="252" y="17684"/>
                    </a:lnTo>
                    <a:close/>
                  </a:path>
                  <a:path w="208914" h="184784">
                    <a:moveTo>
                      <a:pt x="85130" y="0"/>
                    </a:moveTo>
                    <a:lnTo>
                      <a:pt x="85432" y="453"/>
                    </a:lnTo>
                    <a:lnTo>
                      <a:pt x="85767" y="453"/>
                    </a:lnTo>
                    <a:lnTo>
                      <a:pt x="85130" y="0"/>
                    </a:lnTo>
                    <a:close/>
                  </a:path>
                </a:pathLst>
              </a:custGeom>
              <a:solidFill>
                <a:srgbClr val="B18A5A"/>
              </a:solidFill>
            </p:spPr>
            <p:txBody>
              <a:bodyPr wrap="square" lIns="0" tIns="0" rIns="0" bIns="0" rtlCol="0"/>
              <a:lstStyle/>
              <a:p>
                <a:endParaRPr/>
              </a:p>
            </p:txBody>
          </p:sp>
          <p:sp>
            <p:nvSpPr>
              <p:cNvPr id="18" name="object 24">
                <a:extLst>
                  <a:ext uri="{FF2B5EF4-FFF2-40B4-BE49-F238E27FC236}">
                    <a16:creationId xmlns:a16="http://schemas.microsoft.com/office/drawing/2014/main" id="{94050491-F852-2975-3FA8-841823A833B4}"/>
                  </a:ext>
                </a:extLst>
              </p:cNvPr>
              <p:cNvSpPr/>
              <p:nvPr/>
            </p:nvSpPr>
            <p:spPr>
              <a:xfrm>
                <a:off x="3370415" y="674328"/>
                <a:ext cx="294640" cy="185420"/>
              </a:xfrm>
              <a:custGeom>
                <a:avLst/>
                <a:gdLst/>
                <a:ahLst/>
                <a:cxnLst/>
                <a:rect l="l" t="t" r="r" b="b"/>
                <a:pathLst>
                  <a:path w="294639" h="185419">
                    <a:moveTo>
                      <a:pt x="276363" y="0"/>
                    </a:moveTo>
                    <a:lnTo>
                      <a:pt x="211548" y="0"/>
                    </a:lnTo>
                    <a:lnTo>
                      <a:pt x="147063" y="139146"/>
                    </a:lnTo>
                    <a:lnTo>
                      <a:pt x="82552" y="0"/>
                    </a:lnTo>
                    <a:lnTo>
                      <a:pt x="17738" y="0"/>
                    </a:lnTo>
                    <a:lnTo>
                      <a:pt x="0" y="184943"/>
                    </a:lnTo>
                    <a:lnTo>
                      <a:pt x="66431" y="184943"/>
                    </a:lnTo>
                    <a:lnTo>
                      <a:pt x="73202" y="99145"/>
                    </a:lnTo>
                    <a:lnTo>
                      <a:pt x="113506" y="184943"/>
                    </a:lnTo>
                    <a:lnTo>
                      <a:pt x="180595" y="184943"/>
                    </a:lnTo>
                    <a:lnTo>
                      <a:pt x="221227" y="98888"/>
                    </a:lnTo>
                    <a:lnTo>
                      <a:pt x="227670" y="184943"/>
                    </a:lnTo>
                    <a:lnTo>
                      <a:pt x="294102" y="184943"/>
                    </a:lnTo>
                    <a:lnTo>
                      <a:pt x="276363" y="0"/>
                    </a:lnTo>
                    <a:close/>
                  </a:path>
                </a:pathLst>
              </a:custGeom>
              <a:solidFill>
                <a:srgbClr val="FFFFFF"/>
              </a:solidFill>
            </p:spPr>
            <p:txBody>
              <a:bodyPr wrap="square" lIns="0" tIns="0" rIns="0" bIns="0" rtlCol="0"/>
              <a:lstStyle/>
              <a:p>
                <a:endParaRPr/>
              </a:p>
            </p:txBody>
          </p:sp>
          <p:pic>
            <p:nvPicPr>
              <p:cNvPr id="19" name="object 25">
                <a:extLst>
                  <a:ext uri="{FF2B5EF4-FFF2-40B4-BE49-F238E27FC236}">
                    <a16:creationId xmlns:a16="http://schemas.microsoft.com/office/drawing/2014/main" id="{CE495416-2DF7-6F86-330B-2A315BDE09F2}"/>
                  </a:ext>
                </a:extLst>
              </p:cNvPr>
              <p:cNvPicPr/>
              <p:nvPr/>
            </p:nvPicPr>
            <p:blipFill>
              <a:blip r:embed="rId5" cstate="print"/>
              <a:stretch>
                <a:fillRect/>
              </a:stretch>
            </p:blipFill>
            <p:spPr>
              <a:xfrm>
                <a:off x="3895410" y="673072"/>
                <a:ext cx="242529" cy="186185"/>
              </a:xfrm>
              <a:prstGeom prst="rect">
                <a:avLst/>
              </a:prstGeom>
            </p:spPr>
          </p:pic>
          <p:sp>
            <p:nvSpPr>
              <p:cNvPr id="20" name="object 26">
                <a:extLst>
                  <a:ext uri="{FF2B5EF4-FFF2-40B4-BE49-F238E27FC236}">
                    <a16:creationId xmlns:a16="http://schemas.microsoft.com/office/drawing/2014/main" id="{9087BBA8-D0C5-7EB0-7AAA-C08A8857CBE5}"/>
                  </a:ext>
                </a:extLst>
              </p:cNvPr>
              <p:cNvSpPr/>
              <p:nvPr/>
            </p:nvSpPr>
            <p:spPr>
              <a:xfrm>
                <a:off x="4158582" y="673075"/>
                <a:ext cx="66675" cy="186690"/>
              </a:xfrm>
              <a:custGeom>
                <a:avLst/>
                <a:gdLst/>
                <a:ahLst/>
                <a:cxnLst/>
                <a:rect l="l" t="t" r="r" b="b"/>
                <a:pathLst>
                  <a:path w="66675" h="186690">
                    <a:moveTo>
                      <a:pt x="66431" y="0"/>
                    </a:moveTo>
                    <a:lnTo>
                      <a:pt x="0" y="0"/>
                    </a:lnTo>
                    <a:lnTo>
                      <a:pt x="0" y="186186"/>
                    </a:lnTo>
                    <a:lnTo>
                      <a:pt x="66431" y="186186"/>
                    </a:lnTo>
                    <a:lnTo>
                      <a:pt x="66431" y="0"/>
                    </a:lnTo>
                    <a:close/>
                  </a:path>
                </a:pathLst>
              </a:custGeom>
              <a:solidFill>
                <a:srgbClr val="FFFFFF"/>
              </a:solidFill>
            </p:spPr>
            <p:txBody>
              <a:bodyPr wrap="square" lIns="0" tIns="0" rIns="0" bIns="0" rtlCol="0"/>
              <a:lstStyle/>
              <a:p>
                <a:endParaRPr/>
              </a:p>
            </p:txBody>
          </p:sp>
          <p:pic>
            <p:nvPicPr>
              <p:cNvPr id="21" name="object 27">
                <a:extLst>
                  <a:ext uri="{FF2B5EF4-FFF2-40B4-BE49-F238E27FC236}">
                    <a16:creationId xmlns:a16="http://schemas.microsoft.com/office/drawing/2014/main" id="{09957BFB-7F6F-8D74-DD70-095A351D1202}"/>
                  </a:ext>
                </a:extLst>
              </p:cNvPr>
              <p:cNvPicPr/>
              <p:nvPr/>
            </p:nvPicPr>
            <p:blipFill>
              <a:blip r:embed="rId6" cstate="print"/>
              <a:stretch>
                <a:fillRect/>
              </a:stretch>
            </p:blipFill>
            <p:spPr>
              <a:xfrm>
                <a:off x="4260156" y="670552"/>
                <a:ext cx="238638" cy="191232"/>
              </a:xfrm>
              <a:prstGeom prst="rect">
                <a:avLst/>
              </a:prstGeom>
            </p:spPr>
          </p:pic>
          <p:sp>
            <p:nvSpPr>
              <p:cNvPr id="22" name="object 28">
                <a:extLst>
                  <a:ext uri="{FF2B5EF4-FFF2-40B4-BE49-F238E27FC236}">
                    <a16:creationId xmlns:a16="http://schemas.microsoft.com/office/drawing/2014/main" id="{562115A0-8B62-8942-DE21-F2B3C7534743}"/>
                  </a:ext>
                </a:extLst>
              </p:cNvPr>
              <p:cNvSpPr/>
              <p:nvPr/>
            </p:nvSpPr>
            <p:spPr>
              <a:xfrm>
                <a:off x="4505880" y="670556"/>
                <a:ext cx="262890" cy="191770"/>
              </a:xfrm>
              <a:custGeom>
                <a:avLst/>
                <a:gdLst/>
                <a:ahLst/>
                <a:cxnLst/>
                <a:rect l="l" t="t" r="r" b="b"/>
                <a:pathLst>
                  <a:path w="262889" h="191769">
                    <a:moveTo>
                      <a:pt x="131574" y="0"/>
                    </a:moveTo>
                    <a:lnTo>
                      <a:pt x="77681" y="6872"/>
                    </a:lnTo>
                    <a:lnTo>
                      <a:pt x="36156" y="26294"/>
                    </a:lnTo>
                    <a:lnTo>
                      <a:pt x="9446" y="56474"/>
                    </a:lnTo>
                    <a:lnTo>
                      <a:pt x="0" y="95617"/>
                    </a:lnTo>
                    <a:lnTo>
                      <a:pt x="9446" y="134760"/>
                    </a:lnTo>
                    <a:lnTo>
                      <a:pt x="36156" y="164939"/>
                    </a:lnTo>
                    <a:lnTo>
                      <a:pt x="77681" y="184361"/>
                    </a:lnTo>
                    <a:lnTo>
                      <a:pt x="131574" y="191234"/>
                    </a:lnTo>
                    <a:lnTo>
                      <a:pt x="185091" y="184361"/>
                    </a:lnTo>
                    <a:lnTo>
                      <a:pt x="226430" y="164939"/>
                    </a:lnTo>
                    <a:lnTo>
                      <a:pt x="240986" y="148452"/>
                    </a:lnTo>
                    <a:lnTo>
                      <a:pt x="131574" y="148452"/>
                    </a:lnTo>
                    <a:lnTo>
                      <a:pt x="105831" y="144655"/>
                    </a:lnTo>
                    <a:lnTo>
                      <a:pt x="85979" y="133923"/>
                    </a:lnTo>
                    <a:lnTo>
                      <a:pt x="73202" y="117246"/>
                    </a:lnTo>
                    <a:lnTo>
                      <a:pt x="68680" y="95617"/>
                    </a:lnTo>
                    <a:lnTo>
                      <a:pt x="73202" y="73987"/>
                    </a:lnTo>
                    <a:lnTo>
                      <a:pt x="85979" y="57310"/>
                    </a:lnTo>
                    <a:lnTo>
                      <a:pt x="105831" y="46578"/>
                    </a:lnTo>
                    <a:lnTo>
                      <a:pt x="131574" y="42781"/>
                    </a:lnTo>
                    <a:lnTo>
                      <a:pt x="240986" y="42781"/>
                    </a:lnTo>
                    <a:lnTo>
                      <a:pt x="226430" y="26294"/>
                    </a:lnTo>
                    <a:lnTo>
                      <a:pt x="185091" y="6872"/>
                    </a:lnTo>
                    <a:lnTo>
                      <a:pt x="131574" y="0"/>
                    </a:lnTo>
                    <a:close/>
                  </a:path>
                  <a:path w="262889" h="191769">
                    <a:moveTo>
                      <a:pt x="240986" y="42781"/>
                    </a:moveTo>
                    <a:lnTo>
                      <a:pt x="131574" y="42781"/>
                    </a:lnTo>
                    <a:lnTo>
                      <a:pt x="157127" y="46578"/>
                    </a:lnTo>
                    <a:lnTo>
                      <a:pt x="176881" y="57310"/>
                    </a:lnTo>
                    <a:lnTo>
                      <a:pt x="189623" y="73987"/>
                    </a:lnTo>
                    <a:lnTo>
                      <a:pt x="194139" y="95617"/>
                    </a:lnTo>
                    <a:lnTo>
                      <a:pt x="189623" y="117246"/>
                    </a:lnTo>
                    <a:lnTo>
                      <a:pt x="176881" y="133923"/>
                    </a:lnTo>
                    <a:lnTo>
                      <a:pt x="157127" y="144655"/>
                    </a:lnTo>
                    <a:lnTo>
                      <a:pt x="131574" y="148452"/>
                    </a:lnTo>
                    <a:lnTo>
                      <a:pt x="240986" y="148452"/>
                    </a:lnTo>
                    <a:lnTo>
                      <a:pt x="253076" y="134760"/>
                    </a:lnTo>
                    <a:lnTo>
                      <a:pt x="262516" y="95617"/>
                    </a:lnTo>
                    <a:lnTo>
                      <a:pt x="253076" y="56474"/>
                    </a:lnTo>
                    <a:lnTo>
                      <a:pt x="240986" y="42781"/>
                    </a:lnTo>
                    <a:close/>
                  </a:path>
                </a:pathLst>
              </a:custGeom>
              <a:solidFill>
                <a:srgbClr val="FFFFFF"/>
              </a:solidFill>
            </p:spPr>
            <p:txBody>
              <a:bodyPr wrap="square" lIns="0" tIns="0" rIns="0" bIns="0" rtlCol="0"/>
              <a:lstStyle/>
              <a:p>
                <a:endParaRPr/>
              </a:p>
            </p:txBody>
          </p:sp>
          <p:pic>
            <p:nvPicPr>
              <p:cNvPr id="23" name="object 29">
                <a:extLst>
                  <a:ext uri="{FF2B5EF4-FFF2-40B4-BE49-F238E27FC236}">
                    <a16:creationId xmlns:a16="http://schemas.microsoft.com/office/drawing/2014/main" id="{6780B93C-236B-B957-A699-89AD1B4BAB54}"/>
                  </a:ext>
                </a:extLst>
              </p:cNvPr>
              <p:cNvPicPr/>
              <p:nvPr/>
            </p:nvPicPr>
            <p:blipFill>
              <a:blip r:embed="rId7" cstate="print"/>
              <a:stretch>
                <a:fillRect/>
              </a:stretch>
            </p:blipFill>
            <p:spPr>
              <a:xfrm>
                <a:off x="3704833" y="644457"/>
                <a:ext cx="179306" cy="214816"/>
              </a:xfrm>
              <a:prstGeom prst="rect">
                <a:avLst/>
              </a:prstGeom>
            </p:spPr>
          </p:pic>
          <p:pic>
            <p:nvPicPr>
              <p:cNvPr id="24" name="object 30">
                <a:extLst>
                  <a:ext uri="{FF2B5EF4-FFF2-40B4-BE49-F238E27FC236}">
                    <a16:creationId xmlns:a16="http://schemas.microsoft.com/office/drawing/2014/main" id="{0A3BF655-46EB-6906-4EDB-A4D47500EAED}"/>
                  </a:ext>
                </a:extLst>
              </p:cNvPr>
              <p:cNvPicPr/>
              <p:nvPr/>
            </p:nvPicPr>
            <p:blipFill>
              <a:blip r:embed="rId8" cstate="print"/>
              <a:stretch>
                <a:fillRect/>
              </a:stretch>
            </p:blipFill>
            <p:spPr>
              <a:xfrm>
                <a:off x="4816936" y="672523"/>
                <a:ext cx="191992" cy="169961"/>
              </a:xfrm>
              <a:prstGeom prst="rect">
                <a:avLst/>
              </a:prstGeom>
            </p:spPr>
          </p:pic>
        </p:grpSp>
        <p:sp>
          <p:nvSpPr>
            <p:cNvPr id="12" name="Rectángulo 11">
              <a:extLst>
                <a:ext uri="{FF2B5EF4-FFF2-40B4-BE49-F238E27FC236}">
                  <a16:creationId xmlns:a16="http://schemas.microsoft.com/office/drawing/2014/main" id="{DFF3C952-419D-BF55-49B7-1F4A85F9CEF7}"/>
                </a:ext>
              </a:extLst>
            </p:cNvPr>
            <p:cNvSpPr/>
            <p:nvPr/>
          </p:nvSpPr>
          <p:spPr>
            <a:xfrm>
              <a:off x="6794339" y="210860"/>
              <a:ext cx="538708" cy="399460"/>
            </a:xfrm>
            <a:prstGeom prst="rect">
              <a:avLst/>
            </a:prstGeom>
            <a:solidFill>
              <a:srgbClr val="86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27" name="object 4">
            <a:extLst>
              <a:ext uri="{FF2B5EF4-FFF2-40B4-BE49-F238E27FC236}">
                <a16:creationId xmlns:a16="http://schemas.microsoft.com/office/drawing/2014/main" id="{DEFA652D-84AB-E4A3-300A-8902FAE45988}"/>
              </a:ext>
            </a:extLst>
          </p:cNvPr>
          <p:cNvPicPr/>
          <p:nvPr/>
        </p:nvPicPr>
        <p:blipFill>
          <a:blip r:embed="rId9" cstate="print"/>
          <a:stretch>
            <a:fillRect/>
          </a:stretch>
        </p:blipFill>
        <p:spPr>
          <a:xfrm>
            <a:off x="224475" y="6278195"/>
            <a:ext cx="11658600" cy="499626"/>
          </a:xfrm>
          <a:prstGeom prst="rect">
            <a:avLst/>
          </a:prstGeom>
        </p:spPr>
      </p:pic>
      <p:sp>
        <p:nvSpPr>
          <p:cNvPr id="28" name="object 2">
            <a:extLst>
              <a:ext uri="{FF2B5EF4-FFF2-40B4-BE49-F238E27FC236}">
                <a16:creationId xmlns:a16="http://schemas.microsoft.com/office/drawing/2014/main" id="{4C00E4F7-BABA-78AB-A6D1-27060993D094}"/>
              </a:ext>
            </a:extLst>
          </p:cNvPr>
          <p:cNvSpPr/>
          <p:nvPr/>
        </p:nvSpPr>
        <p:spPr>
          <a:xfrm>
            <a:off x="985" y="0"/>
            <a:ext cx="13002895" cy="9753600"/>
          </a:xfrm>
          <a:custGeom>
            <a:avLst/>
            <a:gdLst/>
            <a:ahLst/>
            <a:cxnLst/>
            <a:rect l="l" t="t" r="r" b="b"/>
            <a:pathLst>
              <a:path w="13002895" h="9753600">
                <a:moveTo>
                  <a:pt x="13002831" y="0"/>
                </a:moveTo>
                <a:lnTo>
                  <a:pt x="0" y="0"/>
                </a:lnTo>
                <a:lnTo>
                  <a:pt x="0" y="9753600"/>
                </a:lnTo>
                <a:lnTo>
                  <a:pt x="13002831" y="9753600"/>
                </a:lnTo>
                <a:lnTo>
                  <a:pt x="13002831" y="0"/>
                </a:lnTo>
                <a:close/>
              </a:path>
            </a:pathLst>
          </a:custGeom>
          <a:solidFill>
            <a:srgbClr val="811B38"/>
          </a:solidFill>
        </p:spPr>
        <p:txBody>
          <a:bodyPr wrap="square" lIns="0" tIns="0" rIns="0" bIns="0" rtlCol="0"/>
          <a:lstStyle/>
          <a:p>
            <a:endParaRPr/>
          </a:p>
        </p:txBody>
      </p:sp>
      <p:grpSp>
        <p:nvGrpSpPr>
          <p:cNvPr id="29" name="object 3">
            <a:extLst>
              <a:ext uri="{FF2B5EF4-FFF2-40B4-BE49-F238E27FC236}">
                <a16:creationId xmlns:a16="http://schemas.microsoft.com/office/drawing/2014/main" id="{E56376C2-F4D9-AE72-A0B9-D0B5B5B82813}"/>
              </a:ext>
            </a:extLst>
          </p:cNvPr>
          <p:cNvGrpSpPr/>
          <p:nvPr/>
        </p:nvGrpSpPr>
        <p:grpSpPr>
          <a:xfrm>
            <a:off x="985" y="3506458"/>
            <a:ext cx="10004425" cy="4893945"/>
            <a:chOff x="985" y="3506458"/>
            <a:chExt cx="10004425" cy="4893945"/>
          </a:xfrm>
        </p:grpSpPr>
        <p:sp>
          <p:nvSpPr>
            <p:cNvPr id="30" name="object 4">
              <a:extLst>
                <a:ext uri="{FF2B5EF4-FFF2-40B4-BE49-F238E27FC236}">
                  <a16:creationId xmlns:a16="http://schemas.microsoft.com/office/drawing/2014/main" id="{E3B970DF-3310-B596-031E-1A1352A70172}"/>
                </a:ext>
              </a:extLst>
            </p:cNvPr>
            <p:cNvSpPr/>
            <p:nvPr/>
          </p:nvSpPr>
          <p:spPr>
            <a:xfrm>
              <a:off x="985" y="3641427"/>
              <a:ext cx="1905" cy="376555"/>
            </a:xfrm>
            <a:custGeom>
              <a:avLst/>
              <a:gdLst/>
              <a:ahLst/>
              <a:cxnLst/>
              <a:rect l="l" t="t" r="r" b="b"/>
              <a:pathLst>
                <a:path w="1905" h="376554">
                  <a:moveTo>
                    <a:pt x="0" y="0"/>
                  </a:moveTo>
                  <a:lnTo>
                    <a:pt x="0" y="376071"/>
                  </a:lnTo>
                  <a:lnTo>
                    <a:pt x="1507" y="376194"/>
                  </a:lnTo>
                  <a:lnTo>
                    <a:pt x="1507" y="2034"/>
                  </a:lnTo>
                  <a:lnTo>
                    <a:pt x="0" y="0"/>
                  </a:lnTo>
                  <a:close/>
                </a:path>
              </a:pathLst>
            </a:custGeom>
            <a:solidFill>
              <a:srgbClr val="781C36"/>
            </a:solidFill>
          </p:spPr>
          <p:txBody>
            <a:bodyPr wrap="square" lIns="0" tIns="0" rIns="0" bIns="0" rtlCol="0"/>
            <a:lstStyle/>
            <a:p>
              <a:endParaRPr/>
            </a:p>
          </p:txBody>
        </p:sp>
        <p:pic>
          <p:nvPicPr>
            <p:cNvPr id="31" name="object 5">
              <a:extLst>
                <a:ext uri="{FF2B5EF4-FFF2-40B4-BE49-F238E27FC236}">
                  <a16:creationId xmlns:a16="http://schemas.microsoft.com/office/drawing/2014/main" id="{86610A55-CE6D-0ECF-7F4F-3A770A7CECD4}"/>
                </a:ext>
              </a:extLst>
            </p:cNvPr>
            <p:cNvPicPr/>
            <p:nvPr/>
          </p:nvPicPr>
          <p:blipFill>
            <a:blip r:embed="rId10" cstate="print"/>
            <a:stretch>
              <a:fillRect/>
            </a:stretch>
          </p:blipFill>
          <p:spPr>
            <a:xfrm>
              <a:off x="985" y="3506458"/>
              <a:ext cx="10003840" cy="4893376"/>
            </a:xfrm>
            <a:prstGeom prst="rect">
              <a:avLst/>
            </a:prstGeom>
          </p:spPr>
        </p:pic>
      </p:grpSp>
      <p:sp>
        <p:nvSpPr>
          <p:cNvPr id="32" name="object 6">
            <a:extLst>
              <a:ext uri="{FF2B5EF4-FFF2-40B4-BE49-F238E27FC236}">
                <a16:creationId xmlns:a16="http://schemas.microsoft.com/office/drawing/2014/main" id="{9CF8E23E-6625-34FA-0FF8-99274AC71BEB}"/>
              </a:ext>
            </a:extLst>
          </p:cNvPr>
          <p:cNvSpPr/>
          <p:nvPr/>
        </p:nvSpPr>
        <p:spPr>
          <a:xfrm>
            <a:off x="985" y="2790394"/>
            <a:ext cx="1905" cy="376555"/>
          </a:xfrm>
          <a:custGeom>
            <a:avLst/>
            <a:gdLst/>
            <a:ahLst/>
            <a:cxnLst/>
            <a:rect l="l" t="t" r="r" b="b"/>
            <a:pathLst>
              <a:path w="1905" h="376555">
                <a:moveTo>
                  <a:pt x="1504" y="0"/>
                </a:moveTo>
                <a:lnTo>
                  <a:pt x="0" y="122"/>
                </a:lnTo>
                <a:lnTo>
                  <a:pt x="0" y="376335"/>
                </a:lnTo>
                <a:lnTo>
                  <a:pt x="1504" y="374304"/>
                </a:lnTo>
                <a:lnTo>
                  <a:pt x="1504" y="0"/>
                </a:lnTo>
                <a:close/>
              </a:path>
            </a:pathLst>
          </a:custGeom>
          <a:solidFill>
            <a:srgbClr val="781C36"/>
          </a:solidFill>
        </p:spPr>
        <p:txBody>
          <a:bodyPr wrap="square" lIns="0" tIns="0" rIns="0" bIns="0" rtlCol="0"/>
          <a:lstStyle/>
          <a:p>
            <a:endParaRPr/>
          </a:p>
        </p:txBody>
      </p:sp>
      <p:sp>
        <p:nvSpPr>
          <p:cNvPr id="33" name="object 7">
            <a:extLst>
              <a:ext uri="{FF2B5EF4-FFF2-40B4-BE49-F238E27FC236}">
                <a16:creationId xmlns:a16="http://schemas.microsoft.com/office/drawing/2014/main" id="{A17C940B-ED7E-3E61-F9A3-5645B46A6A7E}"/>
              </a:ext>
            </a:extLst>
          </p:cNvPr>
          <p:cNvSpPr/>
          <p:nvPr/>
        </p:nvSpPr>
        <p:spPr>
          <a:xfrm>
            <a:off x="985" y="2196744"/>
            <a:ext cx="1905" cy="369570"/>
          </a:xfrm>
          <a:custGeom>
            <a:avLst/>
            <a:gdLst/>
            <a:ahLst/>
            <a:cxnLst/>
            <a:rect l="l" t="t" r="r" b="b"/>
            <a:pathLst>
              <a:path w="1905" h="369569">
                <a:moveTo>
                  <a:pt x="1504" y="0"/>
                </a:moveTo>
                <a:lnTo>
                  <a:pt x="0" y="0"/>
                </a:lnTo>
                <a:lnTo>
                  <a:pt x="0" y="369544"/>
                </a:lnTo>
                <a:lnTo>
                  <a:pt x="1504" y="367209"/>
                </a:lnTo>
                <a:lnTo>
                  <a:pt x="1504" y="0"/>
                </a:lnTo>
                <a:close/>
              </a:path>
            </a:pathLst>
          </a:custGeom>
          <a:solidFill>
            <a:srgbClr val="781C36"/>
          </a:solidFill>
        </p:spPr>
        <p:txBody>
          <a:bodyPr wrap="square" lIns="0" tIns="0" rIns="0" bIns="0" rtlCol="0"/>
          <a:lstStyle/>
          <a:p>
            <a:endParaRPr/>
          </a:p>
        </p:txBody>
      </p:sp>
      <p:grpSp>
        <p:nvGrpSpPr>
          <p:cNvPr id="34" name="object 8">
            <a:extLst>
              <a:ext uri="{FF2B5EF4-FFF2-40B4-BE49-F238E27FC236}">
                <a16:creationId xmlns:a16="http://schemas.microsoft.com/office/drawing/2014/main" id="{83F8F952-1879-119A-5103-2C6CD2247CC5}"/>
              </a:ext>
            </a:extLst>
          </p:cNvPr>
          <p:cNvGrpSpPr/>
          <p:nvPr/>
        </p:nvGrpSpPr>
        <p:grpSpPr>
          <a:xfrm>
            <a:off x="8753" y="2129190"/>
            <a:ext cx="9996170" cy="3581400"/>
            <a:chOff x="8753" y="2129190"/>
            <a:chExt cx="9996170" cy="3581400"/>
          </a:xfrm>
        </p:grpSpPr>
        <p:sp>
          <p:nvSpPr>
            <p:cNvPr id="35" name="object 9">
              <a:extLst>
                <a:ext uri="{FF2B5EF4-FFF2-40B4-BE49-F238E27FC236}">
                  <a16:creationId xmlns:a16="http://schemas.microsoft.com/office/drawing/2014/main" id="{2A018B6B-20DF-2EBF-76DE-EDB9866972E7}"/>
                </a:ext>
              </a:extLst>
            </p:cNvPr>
            <p:cNvSpPr/>
            <p:nvPr/>
          </p:nvSpPr>
          <p:spPr>
            <a:xfrm>
              <a:off x="9985829" y="2196743"/>
              <a:ext cx="19050" cy="1105535"/>
            </a:xfrm>
            <a:custGeom>
              <a:avLst/>
              <a:gdLst/>
              <a:ahLst/>
              <a:cxnLst/>
              <a:rect l="l" t="t" r="r" b="b"/>
              <a:pathLst>
                <a:path w="19050" h="1105535">
                  <a:moveTo>
                    <a:pt x="18995" y="626179"/>
                  </a:moveTo>
                  <a:lnTo>
                    <a:pt x="12586" y="628630"/>
                  </a:lnTo>
                  <a:lnTo>
                    <a:pt x="6261" y="631211"/>
                  </a:lnTo>
                  <a:lnTo>
                    <a:pt x="0" y="633888"/>
                  </a:lnTo>
                  <a:lnTo>
                    <a:pt x="0" y="1104931"/>
                  </a:lnTo>
                  <a:lnTo>
                    <a:pt x="6391" y="1102221"/>
                  </a:lnTo>
                  <a:lnTo>
                    <a:pt x="12717" y="1099303"/>
                  </a:lnTo>
                  <a:lnTo>
                    <a:pt x="18995" y="1096173"/>
                  </a:lnTo>
                  <a:lnTo>
                    <a:pt x="18995" y="626179"/>
                  </a:lnTo>
                  <a:close/>
                </a:path>
                <a:path w="19050" h="1105535">
                  <a:moveTo>
                    <a:pt x="18995" y="0"/>
                  </a:moveTo>
                  <a:lnTo>
                    <a:pt x="0" y="0"/>
                  </a:lnTo>
                  <a:lnTo>
                    <a:pt x="0" y="536652"/>
                  </a:lnTo>
                  <a:lnTo>
                    <a:pt x="6408" y="532620"/>
                  </a:lnTo>
                  <a:lnTo>
                    <a:pt x="12734" y="528410"/>
                  </a:lnTo>
                  <a:lnTo>
                    <a:pt x="18995" y="524023"/>
                  </a:lnTo>
                  <a:lnTo>
                    <a:pt x="18995" y="0"/>
                  </a:lnTo>
                  <a:close/>
                </a:path>
              </a:pathLst>
            </a:custGeom>
            <a:solidFill>
              <a:srgbClr val="781C36"/>
            </a:solidFill>
          </p:spPr>
          <p:txBody>
            <a:bodyPr wrap="square" lIns="0" tIns="0" rIns="0" bIns="0" rtlCol="0"/>
            <a:lstStyle/>
            <a:p>
              <a:endParaRPr/>
            </a:p>
          </p:txBody>
        </p:sp>
        <p:pic>
          <p:nvPicPr>
            <p:cNvPr id="36" name="object 10">
              <a:extLst>
                <a:ext uri="{FF2B5EF4-FFF2-40B4-BE49-F238E27FC236}">
                  <a16:creationId xmlns:a16="http://schemas.microsoft.com/office/drawing/2014/main" id="{71C8ED60-E7C3-BDB2-6F65-7A1A2EB017A5}"/>
                </a:ext>
              </a:extLst>
            </p:cNvPr>
            <p:cNvPicPr/>
            <p:nvPr/>
          </p:nvPicPr>
          <p:blipFill>
            <a:blip r:embed="rId11" cstate="print"/>
            <a:stretch>
              <a:fillRect/>
            </a:stretch>
          </p:blipFill>
          <p:spPr>
            <a:xfrm>
              <a:off x="8753" y="2129190"/>
              <a:ext cx="9975084" cy="3581399"/>
            </a:xfrm>
            <a:prstGeom prst="rect">
              <a:avLst/>
            </a:prstGeom>
          </p:spPr>
        </p:pic>
        <p:pic>
          <p:nvPicPr>
            <p:cNvPr id="37" name="object 11">
              <a:extLst>
                <a:ext uri="{FF2B5EF4-FFF2-40B4-BE49-F238E27FC236}">
                  <a16:creationId xmlns:a16="http://schemas.microsoft.com/office/drawing/2014/main" id="{B8444662-2FEA-5A71-A9DE-1D51DB92869B}"/>
                </a:ext>
              </a:extLst>
            </p:cNvPr>
            <p:cNvPicPr/>
            <p:nvPr/>
          </p:nvPicPr>
          <p:blipFill>
            <a:blip r:embed="rId12" cstate="print"/>
            <a:stretch>
              <a:fillRect/>
            </a:stretch>
          </p:blipFill>
          <p:spPr>
            <a:xfrm>
              <a:off x="8753" y="3422585"/>
              <a:ext cx="844007" cy="2276069"/>
            </a:xfrm>
            <a:prstGeom prst="rect">
              <a:avLst/>
            </a:prstGeom>
          </p:spPr>
        </p:pic>
        <p:pic>
          <p:nvPicPr>
            <p:cNvPr id="38" name="object 12">
              <a:extLst>
                <a:ext uri="{FF2B5EF4-FFF2-40B4-BE49-F238E27FC236}">
                  <a16:creationId xmlns:a16="http://schemas.microsoft.com/office/drawing/2014/main" id="{331A2ECB-12F4-63C0-822B-039F5BB30C8C}"/>
                </a:ext>
              </a:extLst>
            </p:cNvPr>
            <p:cNvPicPr/>
            <p:nvPr/>
          </p:nvPicPr>
          <p:blipFill>
            <a:blip r:embed="rId13" cstate="print"/>
            <a:stretch>
              <a:fillRect/>
            </a:stretch>
          </p:blipFill>
          <p:spPr>
            <a:xfrm>
              <a:off x="850500" y="3422585"/>
              <a:ext cx="1452159" cy="2276069"/>
            </a:xfrm>
            <a:prstGeom prst="rect">
              <a:avLst/>
            </a:prstGeom>
          </p:spPr>
        </p:pic>
        <p:pic>
          <p:nvPicPr>
            <p:cNvPr id="39" name="object 13">
              <a:extLst>
                <a:ext uri="{FF2B5EF4-FFF2-40B4-BE49-F238E27FC236}">
                  <a16:creationId xmlns:a16="http://schemas.microsoft.com/office/drawing/2014/main" id="{131C7539-00FE-B46C-DC15-19FD717028E6}"/>
                </a:ext>
              </a:extLst>
            </p:cNvPr>
            <p:cNvPicPr/>
            <p:nvPr/>
          </p:nvPicPr>
          <p:blipFill>
            <a:blip r:embed="rId14" cstate="print"/>
            <a:stretch>
              <a:fillRect/>
            </a:stretch>
          </p:blipFill>
          <p:spPr>
            <a:xfrm>
              <a:off x="2296514" y="3422585"/>
              <a:ext cx="1456043" cy="2276069"/>
            </a:xfrm>
            <a:prstGeom prst="rect">
              <a:avLst/>
            </a:prstGeom>
          </p:spPr>
        </p:pic>
        <p:pic>
          <p:nvPicPr>
            <p:cNvPr id="40" name="object 14">
              <a:extLst>
                <a:ext uri="{FF2B5EF4-FFF2-40B4-BE49-F238E27FC236}">
                  <a16:creationId xmlns:a16="http://schemas.microsoft.com/office/drawing/2014/main" id="{31419FCB-14A9-AD94-D662-0DE0151DFD23}"/>
                </a:ext>
              </a:extLst>
            </p:cNvPr>
            <p:cNvPicPr/>
            <p:nvPr/>
          </p:nvPicPr>
          <p:blipFill>
            <a:blip r:embed="rId15" cstate="print"/>
            <a:stretch>
              <a:fillRect/>
            </a:stretch>
          </p:blipFill>
          <p:spPr>
            <a:xfrm>
              <a:off x="3746412" y="3422585"/>
              <a:ext cx="1456043" cy="2276069"/>
            </a:xfrm>
            <a:prstGeom prst="rect">
              <a:avLst/>
            </a:prstGeom>
          </p:spPr>
        </p:pic>
        <p:pic>
          <p:nvPicPr>
            <p:cNvPr id="41" name="object 15">
              <a:extLst>
                <a:ext uri="{FF2B5EF4-FFF2-40B4-BE49-F238E27FC236}">
                  <a16:creationId xmlns:a16="http://schemas.microsoft.com/office/drawing/2014/main" id="{9E832E9F-5DF4-DA8E-E6C7-A402D4CBED56}"/>
                </a:ext>
              </a:extLst>
            </p:cNvPr>
            <p:cNvPicPr/>
            <p:nvPr/>
          </p:nvPicPr>
          <p:blipFill>
            <a:blip r:embed="rId16" cstate="print"/>
            <a:stretch>
              <a:fillRect/>
            </a:stretch>
          </p:blipFill>
          <p:spPr>
            <a:xfrm>
              <a:off x="5196310" y="3422585"/>
              <a:ext cx="1456043" cy="2276069"/>
            </a:xfrm>
            <a:prstGeom prst="rect">
              <a:avLst/>
            </a:prstGeom>
          </p:spPr>
        </p:pic>
        <p:pic>
          <p:nvPicPr>
            <p:cNvPr id="42" name="object 16">
              <a:extLst>
                <a:ext uri="{FF2B5EF4-FFF2-40B4-BE49-F238E27FC236}">
                  <a16:creationId xmlns:a16="http://schemas.microsoft.com/office/drawing/2014/main" id="{43DBD01E-DD30-E23D-3EE3-91D41B9DFF7A}"/>
                </a:ext>
              </a:extLst>
            </p:cNvPr>
            <p:cNvPicPr/>
            <p:nvPr/>
          </p:nvPicPr>
          <p:blipFill>
            <a:blip r:embed="rId17" cstate="print"/>
            <a:stretch>
              <a:fillRect/>
            </a:stretch>
          </p:blipFill>
          <p:spPr>
            <a:xfrm>
              <a:off x="6646192" y="3422585"/>
              <a:ext cx="1456043" cy="2276069"/>
            </a:xfrm>
            <a:prstGeom prst="rect">
              <a:avLst/>
            </a:prstGeom>
          </p:spPr>
        </p:pic>
        <p:pic>
          <p:nvPicPr>
            <p:cNvPr id="43" name="object 17">
              <a:extLst>
                <a:ext uri="{FF2B5EF4-FFF2-40B4-BE49-F238E27FC236}">
                  <a16:creationId xmlns:a16="http://schemas.microsoft.com/office/drawing/2014/main" id="{B9F39AD0-39F7-8BCD-0C0F-4467FBF6A27D}"/>
                </a:ext>
              </a:extLst>
            </p:cNvPr>
            <p:cNvPicPr/>
            <p:nvPr/>
          </p:nvPicPr>
          <p:blipFill>
            <a:blip r:embed="rId18" cstate="print"/>
            <a:stretch>
              <a:fillRect/>
            </a:stretch>
          </p:blipFill>
          <p:spPr>
            <a:xfrm>
              <a:off x="8096106" y="3422585"/>
              <a:ext cx="1453929" cy="2276069"/>
            </a:xfrm>
            <a:prstGeom prst="rect">
              <a:avLst/>
            </a:prstGeom>
          </p:spPr>
        </p:pic>
        <p:pic>
          <p:nvPicPr>
            <p:cNvPr id="44" name="object 18">
              <a:extLst>
                <a:ext uri="{FF2B5EF4-FFF2-40B4-BE49-F238E27FC236}">
                  <a16:creationId xmlns:a16="http://schemas.microsoft.com/office/drawing/2014/main" id="{0761D5FD-549A-283A-0555-5E4D2091605D}"/>
                </a:ext>
              </a:extLst>
            </p:cNvPr>
            <p:cNvPicPr/>
            <p:nvPr/>
          </p:nvPicPr>
          <p:blipFill>
            <a:blip r:embed="rId19" cstate="print"/>
            <a:stretch>
              <a:fillRect/>
            </a:stretch>
          </p:blipFill>
          <p:spPr>
            <a:xfrm>
              <a:off x="9545987" y="3422585"/>
              <a:ext cx="437849" cy="1233297"/>
            </a:xfrm>
            <a:prstGeom prst="rect">
              <a:avLst/>
            </a:prstGeom>
          </p:spPr>
        </p:pic>
        <p:pic>
          <p:nvPicPr>
            <p:cNvPr id="45" name="object 19">
              <a:extLst>
                <a:ext uri="{FF2B5EF4-FFF2-40B4-BE49-F238E27FC236}">
                  <a16:creationId xmlns:a16="http://schemas.microsoft.com/office/drawing/2014/main" id="{4A8EC138-2F4A-8BDE-677F-58B4F1C8F63E}"/>
                </a:ext>
              </a:extLst>
            </p:cNvPr>
            <p:cNvPicPr/>
            <p:nvPr/>
          </p:nvPicPr>
          <p:blipFill>
            <a:blip r:embed="rId20" cstate="print"/>
            <a:stretch>
              <a:fillRect/>
            </a:stretch>
          </p:blipFill>
          <p:spPr>
            <a:xfrm>
              <a:off x="9546004" y="4675252"/>
              <a:ext cx="437833" cy="1023402"/>
            </a:xfrm>
            <a:prstGeom prst="rect">
              <a:avLst/>
            </a:prstGeom>
          </p:spPr>
        </p:pic>
        <p:pic>
          <p:nvPicPr>
            <p:cNvPr id="46" name="object 20">
              <a:extLst>
                <a:ext uri="{FF2B5EF4-FFF2-40B4-BE49-F238E27FC236}">
                  <a16:creationId xmlns:a16="http://schemas.microsoft.com/office/drawing/2014/main" id="{544D718A-6352-621E-B26B-D8A4A7AD207F}"/>
                </a:ext>
              </a:extLst>
            </p:cNvPr>
            <p:cNvPicPr/>
            <p:nvPr/>
          </p:nvPicPr>
          <p:blipFill>
            <a:blip r:embed="rId21" cstate="print"/>
            <a:stretch>
              <a:fillRect/>
            </a:stretch>
          </p:blipFill>
          <p:spPr>
            <a:xfrm>
              <a:off x="8753" y="2197207"/>
              <a:ext cx="9975083" cy="1188346"/>
            </a:xfrm>
            <a:prstGeom prst="rect">
              <a:avLst/>
            </a:prstGeom>
          </p:spPr>
        </p:pic>
      </p:grpSp>
      <p:grpSp>
        <p:nvGrpSpPr>
          <p:cNvPr id="47" name="object 21">
            <a:extLst>
              <a:ext uri="{FF2B5EF4-FFF2-40B4-BE49-F238E27FC236}">
                <a16:creationId xmlns:a16="http://schemas.microsoft.com/office/drawing/2014/main" id="{EF995F6A-F528-C8F3-C708-8D848D900B6F}"/>
              </a:ext>
            </a:extLst>
          </p:cNvPr>
          <p:cNvGrpSpPr/>
          <p:nvPr/>
        </p:nvGrpSpPr>
        <p:grpSpPr>
          <a:xfrm>
            <a:off x="985" y="8371900"/>
            <a:ext cx="13002895" cy="1336675"/>
            <a:chOff x="985" y="8371900"/>
            <a:chExt cx="13002895" cy="1336675"/>
          </a:xfrm>
        </p:grpSpPr>
        <p:sp>
          <p:nvSpPr>
            <p:cNvPr id="48" name="object 22">
              <a:extLst>
                <a:ext uri="{FF2B5EF4-FFF2-40B4-BE49-F238E27FC236}">
                  <a16:creationId xmlns:a16="http://schemas.microsoft.com/office/drawing/2014/main" id="{71160203-4CC0-0251-2946-FDE4239A812A}"/>
                </a:ext>
              </a:extLst>
            </p:cNvPr>
            <p:cNvSpPr/>
            <p:nvPr/>
          </p:nvSpPr>
          <p:spPr>
            <a:xfrm>
              <a:off x="985" y="8371900"/>
              <a:ext cx="13002895" cy="1228090"/>
            </a:xfrm>
            <a:custGeom>
              <a:avLst/>
              <a:gdLst/>
              <a:ahLst/>
              <a:cxnLst/>
              <a:rect l="l" t="t" r="r" b="b"/>
              <a:pathLst>
                <a:path w="13002895" h="1228090">
                  <a:moveTo>
                    <a:pt x="0" y="0"/>
                  </a:moveTo>
                  <a:lnTo>
                    <a:pt x="0" y="1227506"/>
                  </a:lnTo>
                  <a:lnTo>
                    <a:pt x="13002831" y="1227506"/>
                  </a:lnTo>
                  <a:lnTo>
                    <a:pt x="13002831" y="0"/>
                  </a:lnTo>
                  <a:lnTo>
                    <a:pt x="0" y="0"/>
                  </a:lnTo>
                  <a:close/>
                </a:path>
              </a:pathLst>
            </a:custGeom>
            <a:solidFill>
              <a:srgbClr val="FFFFFF"/>
            </a:solidFill>
          </p:spPr>
          <p:txBody>
            <a:bodyPr wrap="square" lIns="0" tIns="0" rIns="0" bIns="0" rtlCol="0"/>
            <a:lstStyle/>
            <a:p>
              <a:endParaRPr/>
            </a:p>
          </p:txBody>
        </p:sp>
        <p:pic>
          <p:nvPicPr>
            <p:cNvPr id="49" name="object 23">
              <a:extLst>
                <a:ext uri="{FF2B5EF4-FFF2-40B4-BE49-F238E27FC236}">
                  <a16:creationId xmlns:a16="http://schemas.microsoft.com/office/drawing/2014/main" id="{9F172344-D967-E399-6885-B4FE58736802}"/>
                </a:ext>
              </a:extLst>
            </p:cNvPr>
            <p:cNvPicPr/>
            <p:nvPr/>
          </p:nvPicPr>
          <p:blipFill>
            <a:blip r:embed="rId22" cstate="print"/>
            <a:stretch>
              <a:fillRect/>
            </a:stretch>
          </p:blipFill>
          <p:spPr>
            <a:xfrm>
              <a:off x="1749723" y="9234845"/>
              <a:ext cx="7368918" cy="473701"/>
            </a:xfrm>
            <a:prstGeom prst="rect">
              <a:avLst/>
            </a:prstGeom>
          </p:spPr>
        </p:pic>
        <p:sp>
          <p:nvSpPr>
            <p:cNvPr id="50" name="object 24">
              <a:extLst>
                <a:ext uri="{FF2B5EF4-FFF2-40B4-BE49-F238E27FC236}">
                  <a16:creationId xmlns:a16="http://schemas.microsoft.com/office/drawing/2014/main" id="{838C2EFC-A24D-3A44-B79A-C53F7ED61F35}"/>
                </a:ext>
              </a:extLst>
            </p:cNvPr>
            <p:cNvSpPr/>
            <p:nvPr/>
          </p:nvSpPr>
          <p:spPr>
            <a:xfrm>
              <a:off x="268478" y="9316097"/>
              <a:ext cx="1203960" cy="318770"/>
            </a:xfrm>
            <a:custGeom>
              <a:avLst/>
              <a:gdLst/>
              <a:ahLst/>
              <a:cxnLst/>
              <a:rect l="l" t="t" r="r" b="b"/>
              <a:pathLst>
                <a:path w="1203960" h="318770">
                  <a:moveTo>
                    <a:pt x="285394" y="30937"/>
                  </a:moveTo>
                  <a:lnTo>
                    <a:pt x="284734" y="31191"/>
                  </a:lnTo>
                  <a:lnTo>
                    <a:pt x="285076" y="30543"/>
                  </a:lnTo>
                  <a:lnTo>
                    <a:pt x="284124" y="31369"/>
                  </a:lnTo>
                  <a:lnTo>
                    <a:pt x="279057" y="32829"/>
                  </a:lnTo>
                  <a:lnTo>
                    <a:pt x="269265" y="34937"/>
                  </a:lnTo>
                  <a:lnTo>
                    <a:pt x="253809" y="37325"/>
                  </a:lnTo>
                  <a:lnTo>
                    <a:pt x="231787" y="39649"/>
                  </a:lnTo>
                  <a:lnTo>
                    <a:pt x="200799" y="49745"/>
                  </a:lnTo>
                  <a:lnTo>
                    <a:pt x="174205" y="72847"/>
                  </a:lnTo>
                  <a:lnTo>
                    <a:pt x="156133" y="106184"/>
                  </a:lnTo>
                  <a:lnTo>
                    <a:pt x="150710" y="147015"/>
                  </a:lnTo>
                  <a:lnTo>
                    <a:pt x="66700" y="147015"/>
                  </a:lnTo>
                  <a:lnTo>
                    <a:pt x="122910" y="114630"/>
                  </a:lnTo>
                  <a:lnTo>
                    <a:pt x="151003" y="64757"/>
                  </a:lnTo>
                  <a:lnTo>
                    <a:pt x="156730" y="37998"/>
                  </a:lnTo>
                  <a:lnTo>
                    <a:pt x="161709" y="19316"/>
                  </a:lnTo>
                  <a:lnTo>
                    <a:pt x="165608" y="7543"/>
                  </a:lnTo>
                  <a:lnTo>
                    <a:pt x="168084" y="1511"/>
                  </a:lnTo>
                  <a:lnTo>
                    <a:pt x="169278" y="457"/>
                  </a:lnTo>
                  <a:lnTo>
                    <a:pt x="168452" y="774"/>
                  </a:lnTo>
                  <a:lnTo>
                    <a:pt x="168846" y="0"/>
                  </a:lnTo>
                  <a:lnTo>
                    <a:pt x="167665" y="1028"/>
                  </a:lnTo>
                  <a:lnTo>
                    <a:pt x="161315" y="2870"/>
                  </a:lnTo>
                  <a:lnTo>
                    <a:pt x="149021" y="5499"/>
                  </a:lnTo>
                  <a:lnTo>
                    <a:pt x="129628" y="8496"/>
                  </a:lnTo>
                  <a:lnTo>
                    <a:pt x="102006" y="11404"/>
                  </a:lnTo>
                  <a:lnTo>
                    <a:pt x="62445" y="24447"/>
                  </a:lnTo>
                  <a:lnTo>
                    <a:pt x="28676" y="54305"/>
                  </a:lnTo>
                  <a:lnTo>
                    <a:pt x="6146" y="97332"/>
                  </a:lnTo>
                  <a:lnTo>
                    <a:pt x="355" y="149923"/>
                  </a:lnTo>
                  <a:lnTo>
                    <a:pt x="0" y="150241"/>
                  </a:lnTo>
                  <a:lnTo>
                    <a:pt x="381" y="150304"/>
                  </a:lnTo>
                  <a:lnTo>
                    <a:pt x="381" y="168414"/>
                  </a:lnTo>
                  <a:lnTo>
                    <a:pt x="0" y="168478"/>
                  </a:lnTo>
                  <a:lnTo>
                    <a:pt x="355" y="168795"/>
                  </a:lnTo>
                  <a:lnTo>
                    <a:pt x="6146" y="221386"/>
                  </a:lnTo>
                  <a:lnTo>
                    <a:pt x="28676" y="264414"/>
                  </a:lnTo>
                  <a:lnTo>
                    <a:pt x="62445" y="294259"/>
                  </a:lnTo>
                  <a:lnTo>
                    <a:pt x="102006" y="307314"/>
                  </a:lnTo>
                  <a:lnTo>
                    <a:pt x="129628" y="310222"/>
                  </a:lnTo>
                  <a:lnTo>
                    <a:pt x="149021" y="313207"/>
                  </a:lnTo>
                  <a:lnTo>
                    <a:pt x="161315" y="315849"/>
                  </a:lnTo>
                  <a:lnTo>
                    <a:pt x="167665" y="317677"/>
                  </a:lnTo>
                  <a:lnTo>
                    <a:pt x="168846" y="318706"/>
                  </a:lnTo>
                  <a:lnTo>
                    <a:pt x="168452" y="317931"/>
                  </a:lnTo>
                  <a:lnTo>
                    <a:pt x="169278" y="318262"/>
                  </a:lnTo>
                  <a:lnTo>
                    <a:pt x="168084" y="317195"/>
                  </a:lnTo>
                  <a:lnTo>
                    <a:pt x="165608" y="311162"/>
                  </a:lnTo>
                  <a:lnTo>
                    <a:pt x="161709" y="299389"/>
                  </a:lnTo>
                  <a:lnTo>
                    <a:pt x="156730" y="280708"/>
                  </a:lnTo>
                  <a:lnTo>
                    <a:pt x="151003" y="253961"/>
                  </a:lnTo>
                  <a:lnTo>
                    <a:pt x="142049" y="229273"/>
                  </a:lnTo>
                  <a:lnTo>
                    <a:pt x="125653" y="206908"/>
                  </a:lnTo>
                  <a:lnTo>
                    <a:pt x="102946" y="188188"/>
                  </a:lnTo>
                  <a:lnTo>
                    <a:pt x="75057" y="174447"/>
                  </a:lnTo>
                  <a:lnTo>
                    <a:pt x="150634" y="174447"/>
                  </a:lnTo>
                  <a:lnTo>
                    <a:pt x="156768" y="214287"/>
                  </a:lnTo>
                  <a:lnTo>
                    <a:pt x="201269" y="269227"/>
                  </a:lnTo>
                  <a:lnTo>
                    <a:pt x="253809" y="281381"/>
                  </a:lnTo>
                  <a:lnTo>
                    <a:pt x="269265" y="283768"/>
                  </a:lnTo>
                  <a:lnTo>
                    <a:pt x="279057" y="285864"/>
                  </a:lnTo>
                  <a:lnTo>
                    <a:pt x="284124" y="287324"/>
                  </a:lnTo>
                  <a:lnTo>
                    <a:pt x="285076" y="288163"/>
                  </a:lnTo>
                  <a:lnTo>
                    <a:pt x="284734" y="287540"/>
                  </a:lnTo>
                  <a:lnTo>
                    <a:pt x="285394" y="287782"/>
                  </a:lnTo>
                  <a:lnTo>
                    <a:pt x="284467" y="286943"/>
                  </a:lnTo>
                  <a:lnTo>
                    <a:pt x="282473" y="282130"/>
                  </a:lnTo>
                  <a:lnTo>
                    <a:pt x="279361" y="272757"/>
                  </a:lnTo>
                  <a:lnTo>
                    <a:pt x="275399" y="257873"/>
                  </a:lnTo>
                  <a:lnTo>
                    <a:pt x="270852" y="236550"/>
                  </a:lnTo>
                  <a:lnTo>
                    <a:pt x="257505" y="207187"/>
                  </a:lnTo>
                  <a:lnTo>
                    <a:pt x="231432" y="183438"/>
                  </a:lnTo>
                  <a:lnTo>
                    <a:pt x="195834" y="169113"/>
                  </a:lnTo>
                  <a:lnTo>
                    <a:pt x="153936" y="167970"/>
                  </a:lnTo>
                  <a:lnTo>
                    <a:pt x="153936" y="150736"/>
                  </a:lnTo>
                  <a:lnTo>
                    <a:pt x="195834" y="149593"/>
                  </a:lnTo>
                  <a:lnTo>
                    <a:pt x="231432" y="135267"/>
                  </a:lnTo>
                  <a:lnTo>
                    <a:pt x="270852" y="82156"/>
                  </a:lnTo>
                  <a:lnTo>
                    <a:pt x="275399" y="60845"/>
                  </a:lnTo>
                  <a:lnTo>
                    <a:pt x="279361" y="45961"/>
                  </a:lnTo>
                  <a:lnTo>
                    <a:pt x="282473" y="36576"/>
                  </a:lnTo>
                  <a:lnTo>
                    <a:pt x="284467" y="31775"/>
                  </a:lnTo>
                  <a:lnTo>
                    <a:pt x="285394" y="30937"/>
                  </a:lnTo>
                  <a:close/>
                </a:path>
                <a:path w="1203960" h="318770">
                  <a:moveTo>
                    <a:pt x="327850" y="163779"/>
                  </a:moveTo>
                  <a:lnTo>
                    <a:pt x="325450" y="152095"/>
                  </a:lnTo>
                  <a:lnTo>
                    <a:pt x="318909" y="142557"/>
                  </a:lnTo>
                  <a:lnTo>
                    <a:pt x="309219" y="136131"/>
                  </a:lnTo>
                  <a:lnTo>
                    <a:pt x="297345" y="133769"/>
                  </a:lnTo>
                  <a:lnTo>
                    <a:pt x="285470" y="136131"/>
                  </a:lnTo>
                  <a:lnTo>
                    <a:pt x="275780" y="142557"/>
                  </a:lnTo>
                  <a:lnTo>
                    <a:pt x="269240" y="152095"/>
                  </a:lnTo>
                  <a:lnTo>
                    <a:pt x="266852" y="163779"/>
                  </a:lnTo>
                  <a:lnTo>
                    <a:pt x="269240" y="175463"/>
                  </a:lnTo>
                  <a:lnTo>
                    <a:pt x="275780" y="185013"/>
                  </a:lnTo>
                  <a:lnTo>
                    <a:pt x="285470" y="191452"/>
                  </a:lnTo>
                  <a:lnTo>
                    <a:pt x="297345" y="193814"/>
                  </a:lnTo>
                  <a:lnTo>
                    <a:pt x="309219" y="191452"/>
                  </a:lnTo>
                  <a:lnTo>
                    <a:pt x="318909" y="185013"/>
                  </a:lnTo>
                  <a:lnTo>
                    <a:pt x="325450" y="175463"/>
                  </a:lnTo>
                  <a:lnTo>
                    <a:pt x="327850" y="163779"/>
                  </a:lnTo>
                  <a:close/>
                </a:path>
                <a:path w="1203960" h="318770">
                  <a:moveTo>
                    <a:pt x="595426" y="150241"/>
                  </a:moveTo>
                  <a:lnTo>
                    <a:pt x="595083" y="149923"/>
                  </a:lnTo>
                  <a:lnTo>
                    <a:pt x="589292" y="97332"/>
                  </a:lnTo>
                  <a:lnTo>
                    <a:pt x="566762" y="54305"/>
                  </a:lnTo>
                  <a:lnTo>
                    <a:pt x="532980" y="24447"/>
                  </a:lnTo>
                  <a:lnTo>
                    <a:pt x="493420" y="11404"/>
                  </a:lnTo>
                  <a:lnTo>
                    <a:pt x="465797" y="8496"/>
                  </a:lnTo>
                  <a:lnTo>
                    <a:pt x="446417" y="5499"/>
                  </a:lnTo>
                  <a:lnTo>
                    <a:pt x="434124" y="2870"/>
                  </a:lnTo>
                  <a:lnTo>
                    <a:pt x="427774" y="1028"/>
                  </a:lnTo>
                  <a:lnTo>
                    <a:pt x="426593" y="0"/>
                  </a:lnTo>
                  <a:lnTo>
                    <a:pt x="426986" y="774"/>
                  </a:lnTo>
                  <a:lnTo>
                    <a:pt x="426148" y="457"/>
                  </a:lnTo>
                  <a:lnTo>
                    <a:pt x="427342" y="1511"/>
                  </a:lnTo>
                  <a:lnTo>
                    <a:pt x="429818" y="7543"/>
                  </a:lnTo>
                  <a:lnTo>
                    <a:pt x="433717" y="19316"/>
                  </a:lnTo>
                  <a:lnTo>
                    <a:pt x="438696" y="37998"/>
                  </a:lnTo>
                  <a:lnTo>
                    <a:pt x="444423" y="64757"/>
                  </a:lnTo>
                  <a:lnTo>
                    <a:pt x="454266" y="91059"/>
                  </a:lnTo>
                  <a:lnTo>
                    <a:pt x="472516" y="114630"/>
                  </a:lnTo>
                  <a:lnTo>
                    <a:pt x="497789" y="133819"/>
                  </a:lnTo>
                  <a:lnTo>
                    <a:pt x="528713" y="147015"/>
                  </a:lnTo>
                  <a:lnTo>
                    <a:pt x="444715" y="147015"/>
                  </a:lnTo>
                  <a:lnTo>
                    <a:pt x="439293" y="106184"/>
                  </a:lnTo>
                  <a:lnTo>
                    <a:pt x="394627" y="49745"/>
                  </a:lnTo>
                  <a:lnTo>
                    <a:pt x="341604" y="37325"/>
                  </a:lnTo>
                  <a:lnTo>
                    <a:pt x="326161" y="34937"/>
                  </a:lnTo>
                  <a:lnTo>
                    <a:pt x="316369" y="32829"/>
                  </a:lnTo>
                  <a:lnTo>
                    <a:pt x="311315" y="31369"/>
                  </a:lnTo>
                  <a:lnTo>
                    <a:pt x="310362" y="30543"/>
                  </a:lnTo>
                  <a:lnTo>
                    <a:pt x="310705" y="31191"/>
                  </a:lnTo>
                  <a:lnTo>
                    <a:pt x="310045" y="30937"/>
                  </a:lnTo>
                  <a:lnTo>
                    <a:pt x="310946" y="31775"/>
                  </a:lnTo>
                  <a:lnTo>
                    <a:pt x="312940" y="36576"/>
                  </a:lnTo>
                  <a:lnTo>
                    <a:pt x="316052" y="45961"/>
                  </a:lnTo>
                  <a:lnTo>
                    <a:pt x="320027" y="60845"/>
                  </a:lnTo>
                  <a:lnTo>
                    <a:pt x="324586" y="82156"/>
                  </a:lnTo>
                  <a:lnTo>
                    <a:pt x="337934" y="111531"/>
                  </a:lnTo>
                  <a:lnTo>
                    <a:pt x="363994" y="135267"/>
                  </a:lnTo>
                  <a:lnTo>
                    <a:pt x="399580" y="149593"/>
                  </a:lnTo>
                  <a:lnTo>
                    <a:pt x="441490" y="150736"/>
                  </a:lnTo>
                  <a:lnTo>
                    <a:pt x="441490" y="167970"/>
                  </a:lnTo>
                  <a:lnTo>
                    <a:pt x="399580" y="169113"/>
                  </a:lnTo>
                  <a:lnTo>
                    <a:pt x="363994" y="183438"/>
                  </a:lnTo>
                  <a:lnTo>
                    <a:pt x="324586" y="236550"/>
                  </a:lnTo>
                  <a:lnTo>
                    <a:pt x="320027" y="257873"/>
                  </a:lnTo>
                  <a:lnTo>
                    <a:pt x="316052" y="272757"/>
                  </a:lnTo>
                  <a:lnTo>
                    <a:pt x="312940" y="282130"/>
                  </a:lnTo>
                  <a:lnTo>
                    <a:pt x="310946" y="286943"/>
                  </a:lnTo>
                  <a:lnTo>
                    <a:pt x="310045" y="287782"/>
                  </a:lnTo>
                  <a:lnTo>
                    <a:pt x="310705" y="287540"/>
                  </a:lnTo>
                  <a:lnTo>
                    <a:pt x="310362" y="288163"/>
                  </a:lnTo>
                  <a:lnTo>
                    <a:pt x="311315" y="287324"/>
                  </a:lnTo>
                  <a:lnTo>
                    <a:pt x="316369" y="285864"/>
                  </a:lnTo>
                  <a:lnTo>
                    <a:pt x="326161" y="283768"/>
                  </a:lnTo>
                  <a:lnTo>
                    <a:pt x="341604" y="281381"/>
                  </a:lnTo>
                  <a:lnTo>
                    <a:pt x="363639" y="279069"/>
                  </a:lnTo>
                  <a:lnTo>
                    <a:pt x="394157" y="269227"/>
                  </a:lnTo>
                  <a:lnTo>
                    <a:pt x="420471" y="246761"/>
                  </a:lnTo>
                  <a:lnTo>
                    <a:pt x="438670" y="214287"/>
                  </a:lnTo>
                  <a:lnTo>
                    <a:pt x="444817" y="174447"/>
                  </a:lnTo>
                  <a:lnTo>
                    <a:pt x="520369" y="174447"/>
                  </a:lnTo>
                  <a:lnTo>
                    <a:pt x="469760" y="206908"/>
                  </a:lnTo>
                  <a:lnTo>
                    <a:pt x="444423" y="253961"/>
                  </a:lnTo>
                  <a:lnTo>
                    <a:pt x="438696" y="280708"/>
                  </a:lnTo>
                  <a:lnTo>
                    <a:pt x="433717" y="299389"/>
                  </a:lnTo>
                  <a:lnTo>
                    <a:pt x="429818" y="311162"/>
                  </a:lnTo>
                  <a:lnTo>
                    <a:pt x="427342" y="317195"/>
                  </a:lnTo>
                  <a:lnTo>
                    <a:pt x="426148" y="318262"/>
                  </a:lnTo>
                  <a:lnTo>
                    <a:pt x="426986" y="317931"/>
                  </a:lnTo>
                  <a:lnTo>
                    <a:pt x="426593" y="318706"/>
                  </a:lnTo>
                  <a:lnTo>
                    <a:pt x="427774" y="317677"/>
                  </a:lnTo>
                  <a:lnTo>
                    <a:pt x="434124" y="315849"/>
                  </a:lnTo>
                  <a:lnTo>
                    <a:pt x="446417" y="313207"/>
                  </a:lnTo>
                  <a:lnTo>
                    <a:pt x="465797" y="310222"/>
                  </a:lnTo>
                  <a:lnTo>
                    <a:pt x="493420" y="307314"/>
                  </a:lnTo>
                  <a:lnTo>
                    <a:pt x="532980" y="294259"/>
                  </a:lnTo>
                  <a:lnTo>
                    <a:pt x="566762" y="264414"/>
                  </a:lnTo>
                  <a:lnTo>
                    <a:pt x="589292" y="221386"/>
                  </a:lnTo>
                  <a:lnTo>
                    <a:pt x="595083" y="168795"/>
                  </a:lnTo>
                  <a:lnTo>
                    <a:pt x="595426" y="168478"/>
                  </a:lnTo>
                  <a:lnTo>
                    <a:pt x="595058" y="168414"/>
                  </a:lnTo>
                  <a:lnTo>
                    <a:pt x="595058" y="150304"/>
                  </a:lnTo>
                  <a:lnTo>
                    <a:pt x="595426" y="150241"/>
                  </a:lnTo>
                  <a:close/>
                </a:path>
                <a:path w="1203960" h="318770">
                  <a:moveTo>
                    <a:pt x="893368" y="30937"/>
                  </a:moveTo>
                  <a:lnTo>
                    <a:pt x="892695" y="31191"/>
                  </a:lnTo>
                  <a:lnTo>
                    <a:pt x="893038" y="30543"/>
                  </a:lnTo>
                  <a:lnTo>
                    <a:pt x="892098" y="31369"/>
                  </a:lnTo>
                  <a:lnTo>
                    <a:pt x="887044" y="32829"/>
                  </a:lnTo>
                  <a:lnTo>
                    <a:pt x="877239" y="34937"/>
                  </a:lnTo>
                  <a:lnTo>
                    <a:pt x="861783" y="37325"/>
                  </a:lnTo>
                  <a:lnTo>
                    <a:pt x="839762" y="39649"/>
                  </a:lnTo>
                  <a:lnTo>
                    <a:pt x="808774" y="49745"/>
                  </a:lnTo>
                  <a:lnTo>
                    <a:pt x="782180" y="72847"/>
                  </a:lnTo>
                  <a:lnTo>
                    <a:pt x="764108" y="106184"/>
                  </a:lnTo>
                  <a:lnTo>
                    <a:pt x="758698" y="147015"/>
                  </a:lnTo>
                  <a:lnTo>
                    <a:pt x="674687" y="147015"/>
                  </a:lnTo>
                  <a:lnTo>
                    <a:pt x="730885" y="114630"/>
                  </a:lnTo>
                  <a:lnTo>
                    <a:pt x="758990" y="64757"/>
                  </a:lnTo>
                  <a:lnTo>
                    <a:pt x="764717" y="37998"/>
                  </a:lnTo>
                  <a:lnTo>
                    <a:pt x="769696" y="19316"/>
                  </a:lnTo>
                  <a:lnTo>
                    <a:pt x="773582" y="7543"/>
                  </a:lnTo>
                  <a:lnTo>
                    <a:pt x="776046" y="1511"/>
                  </a:lnTo>
                  <a:lnTo>
                    <a:pt x="777252" y="457"/>
                  </a:lnTo>
                  <a:lnTo>
                    <a:pt x="776427" y="774"/>
                  </a:lnTo>
                  <a:lnTo>
                    <a:pt x="776808" y="0"/>
                  </a:lnTo>
                  <a:lnTo>
                    <a:pt x="775627" y="1028"/>
                  </a:lnTo>
                  <a:lnTo>
                    <a:pt x="769277" y="2870"/>
                  </a:lnTo>
                  <a:lnTo>
                    <a:pt x="756996" y="5499"/>
                  </a:lnTo>
                  <a:lnTo>
                    <a:pt x="737616" y="8496"/>
                  </a:lnTo>
                  <a:lnTo>
                    <a:pt x="709980" y="11404"/>
                  </a:lnTo>
                  <a:lnTo>
                    <a:pt x="670433" y="24447"/>
                  </a:lnTo>
                  <a:lnTo>
                    <a:pt x="636651" y="54305"/>
                  </a:lnTo>
                  <a:lnTo>
                    <a:pt x="614121" y="97332"/>
                  </a:lnTo>
                  <a:lnTo>
                    <a:pt x="608330" y="149923"/>
                  </a:lnTo>
                  <a:lnTo>
                    <a:pt x="607987" y="150241"/>
                  </a:lnTo>
                  <a:lnTo>
                    <a:pt x="608355" y="150304"/>
                  </a:lnTo>
                  <a:lnTo>
                    <a:pt x="608355" y="168414"/>
                  </a:lnTo>
                  <a:lnTo>
                    <a:pt x="607987" y="168478"/>
                  </a:lnTo>
                  <a:lnTo>
                    <a:pt x="608330" y="168795"/>
                  </a:lnTo>
                  <a:lnTo>
                    <a:pt x="614121" y="221386"/>
                  </a:lnTo>
                  <a:lnTo>
                    <a:pt x="636651" y="264414"/>
                  </a:lnTo>
                  <a:lnTo>
                    <a:pt x="670433" y="294259"/>
                  </a:lnTo>
                  <a:lnTo>
                    <a:pt x="709980" y="307314"/>
                  </a:lnTo>
                  <a:lnTo>
                    <a:pt x="737616" y="310222"/>
                  </a:lnTo>
                  <a:lnTo>
                    <a:pt x="756996" y="313207"/>
                  </a:lnTo>
                  <a:lnTo>
                    <a:pt x="769277" y="315849"/>
                  </a:lnTo>
                  <a:lnTo>
                    <a:pt x="775627" y="317677"/>
                  </a:lnTo>
                  <a:lnTo>
                    <a:pt x="776808" y="318706"/>
                  </a:lnTo>
                  <a:lnTo>
                    <a:pt x="776427" y="317931"/>
                  </a:lnTo>
                  <a:lnTo>
                    <a:pt x="777252" y="318262"/>
                  </a:lnTo>
                  <a:lnTo>
                    <a:pt x="776046" y="317195"/>
                  </a:lnTo>
                  <a:lnTo>
                    <a:pt x="773582" y="311162"/>
                  </a:lnTo>
                  <a:lnTo>
                    <a:pt x="769696" y="299389"/>
                  </a:lnTo>
                  <a:lnTo>
                    <a:pt x="764717" y="280708"/>
                  </a:lnTo>
                  <a:lnTo>
                    <a:pt x="758990" y="253961"/>
                  </a:lnTo>
                  <a:lnTo>
                    <a:pt x="750036" y="229273"/>
                  </a:lnTo>
                  <a:lnTo>
                    <a:pt x="733640" y="206908"/>
                  </a:lnTo>
                  <a:lnTo>
                    <a:pt x="710920" y="188188"/>
                  </a:lnTo>
                  <a:lnTo>
                    <a:pt x="683031" y="174447"/>
                  </a:lnTo>
                  <a:lnTo>
                    <a:pt x="758609" y="174447"/>
                  </a:lnTo>
                  <a:lnTo>
                    <a:pt x="764743" y="214287"/>
                  </a:lnTo>
                  <a:lnTo>
                    <a:pt x="809244" y="269227"/>
                  </a:lnTo>
                  <a:lnTo>
                    <a:pt x="861783" y="281381"/>
                  </a:lnTo>
                  <a:lnTo>
                    <a:pt x="877239" y="283768"/>
                  </a:lnTo>
                  <a:lnTo>
                    <a:pt x="887044" y="285864"/>
                  </a:lnTo>
                  <a:lnTo>
                    <a:pt x="892098" y="287324"/>
                  </a:lnTo>
                  <a:lnTo>
                    <a:pt x="893038" y="288163"/>
                  </a:lnTo>
                  <a:lnTo>
                    <a:pt x="892695" y="287540"/>
                  </a:lnTo>
                  <a:lnTo>
                    <a:pt x="893368" y="287782"/>
                  </a:lnTo>
                  <a:lnTo>
                    <a:pt x="892441" y="286943"/>
                  </a:lnTo>
                  <a:lnTo>
                    <a:pt x="890460" y="282130"/>
                  </a:lnTo>
                  <a:lnTo>
                    <a:pt x="887349" y="272757"/>
                  </a:lnTo>
                  <a:lnTo>
                    <a:pt x="883373" y="257873"/>
                  </a:lnTo>
                  <a:lnTo>
                    <a:pt x="878814" y="236550"/>
                  </a:lnTo>
                  <a:lnTo>
                    <a:pt x="865479" y="207187"/>
                  </a:lnTo>
                  <a:lnTo>
                    <a:pt x="839406" y="183438"/>
                  </a:lnTo>
                  <a:lnTo>
                    <a:pt x="803808" y="169113"/>
                  </a:lnTo>
                  <a:lnTo>
                    <a:pt x="761911" y="167970"/>
                  </a:lnTo>
                  <a:lnTo>
                    <a:pt x="761911" y="150736"/>
                  </a:lnTo>
                  <a:lnTo>
                    <a:pt x="803808" y="149593"/>
                  </a:lnTo>
                  <a:lnTo>
                    <a:pt x="839406" y="135267"/>
                  </a:lnTo>
                  <a:lnTo>
                    <a:pt x="878814" y="82156"/>
                  </a:lnTo>
                  <a:lnTo>
                    <a:pt x="883373" y="60845"/>
                  </a:lnTo>
                  <a:lnTo>
                    <a:pt x="887349" y="45961"/>
                  </a:lnTo>
                  <a:lnTo>
                    <a:pt x="890460" y="36576"/>
                  </a:lnTo>
                  <a:lnTo>
                    <a:pt x="892441" y="31775"/>
                  </a:lnTo>
                  <a:lnTo>
                    <a:pt x="893368" y="30937"/>
                  </a:lnTo>
                  <a:close/>
                </a:path>
                <a:path w="1203960" h="318770">
                  <a:moveTo>
                    <a:pt x="935050" y="163779"/>
                  </a:moveTo>
                  <a:lnTo>
                    <a:pt x="932649" y="152095"/>
                  </a:lnTo>
                  <a:lnTo>
                    <a:pt x="926109" y="142557"/>
                  </a:lnTo>
                  <a:lnTo>
                    <a:pt x="916406" y="136131"/>
                  </a:lnTo>
                  <a:lnTo>
                    <a:pt x="904544" y="133769"/>
                  </a:lnTo>
                  <a:lnTo>
                    <a:pt x="892670" y="136131"/>
                  </a:lnTo>
                  <a:lnTo>
                    <a:pt x="882980" y="142557"/>
                  </a:lnTo>
                  <a:lnTo>
                    <a:pt x="876439" y="152095"/>
                  </a:lnTo>
                  <a:lnTo>
                    <a:pt x="874039" y="163779"/>
                  </a:lnTo>
                  <a:lnTo>
                    <a:pt x="876439" y="175463"/>
                  </a:lnTo>
                  <a:lnTo>
                    <a:pt x="882980" y="185013"/>
                  </a:lnTo>
                  <a:lnTo>
                    <a:pt x="892670" y="191452"/>
                  </a:lnTo>
                  <a:lnTo>
                    <a:pt x="904544" y="193814"/>
                  </a:lnTo>
                  <a:lnTo>
                    <a:pt x="916406" y="191452"/>
                  </a:lnTo>
                  <a:lnTo>
                    <a:pt x="926109" y="185013"/>
                  </a:lnTo>
                  <a:lnTo>
                    <a:pt x="932649" y="175463"/>
                  </a:lnTo>
                  <a:lnTo>
                    <a:pt x="935050" y="163779"/>
                  </a:lnTo>
                  <a:close/>
                </a:path>
                <a:path w="1203960" h="318770">
                  <a:moveTo>
                    <a:pt x="1203413" y="150241"/>
                  </a:moveTo>
                  <a:lnTo>
                    <a:pt x="1203058" y="149923"/>
                  </a:lnTo>
                  <a:lnTo>
                    <a:pt x="1197267" y="97332"/>
                  </a:lnTo>
                  <a:lnTo>
                    <a:pt x="1174737" y="54305"/>
                  </a:lnTo>
                  <a:lnTo>
                    <a:pt x="1140955" y="24447"/>
                  </a:lnTo>
                  <a:lnTo>
                    <a:pt x="1101407" y="11404"/>
                  </a:lnTo>
                  <a:lnTo>
                    <a:pt x="1073785" y="8496"/>
                  </a:lnTo>
                  <a:lnTo>
                    <a:pt x="1054392" y="5499"/>
                  </a:lnTo>
                  <a:lnTo>
                    <a:pt x="1042098" y="2870"/>
                  </a:lnTo>
                  <a:lnTo>
                    <a:pt x="1035735" y="1028"/>
                  </a:lnTo>
                  <a:lnTo>
                    <a:pt x="1034567" y="0"/>
                  </a:lnTo>
                  <a:lnTo>
                    <a:pt x="1034961" y="774"/>
                  </a:lnTo>
                  <a:lnTo>
                    <a:pt x="1034110" y="457"/>
                  </a:lnTo>
                  <a:lnTo>
                    <a:pt x="1035329" y="1511"/>
                  </a:lnTo>
                  <a:lnTo>
                    <a:pt x="1037793" y="7543"/>
                  </a:lnTo>
                  <a:lnTo>
                    <a:pt x="1041692" y="19316"/>
                  </a:lnTo>
                  <a:lnTo>
                    <a:pt x="1046670" y="37998"/>
                  </a:lnTo>
                  <a:lnTo>
                    <a:pt x="1052398" y="64757"/>
                  </a:lnTo>
                  <a:lnTo>
                    <a:pt x="1062240" y="91059"/>
                  </a:lnTo>
                  <a:lnTo>
                    <a:pt x="1080490" y="114630"/>
                  </a:lnTo>
                  <a:lnTo>
                    <a:pt x="1105763" y="133819"/>
                  </a:lnTo>
                  <a:lnTo>
                    <a:pt x="1136688" y="147015"/>
                  </a:lnTo>
                  <a:lnTo>
                    <a:pt x="1052703" y="147015"/>
                  </a:lnTo>
                  <a:lnTo>
                    <a:pt x="1047267" y="106184"/>
                  </a:lnTo>
                  <a:lnTo>
                    <a:pt x="1002601" y="49745"/>
                  </a:lnTo>
                  <a:lnTo>
                    <a:pt x="949579" y="37325"/>
                  </a:lnTo>
                  <a:lnTo>
                    <a:pt x="934135" y="34937"/>
                  </a:lnTo>
                  <a:lnTo>
                    <a:pt x="924344" y="32829"/>
                  </a:lnTo>
                  <a:lnTo>
                    <a:pt x="919289" y="31369"/>
                  </a:lnTo>
                  <a:lnTo>
                    <a:pt x="918324" y="30543"/>
                  </a:lnTo>
                  <a:lnTo>
                    <a:pt x="918667" y="31191"/>
                  </a:lnTo>
                  <a:lnTo>
                    <a:pt x="918006" y="30937"/>
                  </a:lnTo>
                  <a:lnTo>
                    <a:pt x="918933" y="31775"/>
                  </a:lnTo>
                  <a:lnTo>
                    <a:pt x="920915" y="36576"/>
                  </a:lnTo>
                  <a:lnTo>
                    <a:pt x="924026" y="45961"/>
                  </a:lnTo>
                  <a:lnTo>
                    <a:pt x="928001" y="60845"/>
                  </a:lnTo>
                  <a:lnTo>
                    <a:pt x="932548" y="82156"/>
                  </a:lnTo>
                  <a:lnTo>
                    <a:pt x="945908" y="111531"/>
                  </a:lnTo>
                  <a:lnTo>
                    <a:pt x="971969" y="135267"/>
                  </a:lnTo>
                  <a:lnTo>
                    <a:pt x="1007554" y="149593"/>
                  </a:lnTo>
                  <a:lnTo>
                    <a:pt x="1049451" y="150736"/>
                  </a:lnTo>
                  <a:lnTo>
                    <a:pt x="1049451" y="167970"/>
                  </a:lnTo>
                  <a:lnTo>
                    <a:pt x="1007554" y="169113"/>
                  </a:lnTo>
                  <a:lnTo>
                    <a:pt x="971969" y="183438"/>
                  </a:lnTo>
                  <a:lnTo>
                    <a:pt x="932548" y="236550"/>
                  </a:lnTo>
                  <a:lnTo>
                    <a:pt x="928001" y="257873"/>
                  </a:lnTo>
                  <a:lnTo>
                    <a:pt x="924026" y="272757"/>
                  </a:lnTo>
                  <a:lnTo>
                    <a:pt x="920915" y="282130"/>
                  </a:lnTo>
                  <a:lnTo>
                    <a:pt x="918933" y="286943"/>
                  </a:lnTo>
                  <a:lnTo>
                    <a:pt x="918006" y="287782"/>
                  </a:lnTo>
                  <a:lnTo>
                    <a:pt x="918667" y="287540"/>
                  </a:lnTo>
                  <a:lnTo>
                    <a:pt x="918324" y="288163"/>
                  </a:lnTo>
                  <a:lnTo>
                    <a:pt x="919289" y="287324"/>
                  </a:lnTo>
                  <a:lnTo>
                    <a:pt x="924344" y="285864"/>
                  </a:lnTo>
                  <a:lnTo>
                    <a:pt x="934135" y="283768"/>
                  </a:lnTo>
                  <a:lnTo>
                    <a:pt x="949579" y="281381"/>
                  </a:lnTo>
                  <a:lnTo>
                    <a:pt x="971600" y="279069"/>
                  </a:lnTo>
                  <a:lnTo>
                    <a:pt x="1002118" y="269227"/>
                  </a:lnTo>
                  <a:lnTo>
                    <a:pt x="1028446" y="246761"/>
                  </a:lnTo>
                  <a:lnTo>
                    <a:pt x="1046632" y="214287"/>
                  </a:lnTo>
                  <a:lnTo>
                    <a:pt x="1052779" y="174447"/>
                  </a:lnTo>
                  <a:lnTo>
                    <a:pt x="1128331" y="174447"/>
                  </a:lnTo>
                  <a:lnTo>
                    <a:pt x="1077747" y="206908"/>
                  </a:lnTo>
                  <a:lnTo>
                    <a:pt x="1052398" y="253961"/>
                  </a:lnTo>
                  <a:lnTo>
                    <a:pt x="1046670" y="280708"/>
                  </a:lnTo>
                  <a:lnTo>
                    <a:pt x="1041692" y="299389"/>
                  </a:lnTo>
                  <a:lnTo>
                    <a:pt x="1037793" y="311162"/>
                  </a:lnTo>
                  <a:lnTo>
                    <a:pt x="1035329" y="317195"/>
                  </a:lnTo>
                  <a:lnTo>
                    <a:pt x="1034110" y="318262"/>
                  </a:lnTo>
                  <a:lnTo>
                    <a:pt x="1034961" y="317931"/>
                  </a:lnTo>
                  <a:lnTo>
                    <a:pt x="1034567" y="318706"/>
                  </a:lnTo>
                  <a:lnTo>
                    <a:pt x="1035735" y="317677"/>
                  </a:lnTo>
                  <a:lnTo>
                    <a:pt x="1042098" y="315849"/>
                  </a:lnTo>
                  <a:lnTo>
                    <a:pt x="1054392" y="313207"/>
                  </a:lnTo>
                  <a:lnTo>
                    <a:pt x="1073785" y="310222"/>
                  </a:lnTo>
                  <a:lnTo>
                    <a:pt x="1101407" y="307314"/>
                  </a:lnTo>
                  <a:lnTo>
                    <a:pt x="1140955" y="294259"/>
                  </a:lnTo>
                  <a:lnTo>
                    <a:pt x="1174737" y="264414"/>
                  </a:lnTo>
                  <a:lnTo>
                    <a:pt x="1197267" y="221386"/>
                  </a:lnTo>
                  <a:lnTo>
                    <a:pt x="1203058" y="168795"/>
                  </a:lnTo>
                  <a:lnTo>
                    <a:pt x="1203413" y="168478"/>
                  </a:lnTo>
                  <a:lnTo>
                    <a:pt x="1203032" y="168414"/>
                  </a:lnTo>
                  <a:lnTo>
                    <a:pt x="1203032" y="150304"/>
                  </a:lnTo>
                  <a:lnTo>
                    <a:pt x="1203413" y="150241"/>
                  </a:lnTo>
                  <a:close/>
                </a:path>
              </a:pathLst>
            </a:custGeom>
            <a:solidFill>
              <a:srgbClr val="EAEAE8"/>
            </a:solidFill>
          </p:spPr>
          <p:txBody>
            <a:bodyPr wrap="square" lIns="0" tIns="0" rIns="0" bIns="0" rtlCol="0"/>
            <a:lstStyle/>
            <a:p>
              <a:endParaRPr/>
            </a:p>
          </p:txBody>
        </p:sp>
      </p:grpSp>
      <p:grpSp>
        <p:nvGrpSpPr>
          <p:cNvPr id="51" name="object 25">
            <a:extLst>
              <a:ext uri="{FF2B5EF4-FFF2-40B4-BE49-F238E27FC236}">
                <a16:creationId xmlns:a16="http://schemas.microsoft.com/office/drawing/2014/main" id="{FE8DC63B-4806-1FD3-5718-97C74DA6FDD3}"/>
              </a:ext>
            </a:extLst>
          </p:cNvPr>
          <p:cNvGrpSpPr/>
          <p:nvPr/>
        </p:nvGrpSpPr>
        <p:grpSpPr>
          <a:xfrm>
            <a:off x="590995" y="556417"/>
            <a:ext cx="5736590" cy="7127240"/>
            <a:chOff x="590995" y="556417"/>
            <a:chExt cx="5736590" cy="7127240"/>
          </a:xfrm>
        </p:grpSpPr>
        <p:sp>
          <p:nvSpPr>
            <p:cNvPr id="52" name="object 26">
              <a:extLst>
                <a:ext uri="{FF2B5EF4-FFF2-40B4-BE49-F238E27FC236}">
                  <a16:creationId xmlns:a16="http://schemas.microsoft.com/office/drawing/2014/main" id="{20B65911-3AC2-5FC7-B0ED-D0BA4A00777A}"/>
                </a:ext>
              </a:extLst>
            </p:cNvPr>
            <p:cNvSpPr/>
            <p:nvPr/>
          </p:nvSpPr>
          <p:spPr>
            <a:xfrm>
              <a:off x="590995" y="556417"/>
              <a:ext cx="5736590" cy="7127240"/>
            </a:xfrm>
            <a:custGeom>
              <a:avLst/>
              <a:gdLst/>
              <a:ahLst/>
              <a:cxnLst/>
              <a:rect l="l" t="t" r="r" b="b"/>
              <a:pathLst>
                <a:path w="5736590" h="7127240">
                  <a:moveTo>
                    <a:pt x="5037593" y="0"/>
                  </a:moveTo>
                  <a:lnTo>
                    <a:pt x="4999761" y="3462"/>
                  </a:lnTo>
                  <a:lnTo>
                    <a:pt x="4962309" y="11230"/>
                  </a:lnTo>
                  <a:lnTo>
                    <a:pt x="4923854" y="21671"/>
                  </a:lnTo>
                  <a:lnTo>
                    <a:pt x="4918069" y="22429"/>
                  </a:lnTo>
                  <a:lnTo>
                    <a:pt x="3520599" y="639884"/>
                  </a:lnTo>
                  <a:lnTo>
                    <a:pt x="3385308" y="615934"/>
                  </a:lnTo>
                  <a:lnTo>
                    <a:pt x="3065323" y="627782"/>
                  </a:lnTo>
                  <a:lnTo>
                    <a:pt x="2689482" y="800971"/>
                  </a:lnTo>
                  <a:lnTo>
                    <a:pt x="2386619" y="1261048"/>
                  </a:lnTo>
                  <a:lnTo>
                    <a:pt x="364183" y="328462"/>
                  </a:lnTo>
                  <a:lnTo>
                    <a:pt x="395922" y="590769"/>
                  </a:lnTo>
                  <a:lnTo>
                    <a:pt x="528185" y="1238063"/>
                  </a:lnTo>
                  <a:lnTo>
                    <a:pt x="816535" y="2060906"/>
                  </a:lnTo>
                  <a:lnTo>
                    <a:pt x="1316540" y="2849861"/>
                  </a:lnTo>
                  <a:lnTo>
                    <a:pt x="1147701" y="3055925"/>
                  </a:lnTo>
                  <a:lnTo>
                    <a:pt x="756592" y="3619091"/>
                  </a:lnTo>
                  <a:lnTo>
                    <a:pt x="316322" y="4456816"/>
                  </a:lnTo>
                  <a:lnTo>
                    <a:pt x="0" y="5486559"/>
                  </a:lnTo>
                  <a:lnTo>
                    <a:pt x="2295233" y="7126949"/>
                  </a:lnTo>
                  <a:lnTo>
                    <a:pt x="2261656" y="6887685"/>
                  </a:lnTo>
                  <a:lnTo>
                    <a:pt x="2191054" y="6302895"/>
                  </a:lnTo>
                  <a:lnTo>
                    <a:pt x="2128623" y="5572087"/>
                  </a:lnTo>
                  <a:lnTo>
                    <a:pt x="2119558" y="4894764"/>
                  </a:lnTo>
                  <a:lnTo>
                    <a:pt x="2515067" y="4896253"/>
                  </a:lnTo>
                  <a:lnTo>
                    <a:pt x="3475649" y="4628599"/>
                  </a:lnTo>
                  <a:lnTo>
                    <a:pt x="4662381" y="3683618"/>
                  </a:lnTo>
                  <a:lnTo>
                    <a:pt x="5736345" y="1653126"/>
                  </a:lnTo>
                  <a:lnTo>
                    <a:pt x="3945882" y="2191923"/>
                  </a:lnTo>
                  <a:lnTo>
                    <a:pt x="3959550" y="2066761"/>
                  </a:lnTo>
                  <a:lnTo>
                    <a:pt x="3978125" y="1755202"/>
                  </a:lnTo>
                  <a:lnTo>
                    <a:pt x="3967958" y="1353140"/>
                  </a:lnTo>
                  <a:lnTo>
                    <a:pt x="3895403" y="956466"/>
                  </a:lnTo>
                  <a:lnTo>
                    <a:pt x="5104528" y="37832"/>
                  </a:lnTo>
                  <a:lnTo>
                    <a:pt x="5103383" y="26329"/>
                  </a:lnTo>
                  <a:lnTo>
                    <a:pt x="5098479" y="16415"/>
                  </a:lnTo>
                  <a:lnTo>
                    <a:pt x="5089011" y="8585"/>
                  </a:lnTo>
                  <a:lnTo>
                    <a:pt x="5074175" y="3332"/>
                  </a:lnTo>
                  <a:lnTo>
                    <a:pt x="5037593" y="0"/>
                  </a:lnTo>
                  <a:close/>
                </a:path>
              </a:pathLst>
            </a:custGeom>
            <a:solidFill>
              <a:srgbClr val="B89155"/>
            </a:solidFill>
          </p:spPr>
          <p:txBody>
            <a:bodyPr wrap="square" lIns="0" tIns="0" rIns="0" bIns="0" rtlCol="0"/>
            <a:lstStyle/>
            <a:p>
              <a:endParaRPr/>
            </a:p>
          </p:txBody>
        </p:sp>
        <p:sp>
          <p:nvSpPr>
            <p:cNvPr id="53" name="object 27">
              <a:extLst>
                <a:ext uri="{FF2B5EF4-FFF2-40B4-BE49-F238E27FC236}">
                  <a16:creationId xmlns:a16="http://schemas.microsoft.com/office/drawing/2014/main" id="{E6ABAB6A-1B5E-8FAD-C9A5-2E6E8C6171BD}"/>
                </a:ext>
              </a:extLst>
            </p:cNvPr>
            <p:cNvSpPr/>
            <p:nvPr/>
          </p:nvSpPr>
          <p:spPr>
            <a:xfrm>
              <a:off x="1387436" y="1477911"/>
              <a:ext cx="2127885" cy="3655695"/>
            </a:xfrm>
            <a:custGeom>
              <a:avLst/>
              <a:gdLst/>
              <a:ahLst/>
              <a:cxnLst/>
              <a:rect l="l" t="t" r="r" b="b"/>
              <a:pathLst>
                <a:path w="2127885" h="3655695">
                  <a:moveTo>
                    <a:pt x="1538719" y="643204"/>
                  </a:moveTo>
                  <a:lnTo>
                    <a:pt x="0" y="0"/>
                  </a:lnTo>
                  <a:lnTo>
                    <a:pt x="232943" y="716864"/>
                  </a:lnTo>
                  <a:lnTo>
                    <a:pt x="513461" y="1281734"/>
                  </a:lnTo>
                  <a:lnTo>
                    <a:pt x="749363" y="1651965"/>
                  </a:lnTo>
                  <a:lnTo>
                    <a:pt x="848474" y="1784858"/>
                  </a:lnTo>
                  <a:lnTo>
                    <a:pt x="1333741" y="1614690"/>
                  </a:lnTo>
                  <a:lnTo>
                    <a:pt x="1538719" y="643204"/>
                  </a:lnTo>
                  <a:close/>
                </a:path>
                <a:path w="2127885" h="3655695">
                  <a:moveTo>
                    <a:pt x="2127453" y="3532492"/>
                  </a:moveTo>
                  <a:lnTo>
                    <a:pt x="1601444" y="3110992"/>
                  </a:lnTo>
                  <a:lnTo>
                    <a:pt x="1187208" y="2649766"/>
                  </a:lnTo>
                  <a:lnTo>
                    <a:pt x="915860" y="2278151"/>
                  </a:lnTo>
                  <a:lnTo>
                    <a:pt x="818502" y="2125535"/>
                  </a:lnTo>
                  <a:lnTo>
                    <a:pt x="687514" y="2699181"/>
                  </a:lnTo>
                  <a:lnTo>
                    <a:pt x="711339" y="3063163"/>
                  </a:lnTo>
                  <a:lnTo>
                    <a:pt x="795159" y="3254438"/>
                  </a:lnTo>
                  <a:lnTo>
                    <a:pt x="844169" y="3309975"/>
                  </a:lnTo>
                  <a:lnTo>
                    <a:pt x="1250492" y="3607879"/>
                  </a:lnTo>
                  <a:lnTo>
                    <a:pt x="1668754" y="3655136"/>
                  </a:lnTo>
                  <a:lnTo>
                    <a:pt x="1995538" y="3585438"/>
                  </a:lnTo>
                  <a:lnTo>
                    <a:pt x="2127453" y="3532492"/>
                  </a:lnTo>
                  <a:close/>
                </a:path>
              </a:pathLst>
            </a:custGeom>
            <a:solidFill>
              <a:srgbClr val="926C3C"/>
            </a:solidFill>
          </p:spPr>
          <p:txBody>
            <a:bodyPr wrap="square" lIns="0" tIns="0" rIns="0" bIns="0" rtlCol="0"/>
            <a:lstStyle/>
            <a:p>
              <a:endParaRPr/>
            </a:p>
          </p:txBody>
        </p:sp>
        <p:sp>
          <p:nvSpPr>
            <p:cNvPr id="54" name="object 28">
              <a:extLst>
                <a:ext uri="{FF2B5EF4-FFF2-40B4-BE49-F238E27FC236}">
                  <a16:creationId xmlns:a16="http://schemas.microsoft.com/office/drawing/2014/main" id="{DEB32BF7-8F18-4B38-3592-8FE0DD6565A1}"/>
                </a:ext>
              </a:extLst>
            </p:cNvPr>
            <p:cNvSpPr/>
            <p:nvPr/>
          </p:nvSpPr>
          <p:spPr>
            <a:xfrm>
              <a:off x="3574641" y="1628621"/>
              <a:ext cx="488950" cy="481330"/>
            </a:xfrm>
            <a:custGeom>
              <a:avLst/>
              <a:gdLst/>
              <a:ahLst/>
              <a:cxnLst/>
              <a:rect l="l" t="t" r="r" b="b"/>
              <a:pathLst>
                <a:path w="488950" h="481330">
                  <a:moveTo>
                    <a:pt x="237320" y="0"/>
                  </a:moveTo>
                  <a:lnTo>
                    <a:pt x="189677" y="5970"/>
                  </a:lnTo>
                  <a:lnTo>
                    <a:pt x="144892" y="20718"/>
                  </a:lnTo>
                  <a:lnTo>
                    <a:pt x="104103" y="43460"/>
                  </a:lnTo>
                  <a:lnTo>
                    <a:pt x="68447" y="73411"/>
                  </a:lnTo>
                  <a:lnTo>
                    <a:pt x="39062" y="109785"/>
                  </a:lnTo>
                  <a:lnTo>
                    <a:pt x="17087" y="151798"/>
                  </a:lnTo>
                  <a:lnTo>
                    <a:pt x="3658" y="198665"/>
                  </a:lnTo>
                  <a:lnTo>
                    <a:pt x="0" y="247227"/>
                  </a:lnTo>
                  <a:lnTo>
                    <a:pt x="6059" y="294103"/>
                  </a:lnTo>
                  <a:lnTo>
                    <a:pt x="21040" y="338173"/>
                  </a:lnTo>
                  <a:lnTo>
                    <a:pt x="44145" y="378315"/>
                  </a:lnTo>
                  <a:lnTo>
                    <a:pt x="74579" y="413410"/>
                  </a:lnTo>
                  <a:lnTo>
                    <a:pt x="111544" y="442336"/>
                  </a:lnTo>
                  <a:lnTo>
                    <a:pt x="154245" y="463973"/>
                  </a:lnTo>
                  <a:lnTo>
                    <a:pt x="201884" y="477200"/>
                  </a:lnTo>
                  <a:lnTo>
                    <a:pt x="251236" y="480784"/>
                  </a:lnTo>
                  <a:lnTo>
                    <a:pt x="298869" y="474809"/>
                  </a:lnTo>
                  <a:lnTo>
                    <a:pt x="343646" y="460059"/>
                  </a:lnTo>
                  <a:lnTo>
                    <a:pt x="384429" y="437318"/>
                  </a:lnTo>
                  <a:lnTo>
                    <a:pt x="420081" y="407370"/>
                  </a:lnTo>
                  <a:lnTo>
                    <a:pt x="449465" y="370997"/>
                  </a:lnTo>
                  <a:lnTo>
                    <a:pt x="471442" y="328983"/>
                  </a:lnTo>
                  <a:lnTo>
                    <a:pt x="484876" y="282112"/>
                  </a:lnTo>
                  <a:lnTo>
                    <a:pt x="488529" y="233536"/>
                  </a:lnTo>
                  <a:lnTo>
                    <a:pt x="482468" y="186653"/>
                  </a:lnTo>
                  <a:lnTo>
                    <a:pt x="467488" y="142583"/>
                  </a:lnTo>
                  <a:lnTo>
                    <a:pt x="444386" y="102445"/>
                  </a:lnTo>
                  <a:lnTo>
                    <a:pt x="413959" y="67358"/>
                  </a:lnTo>
                  <a:lnTo>
                    <a:pt x="377001" y="38441"/>
                  </a:lnTo>
                  <a:lnTo>
                    <a:pt x="334310" y="16813"/>
                  </a:lnTo>
                  <a:lnTo>
                    <a:pt x="286682" y="3593"/>
                  </a:lnTo>
                  <a:lnTo>
                    <a:pt x="237320" y="0"/>
                  </a:lnTo>
                  <a:close/>
                </a:path>
              </a:pathLst>
            </a:custGeom>
            <a:solidFill>
              <a:srgbClr val="FFFFFF"/>
            </a:solidFill>
          </p:spPr>
          <p:txBody>
            <a:bodyPr wrap="square" lIns="0" tIns="0" rIns="0" bIns="0" rtlCol="0"/>
            <a:lstStyle/>
            <a:p>
              <a:endParaRPr/>
            </a:p>
          </p:txBody>
        </p:sp>
        <p:sp>
          <p:nvSpPr>
            <p:cNvPr id="55" name="object 29">
              <a:extLst>
                <a:ext uri="{FF2B5EF4-FFF2-40B4-BE49-F238E27FC236}">
                  <a16:creationId xmlns:a16="http://schemas.microsoft.com/office/drawing/2014/main" id="{C8C41929-BAE0-B6D7-84A2-3B83FB45CEA7}"/>
                </a:ext>
              </a:extLst>
            </p:cNvPr>
            <p:cNvSpPr/>
            <p:nvPr/>
          </p:nvSpPr>
          <p:spPr>
            <a:xfrm>
              <a:off x="986409" y="2978467"/>
              <a:ext cx="3305810" cy="3921125"/>
            </a:xfrm>
            <a:custGeom>
              <a:avLst/>
              <a:gdLst/>
              <a:ahLst/>
              <a:cxnLst/>
              <a:rect l="l" t="t" r="r" b="b"/>
              <a:pathLst>
                <a:path w="3305810" h="3921125">
                  <a:moveTo>
                    <a:pt x="1394383" y="3920591"/>
                  </a:moveTo>
                  <a:lnTo>
                    <a:pt x="1332052" y="2363584"/>
                  </a:lnTo>
                  <a:lnTo>
                    <a:pt x="949464" y="2077440"/>
                  </a:lnTo>
                  <a:lnTo>
                    <a:pt x="739736" y="1745932"/>
                  </a:lnTo>
                  <a:lnTo>
                    <a:pt x="651535" y="1471714"/>
                  </a:lnTo>
                  <a:lnTo>
                    <a:pt x="633539" y="1357503"/>
                  </a:lnTo>
                  <a:lnTo>
                    <a:pt x="363435" y="1843900"/>
                  </a:lnTo>
                  <a:lnTo>
                    <a:pt x="164668" y="2337917"/>
                  </a:lnTo>
                  <a:lnTo>
                    <a:pt x="41948" y="2721140"/>
                  </a:lnTo>
                  <a:lnTo>
                    <a:pt x="0" y="2875191"/>
                  </a:lnTo>
                  <a:lnTo>
                    <a:pt x="1394383" y="3920591"/>
                  </a:lnTo>
                  <a:close/>
                </a:path>
                <a:path w="3305810" h="3921125">
                  <a:moveTo>
                    <a:pt x="3305733" y="0"/>
                  </a:moveTo>
                  <a:lnTo>
                    <a:pt x="2135238" y="244627"/>
                  </a:lnTo>
                  <a:lnTo>
                    <a:pt x="2103094" y="1347838"/>
                  </a:lnTo>
                  <a:lnTo>
                    <a:pt x="2800261" y="1784070"/>
                  </a:lnTo>
                  <a:lnTo>
                    <a:pt x="3109785" y="1240586"/>
                  </a:lnTo>
                  <a:lnTo>
                    <a:pt x="3257931" y="656729"/>
                  </a:lnTo>
                  <a:lnTo>
                    <a:pt x="3303600" y="190512"/>
                  </a:lnTo>
                  <a:lnTo>
                    <a:pt x="3305733" y="0"/>
                  </a:lnTo>
                  <a:close/>
                </a:path>
              </a:pathLst>
            </a:custGeom>
            <a:solidFill>
              <a:srgbClr val="D9C4A2"/>
            </a:solidFill>
          </p:spPr>
          <p:txBody>
            <a:bodyPr wrap="square" lIns="0" tIns="0" rIns="0" bIns="0" rtlCol="0"/>
            <a:lstStyle/>
            <a:p>
              <a:endParaRPr/>
            </a:p>
          </p:txBody>
        </p:sp>
      </p:grpSp>
      <p:sp>
        <p:nvSpPr>
          <p:cNvPr id="56" name="object 30">
            <a:extLst>
              <a:ext uri="{FF2B5EF4-FFF2-40B4-BE49-F238E27FC236}">
                <a16:creationId xmlns:a16="http://schemas.microsoft.com/office/drawing/2014/main" id="{EDF9885B-A1F6-658F-2296-A62F466D28BE}"/>
              </a:ext>
            </a:extLst>
          </p:cNvPr>
          <p:cNvSpPr/>
          <p:nvPr/>
        </p:nvSpPr>
        <p:spPr>
          <a:xfrm>
            <a:off x="9152142" y="8675896"/>
            <a:ext cx="344170" cy="383540"/>
          </a:xfrm>
          <a:custGeom>
            <a:avLst/>
            <a:gdLst/>
            <a:ahLst/>
            <a:cxnLst/>
            <a:rect l="l" t="t" r="r" b="b"/>
            <a:pathLst>
              <a:path w="344170" h="383540">
                <a:moveTo>
                  <a:pt x="344106" y="0"/>
                </a:moveTo>
                <a:lnTo>
                  <a:pt x="70243" y="0"/>
                </a:lnTo>
                <a:lnTo>
                  <a:pt x="70243" y="14821"/>
                </a:lnTo>
                <a:lnTo>
                  <a:pt x="80630" y="16040"/>
                </a:lnTo>
                <a:lnTo>
                  <a:pt x="89001" y="17448"/>
                </a:lnTo>
                <a:lnTo>
                  <a:pt x="95356" y="19047"/>
                </a:lnTo>
                <a:lnTo>
                  <a:pt x="99694" y="20837"/>
                </a:lnTo>
                <a:lnTo>
                  <a:pt x="104136" y="23369"/>
                </a:lnTo>
                <a:lnTo>
                  <a:pt x="106332" y="29482"/>
                </a:lnTo>
                <a:lnTo>
                  <a:pt x="106332" y="42901"/>
                </a:lnTo>
                <a:lnTo>
                  <a:pt x="40267" y="327420"/>
                </a:lnTo>
                <a:lnTo>
                  <a:pt x="21381" y="361686"/>
                </a:lnTo>
                <a:lnTo>
                  <a:pt x="0" y="368273"/>
                </a:lnTo>
                <a:lnTo>
                  <a:pt x="0" y="383078"/>
                </a:lnTo>
                <a:lnTo>
                  <a:pt x="278074" y="383078"/>
                </a:lnTo>
                <a:lnTo>
                  <a:pt x="304460" y="271793"/>
                </a:lnTo>
                <a:lnTo>
                  <a:pt x="292611" y="269342"/>
                </a:lnTo>
                <a:lnTo>
                  <a:pt x="277359" y="296293"/>
                </a:lnTo>
                <a:lnTo>
                  <a:pt x="259339" y="318729"/>
                </a:lnTo>
                <a:lnTo>
                  <a:pt x="215188" y="350080"/>
                </a:lnTo>
                <a:lnTo>
                  <a:pt x="159945" y="363706"/>
                </a:lnTo>
                <a:lnTo>
                  <a:pt x="138209" y="364611"/>
                </a:lnTo>
                <a:lnTo>
                  <a:pt x="126867" y="364611"/>
                </a:lnTo>
                <a:lnTo>
                  <a:pt x="119443" y="362950"/>
                </a:lnTo>
                <a:lnTo>
                  <a:pt x="112314" y="356225"/>
                </a:lnTo>
                <a:lnTo>
                  <a:pt x="110233" y="351935"/>
                </a:lnTo>
                <a:lnTo>
                  <a:pt x="110364" y="342258"/>
                </a:lnTo>
                <a:lnTo>
                  <a:pt x="111643" y="332645"/>
                </a:lnTo>
                <a:lnTo>
                  <a:pt x="145616" y="189587"/>
                </a:lnTo>
                <a:lnTo>
                  <a:pt x="165076" y="190284"/>
                </a:lnTo>
                <a:lnTo>
                  <a:pt x="202586" y="200780"/>
                </a:lnTo>
                <a:lnTo>
                  <a:pt x="220270" y="243053"/>
                </a:lnTo>
                <a:lnTo>
                  <a:pt x="218401" y="267052"/>
                </a:lnTo>
                <a:lnTo>
                  <a:pt x="230300" y="269455"/>
                </a:lnTo>
                <a:lnTo>
                  <a:pt x="267404" y="113059"/>
                </a:lnTo>
                <a:lnTo>
                  <a:pt x="255391" y="111236"/>
                </a:lnTo>
                <a:lnTo>
                  <a:pt x="245955" y="130379"/>
                </a:lnTo>
                <a:lnTo>
                  <a:pt x="236538" y="145475"/>
                </a:lnTo>
                <a:lnTo>
                  <a:pt x="193827" y="168736"/>
                </a:lnTo>
                <a:lnTo>
                  <a:pt x="149960" y="171185"/>
                </a:lnTo>
                <a:lnTo>
                  <a:pt x="182623" y="33869"/>
                </a:lnTo>
                <a:lnTo>
                  <a:pt x="214730" y="17902"/>
                </a:lnTo>
                <a:lnTo>
                  <a:pt x="241251" y="19737"/>
                </a:lnTo>
                <a:lnTo>
                  <a:pt x="279677" y="34416"/>
                </a:lnTo>
                <a:lnTo>
                  <a:pt x="301621" y="70958"/>
                </a:lnTo>
                <a:lnTo>
                  <a:pt x="306312" y="106817"/>
                </a:lnTo>
                <a:lnTo>
                  <a:pt x="318260" y="108978"/>
                </a:lnTo>
                <a:lnTo>
                  <a:pt x="344106" y="0"/>
                </a:lnTo>
                <a:close/>
              </a:path>
            </a:pathLst>
          </a:custGeom>
          <a:solidFill>
            <a:srgbClr val="231F20"/>
          </a:solidFill>
        </p:spPr>
        <p:txBody>
          <a:bodyPr wrap="square" lIns="0" tIns="0" rIns="0" bIns="0" rtlCol="0"/>
          <a:lstStyle/>
          <a:p>
            <a:endParaRPr/>
          </a:p>
        </p:txBody>
      </p:sp>
      <p:sp>
        <p:nvSpPr>
          <p:cNvPr id="57" name="object 31">
            <a:extLst>
              <a:ext uri="{FF2B5EF4-FFF2-40B4-BE49-F238E27FC236}">
                <a16:creationId xmlns:a16="http://schemas.microsoft.com/office/drawing/2014/main" id="{E29C849D-7CA7-84E0-8404-E16247E407FD}"/>
              </a:ext>
            </a:extLst>
          </p:cNvPr>
          <p:cNvSpPr/>
          <p:nvPr/>
        </p:nvSpPr>
        <p:spPr>
          <a:xfrm>
            <a:off x="9485592" y="8675902"/>
            <a:ext cx="991869" cy="383540"/>
          </a:xfrm>
          <a:custGeom>
            <a:avLst/>
            <a:gdLst/>
            <a:ahLst/>
            <a:cxnLst/>
            <a:rect l="l" t="t" r="r" b="b"/>
            <a:pathLst>
              <a:path w="991870" h="383540">
                <a:moveTo>
                  <a:pt x="218122" y="0"/>
                </a:moveTo>
                <a:lnTo>
                  <a:pt x="70218" y="0"/>
                </a:lnTo>
                <a:lnTo>
                  <a:pt x="70218" y="14820"/>
                </a:lnTo>
                <a:lnTo>
                  <a:pt x="80416" y="16040"/>
                </a:lnTo>
                <a:lnTo>
                  <a:pt x="88722" y="17449"/>
                </a:lnTo>
                <a:lnTo>
                  <a:pt x="95097" y="19050"/>
                </a:lnTo>
                <a:lnTo>
                  <a:pt x="99568" y="20840"/>
                </a:lnTo>
                <a:lnTo>
                  <a:pt x="104254" y="23368"/>
                </a:lnTo>
                <a:lnTo>
                  <a:pt x="106578" y="29476"/>
                </a:lnTo>
                <a:lnTo>
                  <a:pt x="106578" y="42900"/>
                </a:lnTo>
                <a:lnTo>
                  <a:pt x="40259" y="327418"/>
                </a:lnTo>
                <a:lnTo>
                  <a:pt x="21361" y="361683"/>
                </a:lnTo>
                <a:lnTo>
                  <a:pt x="0" y="368274"/>
                </a:lnTo>
                <a:lnTo>
                  <a:pt x="0" y="383082"/>
                </a:lnTo>
                <a:lnTo>
                  <a:pt x="147916" y="383082"/>
                </a:lnTo>
                <a:lnTo>
                  <a:pt x="147916" y="368274"/>
                </a:lnTo>
                <a:lnTo>
                  <a:pt x="137617" y="367042"/>
                </a:lnTo>
                <a:lnTo>
                  <a:pt x="129298" y="365607"/>
                </a:lnTo>
                <a:lnTo>
                  <a:pt x="122948" y="363982"/>
                </a:lnTo>
                <a:lnTo>
                  <a:pt x="118579" y="362140"/>
                </a:lnTo>
                <a:lnTo>
                  <a:pt x="114033" y="359524"/>
                </a:lnTo>
                <a:lnTo>
                  <a:pt x="111772" y="353402"/>
                </a:lnTo>
                <a:lnTo>
                  <a:pt x="111772" y="342099"/>
                </a:lnTo>
                <a:lnTo>
                  <a:pt x="178117" y="55943"/>
                </a:lnTo>
                <a:lnTo>
                  <a:pt x="196519" y="21539"/>
                </a:lnTo>
                <a:lnTo>
                  <a:pt x="218122" y="14820"/>
                </a:lnTo>
                <a:lnTo>
                  <a:pt x="218122" y="0"/>
                </a:lnTo>
                <a:close/>
              </a:path>
              <a:path w="991870" h="383540">
                <a:moveTo>
                  <a:pt x="533857" y="0"/>
                </a:moveTo>
                <a:lnTo>
                  <a:pt x="259994" y="0"/>
                </a:lnTo>
                <a:lnTo>
                  <a:pt x="259994" y="14820"/>
                </a:lnTo>
                <a:lnTo>
                  <a:pt x="270383" y="16040"/>
                </a:lnTo>
                <a:lnTo>
                  <a:pt x="278752" y="17449"/>
                </a:lnTo>
                <a:lnTo>
                  <a:pt x="285102" y="19050"/>
                </a:lnTo>
                <a:lnTo>
                  <a:pt x="289445" y="20840"/>
                </a:lnTo>
                <a:lnTo>
                  <a:pt x="293890" y="23368"/>
                </a:lnTo>
                <a:lnTo>
                  <a:pt x="296087" y="29476"/>
                </a:lnTo>
                <a:lnTo>
                  <a:pt x="296087" y="42900"/>
                </a:lnTo>
                <a:lnTo>
                  <a:pt x="230022" y="327418"/>
                </a:lnTo>
                <a:lnTo>
                  <a:pt x="211124" y="361683"/>
                </a:lnTo>
                <a:lnTo>
                  <a:pt x="189750" y="368274"/>
                </a:lnTo>
                <a:lnTo>
                  <a:pt x="189750" y="383082"/>
                </a:lnTo>
                <a:lnTo>
                  <a:pt x="467829" y="383082"/>
                </a:lnTo>
                <a:lnTo>
                  <a:pt x="494207" y="271792"/>
                </a:lnTo>
                <a:lnTo>
                  <a:pt x="482358" y="269341"/>
                </a:lnTo>
                <a:lnTo>
                  <a:pt x="467106" y="296291"/>
                </a:lnTo>
                <a:lnTo>
                  <a:pt x="449084" y="318731"/>
                </a:lnTo>
                <a:lnTo>
                  <a:pt x="404939" y="350075"/>
                </a:lnTo>
                <a:lnTo>
                  <a:pt x="349694" y="363702"/>
                </a:lnTo>
                <a:lnTo>
                  <a:pt x="327977" y="364617"/>
                </a:lnTo>
                <a:lnTo>
                  <a:pt x="316623" y="364617"/>
                </a:lnTo>
                <a:lnTo>
                  <a:pt x="309194" y="362953"/>
                </a:lnTo>
                <a:lnTo>
                  <a:pt x="302069" y="356222"/>
                </a:lnTo>
                <a:lnTo>
                  <a:pt x="299986" y="351929"/>
                </a:lnTo>
                <a:lnTo>
                  <a:pt x="300113" y="342252"/>
                </a:lnTo>
                <a:lnTo>
                  <a:pt x="301396" y="332651"/>
                </a:lnTo>
                <a:lnTo>
                  <a:pt x="335368" y="189585"/>
                </a:lnTo>
                <a:lnTo>
                  <a:pt x="354825" y="190284"/>
                </a:lnTo>
                <a:lnTo>
                  <a:pt x="392341" y="200774"/>
                </a:lnTo>
                <a:lnTo>
                  <a:pt x="410019" y="243052"/>
                </a:lnTo>
                <a:lnTo>
                  <a:pt x="408152" y="267055"/>
                </a:lnTo>
                <a:lnTo>
                  <a:pt x="420052" y="269455"/>
                </a:lnTo>
                <a:lnTo>
                  <a:pt x="457149" y="113055"/>
                </a:lnTo>
                <a:lnTo>
                  <a:pt x="445147" y="111239"/>
                </a:lnTo>
                <a:lnTo>
                  <a:pt x="435698" y="130378"/>
                </a:lnTo>
                <a:lnTo>
                  <a:pt x="426288" y="145478"/>
                </a:lnTo>
                <a:lnTo>
                  <a:pt x="383578" y="168732"/>
                </a:lnTo>
                <a:lnTo>
                  <a:pt x="339712" y="171183"/>
                </a:lnTo>
                <a:lnTo>
                  <a:pt x="372376" y="33870"/>
                </a:lnTo>
                <a:lnTo>
                  <a:pt x="404482" y="17907"/>
                </a:lnTo>
                <a:lnTo>
                  <a:pt x="430999" y="19735"/>
                </a:lnTo>
                <a:lnTo>
                  <a:pt x="469430" y="34417"/>
                </a:lnTo>
                <a:lnTo>
                  <a:pt x="491375" y="70954"/>
                </a:lnTo>
                <a:lnTo>
                  <a:pt x="496062" y="106819"/>
                </a:lnTo>
                <a:lnTo>
                  <a:pt x="508012" y="108978"/>
                </a:lnTo>
                <a:lnTo>
                  <a:pt x="533857" y="0"/>
                </a:lnTo>
                <a:close/>
              </a:path>
              <a:path w="991870" h="383540">
                <a:moveTo>
                  <a:pt x="991539" y="0"/>
                </a:moveTo>
                <a:lnTo>
                  <a:pt x="885977" y="0"/>
                </a:lnTo>
                <a:lnTo>
                  <a:pt x="734275" y="269938"/>
                </a:lnTo>
                <a:lnTo>
                  <a:pt x="705840" y="0"/>
                </a:lnTo>
                <a:lnTo>
                  <a:pt x="592315" y="0"/>
                </a:lnTo>
                <a:lnTo>
                  <a:pt x="592315" y="14820"/>
                </a:lnTo>
                <a:lnTo>
                  <a:pt x="601992" y="15392"/>
                </a:lnTo>
                <a:lnTo>
                  <a:pt x="609968" y="16256"/>
                </a:lnTo>
                <a:lnTo>
                  <a:pt x="616242" y="17424"/>
                </a:lnTo>
                <a:lnTo>
                  <a:pt x="620826" y="18884"/>
                </a:lnTo>
                <a:lnTo>
                  <a:pt x="625741" y="21031"/>
                </a:lnTo>
                <a:lnTo>
                  <a:pt x="628192" y="26098"/>
                </a:lnTo>
                <a:lnTo>
                  <a:pt x="628192" y="38201"/>
                </a:lnTo>
                <a:lnTo>
                  <a:pt x="571512" y="280809"/>
                </a:lnTo>
                <a:lnTo>
                  <a:pt x="558647" y="327025"/>
                </a:lnTo>
                <a:lnTo>
                  <a:pt x="537540" y="362699"/>
                </a:lnTo>
                <a:lnTo>
                  <a:pt x="521017" y="368274"/>
                </a:lnTo>
                <a:lnTo>
                  <a:pt x="521017" y="383082"/>
                </a:lnTo>
                <a:lnTo>
                  <a:pt x="624674" y="383082"/>
                </a:lnTo>
                <a:lnTo>
                  <a:pt x="624674" y="368274"/>
                </a:lnTo>
                <a:lnTo>
                  <a:pt x="616242" y="367499"/>
                </a:lnTo>
                <a:lnTo>
                  <a:pt x="609104" y="366306"/>
                </a:lnTo>
                <a:lnTo>
                  <a:pt x="584898" y="335013"/>
                </a:lnTo>
                <a:lnTo>
                  <a:pt x="585114" y="329399"/>
                </a:lnTo>
                <a:lnTo>
                  <a:pt x="585749" y="322922"/>
                </a:lnTo>
                <a:lnTo>
                  <a:pt x="586816" y="315569"/>
                </a:lnTo>
                <a:lnTo>
                  <a:pt x="590727" y="295414"/>
                </a:lnTo>
                <a:lnTo>
                  <a:pt x="643204" y="77190"/>
                </a:lnTo>
                <a:lnTo>
                  <a:pt x="674763" y="383082"/>
                </a:lnTo>
                <a:lnTo>
                  <a:pt x="695858" y="383082"/>
                </a:lnTo>
                <a:lnTo>
                  <a:pt x="876630" y="65608"/>
                </a:lnTo>
                <a:lnTo>
                  <a:pt x="814273" y="326834"/>
                </a:lnTo>
                <a:lnTo>
                  <a:pt x="811034" y="338251"/>
                </a:lnTo>
                <a:lnTo>
                  <a:pt x="777189" y="366572"/>
                </a:lnTo>
                <a:lnTo>
                  <a:pt x="765949" y="368274"/>
                </a:lnTo>
                <a:lnTo>
                  <a:pt x="765949" y="383082"/>
                </a:lnTo>
                <a:lnTo>
                  <a:pt x="921181" y="383082"/>
                </a:lnTo>
                <a:lnTo>
                  <a:pt x="921181" y="368274"/>
                </a:lnTo>
                <a:lnTo>
                  <a:pt x="911059" y="367042"/>
                </a:lnTo>
                <a:lnTo>
                  <a:pt x="902817" y="365633"/>
                </a:lnTo>
                <a:lnTo>
                  <a:pt x="896454" y="364032"/>
                </a:lnTo>
                <a:lnTo>
                  <a:pt x="891959" y="362242"/>
                </a:lnTo>
                <a:lnTo>
                  <a:pt x="887183" y="359727"/>
                </a:lnTo>
                <a:lnTo>
                  <a:pt x="884796" y="353720"/>
                </a:lnTo>
                <a:lnTo>
                  <a:pt x="884796" y="340321"/>
                </a:lnTo>
                <a:lnTo>
                  <a:pt x="951268" y="55067"/>
                </a:lnTo>
                <a:lnTo>
                  <a:pt x="972273" y="19126"/>
                </a:lnTo>
                <a:lnTo>
                  <a:pt x="991539" y="14820"/>
                </a:lnTo>
                <a:lnTo>
                  <a:pt x="991539" y="0"/>
                </a:lnTo>
                <a:close/>
              </a:path>
            </a:pathLst>
          </a:custGeom>
          <a:solidFill>
            <a:srgbClr val="231F20"/>
          </a:solidFill>
        </p:spPr>
        <p:txBody>
          <a:bodyPr wrap="square" lIns="0" tIns="0" rIns="0" bIns="0" rtlCol="0"/>
          <a:lstStyle/>
          <a:p>
            <a:endParaRPr/>
          </a:p>
        </p:txBody>
      </p:sp>
      <p:sp>
        <p:nvSpPr>
          <p:cNvPr id="58" name="object 32">
            <a:extLst>
              <a:ext uri="{FF2B5EF4-FFF2-40B4-BE49-F238E27FC236}">
                <a16:creationId xmlns:a16="http://schemas.microsoft.com/office/drawing/2014/main" id="{1BB47395-3153-C195-4702-3B60FC69068B}"/>
              </a:ext>
            </a:extLst>
          </p:cNvPr>
          <p:cNvSpPr/>
          <p:nvPr/>
        </p:nvSpPr>
        <p:spPr>
          <a:xfrm>
            <a:off x="8886258" y="8675896"/>
            <a:ext cx="266065" cy="383540"/>
          </a:xfrm>
          <a:custGeom>
            <a:avLst/>
            <a:gdLst/>
            <a:ahLst/>
            <a:cxnLst/>
            <a:rect l="l" t="t" r="r" b="b"/>
            <a:pathLst>
              <a:path w="266065" h="383540">
                <a:moveTo>
                  <a:pt x="265733" y="0"/>
                </a:moveTo>
                <a:lnTo>
                  <a:pt x="240691" y="0"/>
                </a:lnTo>
                <a:lnTo>
                  <a:pt x="238527" y="3935"/>
                </a:lnTo>
                <a:lnTo>
                  <a:pt x="235037" y="15096"/>
                </a:lnTo>
                <a:lnTo>
                  <a:pt x="222156" y="15225"/>
                </a:lnTo>
                <a:lnTo>
                  <a:pt x="214141" y="13644"/>
                </a:lnTo>
                <a:lnTo>
                  <a:pt x="208814" y="11999"/>
                </a:lnTo>
                <a:lnTo>
                  <a:pt x="192311" y="5693"/>
                </a:lnTo>
                <a:lnTo>
                  <a:pt x="187164" y="4177"/>
                </a:lnTo>
                <a:lnTo>
                  <a:pt x="174638" y="1646"/>
                </a:lnTo>
                <a:lnTo>
                  <a:pt x="168061" y="729"/>
                </a:lnTo>
                <a:lnTo>
                  <a:pt x="161566" y="181"/>
                </a:lnTo>
                <a:lnTo>
                  <a:pt x="155157" y="0"/>
                </a:lnTo>
                <a:lnTo>
                  <a:pt x="133542" y="1934"/>
                </a:lnTo>
                <a:lnTo>
                  <a:pt x="97891" y="17398"/>
                </a:lnTo>
                <a:lnTo>
                  <a:pt x="72680" y="47202"/>
                </a:lnTo>
                <a:lnTo>
                  <a:pt x="59908" y="84659"/>
                </a:lnTo>
                <a:lnTo>
                  <a:pt x="58313" y="105833"/>
                </a:lnTo>
                <a:lnTo>
                  <a:pt x="61937" y="129672"/>
                </a:lnTo>
                <a:lnTo>
                  <a:pt x="72813" y="154547"/>
                </a:lnTo>
                <a:lnTo>
                  <a:pt x="90948" y="180459"/>
                </a:lnTo>
                <a:lnTo>
                  <a:pt x="116347" y="207409"/>
                </a:lnTo>
                <a:lnTo>
                  <a:pt x="130293" y="220607"/>
                </a:lnTo>
                <a:lnTo>
                  <a:pt x="142315" y="233202"/>
                </a:lnTo>
                <a:lnTo>
                  <a:pt x="168721" y="272356"/>
                </a:lnTo>
                <a:lnTo>
                  <a:pt x="174151" y="299953"/>
                </a:lnTo>
                <a:lnTo>
                  <a:pt x="172659" y="311732"/>
                </a:lnTo>
                <a:lnTo>
                  <a:pt x="154156" y="348532"/>
                </a:lnTo>
                <a:lnTo>
                  <a:pt x="118219" y="362716"/>
                </a:lnTo>
                <a:lnTo>
                  <a:pt x="93133" y="358081"/>
                </a:lnTo>
                <a:lnTo>
                  <a:pt x="52560" y="321114"/>
                </a:lnTo>
                <a:lnTo>
                  <a:pt x="42186" y="277438"/>
                </a:lnTo>
                <a:lnTo>
                  <a:pt x="41186" y="261503"/>
                </a:lnTo>
                <a:lnTo>
                  <a:pt x="29091" y="260552"/>
                </a:lnTo>
                <a:lnTo>
                  <a:pt x="0" y="383078"/>
                </a:lnTo>
                <a:lnTo>
                  <a:pt x="24846" y="383078"/>
                </a:lnTo>
                <a:lnTo>
                  <a:pt x="27632" y="375885"/>
                </a:lnTo>
                <a:lnTo>
                  <a:pt x="30058" y="370579"/>
                </a:lnTo>
                <a:lnTo>
                  <a:pt x="34516" y="364789"/>
                </a:lnTo>
                <a:lnTo>
                  <a:pt x="38285" y="363337"/>
                </a:lnTo>
                <a:lnTo>
                  <a:pt x="45496" y="363337"/>
                </a:lnTo>
                <a:lnTo>
                  <a:pt x="47299" y="363563"/>
                </a:lnTo>
                <a:lnTo>
                  <a:pt x="50364" y="364450"/>
                </a:lnTo>
                <a:lnTo>
                  <a:pt x="69162" y="372288"/>
                </a:lnTo>
                <a:lnTo>
                  <a:pt x="75542" y="374752"/>
                </a:lnTo>
                <a:lnTo>
                  <a:pt x="114468" y="382904"/>
                </a:lnTo>
                <a:lnTo>
                  <a:pt x="120952" y="383078"/>
                </a:lnTo>
                <a:lnTo>
                  <a:pt x="145344" y="380902"/>
                </a:lnTo>
                <a:lnTo>
                  <a:pt x="185881" y="363496"/>
                </a:lnTo>
                <a:lnTo>
                  <a:pt x="214904" y="330363"/>
                </a:lnTo>
                <a:lnTo>
                  <a:pt x="229625" y="291377"/>
                </a:lnTo>
                <a:lnTo>
                  <a:pt x="231463" y="270309"/>
                </a:lnTo>
                <a:lnTo>
                  <a:pt x="230513" y="253974"/>
                </a:lnTo>
                <a:lnTo>
                  <a:pt x="216239" y="210457"/>
                </a:lnTo>
                <a:lnTo>
                  <a:pt x="189764" y="174309"/>
                </a:lnTo>
                <a:lnTo>
                  <a:pt x="132031" y="118800"/>
                </a:lnTo>
                <a:lnTo>
                  <a:pt x="127180" y="113026"/>
                </a:lnTo>
                <a:lnTo>
                  <a:pt x="115396" y="74641"/>
                </a:lnTo>
                <a:lnTo>
                  <a:pt x="115915" y="65996"/>
                </a:lnTo>
                <a:lnTo>
                  <a:pt x="132693" y="30050"/>
                </a:lnTo>
                <a:lnTo>
                  <a:pt x="163498" y="18918"/>
                </a:lnTo>
                <a:lnTo>
                  <a:pt x="178500" y="20702"/>
                </a:lnTo>
                <a:lnTo>
                  <a:pt x="212043" y="47449"/>
                </a:lnTo>
                <a:lnTo>
                  <a:pt x="225220" y="87012"/>
                </a:lnTo>
                <a:lnTo>
                  <a:pt x="227318" y="108769"/>
                </a:lnTo>
                <a:lnTo>
                  <a:pt x="239544" y="110623"/>
                </a:lnTo>
                <a:lnTo>
                  <a:pt x="265733" y="0"/>
                </a:lnTo>
                <a:close/>
              </a:path>
            </a:pathLst>
          </a:custGeom>
          <a:solidFill>
            <a:srgbClr val="231F20"/>
          </a:solidFill>
        </p:spPr>
        <p:txBody>
          <a:bodyPr wrap="square" lIns="0" tIns="0" rIns="0" bIns="0" rtlCol="0"/>
          <a:lstStyle/>
          <a:p>
            <a:endParaRPr/>
          </a:p>
        </p:txBody>
      </p:sp>
      <p:pic>
        <p:nvPicPr>
          <p:cNvPr id="59" name="object 33">
            <a:extLst>
              <a:ext uri="{FF2B5EF4-FFF2-40B4-BE49-F238E27FC236}">
                <a16:creationId xmlns:a16="http://schemas.microsoft.com/office/drawing/2014/main" id="{523693B4-C640-C09C-8446-9CF05FF5236D}"/>
              </a:ext>
            </a:extLst>
          </p:cNvPr>
          <p:cNvPicPr/>
          <p:nvPr/>
        </p:nvPicPr>
        <p:blipFill>
          <a:blip r:embed="rId23" cstate="print"/>
          <a:stretch>
            <a:fillRect/>
          </a:stretch>
        </p:blipFill>
        <p:spPr>
          <a:xfrm>
            <a:off x="1308173" y="8654646"/>
            <a:ext cx="794336" cy="419601"/>
          </a:xfrm>
          <a:prstGeom prst="rect">
            <a:avLst/>
          </a:prstGeom>
        </p:spPr>
      </p:pic>
      <p:pic>
        <p:nvPicPr>
          <p:cNvPr id="60" name="object 34">
            <a:extLst>
              <a:ext uri="{FF2B5EF4-FFF2-40B4-BE49-F238E27FC236}">
                <a16:creationId xmlns:a16="http://schemas.microsoft.com/office/drawing/2014/main" id="{0A9F5E81-C0CE-4941-98FC-A898AAAD9198}"/>
              </a:ext>
            </a:extLst>
          </p:cNvPr>
          <p:cNvPicPr/>
          <p:nvPr/>
        </p:nvPicPr>
        <p:blipFill>
          <a:blip r:embed="rId24" cstate="print"/>
          <a:stretch>
            <a:fillRect/>
          </a:stretch>
        </p:blipFill>
        <p:spPr>
          <a:xfrm>
            <a:off x="614224" y="8516304"/>
            <a:ext cx="597629" cy="689733"/>
          </a:xfrm>
          <a:prstGeom prst="rect">
            <a:avLst/>
          </a:prstGeom>
        </p:spPr>
      </p:pic>
      <p:sp>
        <p:nvSpPr>
          <p:cNvPr id="61" name="object 35">
            <a:extLst>
              <a:ext uri="{FF2B5EF4-FFF2-40B4-BE49-F238E27FC236}">
                <a16:creationId xmlns:a16="http://schemas.microsoft.com/office/drawing/2014/main" id="{42C79D84-C165-8A13-1981-C9FC964E933E}"/>
              </a:ext>
            </a:extLst>
          </p:cNvPr>
          <p:cNvSpPr txBox="1"/>
          <p:nvPr/>
        </p:nvSpPr>
        <p:spPr>
          <a:xfrm>
            <a:off x="4676936" y="8525270"/>
            <a:ext cx="2569210" cy="516890"/>
          </a:xfrm>
          <a:prstGeom prst="rect">
            <a:avLst/>
          </a:prstGeom>
        </p:spPr>
        <p:txBody>
          <a:bodyPr vert="horz" wrap="square" lIns="0" tIns="15240" rIns="0" bIns="0" rtlCol="0">
            <a:spAutoFit/>
          </a:bodyPr>
          <a:lstStyle/>
          <a:p>
            <a:pPr marL="12700">
              <a:lnSpc>
                <a:spcPct val="100000"/>
              </a:lnSpc>
              <a:spcBef>
                <a:spcPts val="120"/>
              </a:spcBef>
            </a:pPr>
            <a:r>
              <a:rPr sz="3200" b="1" spc="35" dirty="0">
                <a:latin typeface="Arial"/>
                <a:cs typeface="Arial"/>
              </a:rPr>
              <a:t>EDUC</a:t>
            </a:r>
            <a:r>
              <a:rPr sz="3200" b="1" spc="15" dirty="0">
                <a:latin typeface="Arial"/>
                <a:cs typeface="Arial"/>
              </a:rPr>
              <a:t>A</a:t>
            </a:r>
            <a:r>
              <a:rPr sz="3200" b="1" spc="114" dirty="0">
                <a:latin typeface="Arial"/>
                <a:cs typeface="Arial"/>
              </a:rPr>
              <a:t>CIÓN</a:t>
            </a:r>
            <a:endParaRPr sz="3200">
              <a:latin typeface="Arial"/>
              <a:cs typeface="Arial"/>
            </a:endParaRPr>
          </a:p>
        </p:txBody>
      </p:sp>
      <p:sp>
        <p:nvSpPr>
          <p:cNvPr id="62" name="object 36">
            <a:extLst>
              <a:ext uri="{FF2B5EF4-FFF2-40B4-BE49-F238E27FC236}">
                <a16:creationId xmlns:a16="http://schemas.microsoft.com/office/drawing/2014/main" id="{D769852C-3A24-2A4D-76CA-D7C76E95076A}"/>
              </a:ext>
            </a:extLst>
          </p:cNvPr>
          <p:cNvSpPr txBox="1"/>
          <p:nvPr/>
        </p:nvSpPr>
        <p:spPr>
          <a:xfrm>
            <a:off x="4660668" y="8940652"/>
            <a:ext cx="3816985" cy="159385"/>
          </a:xfrm>
          <a:prstGeom prst="rect">
            <a:avLst/>
          </a:prstGeom>
        </p:spPr>
        <p:txBody>
          <a:bodyPr vert="horz" wrap="square" lIns="0" tIns="15875" rIns="0" bIns="0" rtlCol="0">
            <a:spAutoFit/>
          </a:bodyPr>
          <a:lstStyle/>
          <a:p>
            <a:pPr marL="12700">
              <a:lnSpc>
                <a:spcPct val="100000"/>
              </a:lnSpc>
              <a:spcBef>
                <a:spcPts val="125"/>
              </a:spcBef>
            </a:pPr>
            <a:r>
              <a:rPr sz="850" spc="-45" dirty="0">
                <a:latin typeface="Verdana"/>
                <a:cs typeface="Verdana"/>
              </a:rPr>
              <a:t>S</a:t>
            </a:r>
            <a:r>
              <a:rPr sz="850" spc="30" dirty="0">
                <a:latin typeface="Verdana"/>
                <a:cs typeface="Verdana"/>
              </a:rPr>
              <a:t>ECRE</a:t>
            </a:r>
            <a:r>
              <a:rPr sz="850" spc="-35" dirty="0">
                <a:latin typeface="Verdana"/>
                <a:cs typeface="Verdana"/>
              </a:rPr>
              <a:t>T</a:t>
            </a:r>
            <a:r>
              <a:rPr sz="850" spc="55" dirty="0">
                <a:latin typeface="Verdana"/>
                <a:cs typeface="Verdana"/>
              </a:rPr>
              <a:t>A</a:t>
            </a:r>
            <a:r>
              <a:rPr sz="850" spc="-15" dirty="0">
                <a:latin typeface="Verdana"/>
                <a:cs typeface="Verdana"/>
              </a:rPr>
              <a:t>RÍ</a:t>
            </a:r>
            <a:r>
              <a:rPr sz="850" spc="20" dirty="0">
                <a:latin typeface="Verdana"/>
                <a:cs typeface="Verdana"/>
              </a:rPr>
              <a:t>A</a:t>
            </a:r>
            <a:r>
              <a:rPr sz="850" spc="-90" dirty="0">
                <a:latin typeface="Verdana"/>
                <a:cs typeface="Verdana"/>
              </a:rPr>
              <a:t> </a:t>
            </a:r>
            <a:r>
              <a:rPr sz="850" spc="25" dirty="0">
                <a:latin typeface="Verdana"/>
                <a:cs typeface="Verdana"/>
              </a:rPr>
              <a:t>D</a:t>
            </a:r>
            <a:r>
              <a:rPr sz="850" spc="45" dirty="0">
                <a:latin typeface="Verdana"/>
                <a:cs typeface="Verdana"/>
              </a:rPr>
              <a:t>E</a:t>
            </a:r>
            <a:r>
              <a:rPr sz="850" spc="-90" dirty="0">
                <a:latin typeface="Verdana"/>
                <a:cs typeface="Verdana"/>
              </a:rPr>
              <a:t> </a:t>
            </a:r>
            <a:r>
              <a:rPr sz="850" spc="40" dirty="0">
                <a:latin typeface="Verdana"/>
                <a:cs typeface="Verdana"/>
              </a:rPr>
              <a:t>EDUC</a:t>
            </a:r>
            <a:r>
              <a:rPr sz="850" spc="-5" dirty="0">
                <a:latin typeface="Verdana"/>
                <a:cs typeface="Verdana"/>
              </a:rPr>
              <a:t>A</a:t>
            </a:r>
            <a:r>
              <a:rPr sz="850" spc="-30" dirty="0">
                <a:latin typeface="Verdana"/>
                <a:cs typeface="Verdana"/>
              </a:rPr>
              <a:t>CIÓN</a:t>
            </a:r>
            <a:r>
              <a:rPr sz="850" dirty="0">
                <a:latin typeface="Verdana"/>
                <a:cs typeface="Verdana"/>
              </a:rPr>
              <a:t>,</a:t>
            </a:r>
            <a:r>
              <a:rPr sz="850" spc="-90" dirty="0">
                <a:latin typeface="Verdana"/>
                <a:cs typeface="Verdana"/>
              </a:rPr>
              <a:t> </a:t>
            </a:r>
            <a:r>
              <a:rPr sz="850" spc="-25" dirty="0">
                <a:latin typeface="Verdana"/>
                <a:cs typeface="Verdana"/>
              </a:rPr>
              <a:t>CIENCIA</a:t>
            </a:r>
            <a:r>
              <a:rPr sz="850" dirty="0">
                <a:latin typeface="Verdana"/>
                <a:cs typeface="Verdana"/>
              </a:rPr>
              <a:t>,</a:t>
            </a:r>
            <a:r>
              <a:rPr sz="850" spc="-90" dirty="0">
                <a:latin typeface="Verdana"/>
                <a:cs typeface="Verdana"/>
              </a:rPr>
              <a:t> </a:t>
            </a:r>
            <a:r>
              <a:rPr sz="850" spc="40" dirty="0">
                <a:latin typeface="Verdana"/>
                <a:cs typeface="Verdana"/>
              </a:rPr>
              <a:t>TECNO</a:t>
            </a:r>
            <a:r>
              <a:rPr sz="850" spc="-20" dirty="0">
                <a:latin typeface="Verdana"/>
                <a:cs typeface="Verdana"/>
              </a:rPr>
              <a:t>L</a:t>
            </a:r>
            <a:r>
              <a:rPr sz="850" dirty="0">
                <a:latin typeface="Verdana"/>
                <a:cs typeface="Verdana"/>
              </a:rPr>
              <a:t>OGÍ</a:t>
            </a:r>
            <a:r>
              <a:rPr sz="850" spc="35" dirty="0">
                <a:latin typeface="Verdana"/>
                <a:cs typeface="Verdana"/>
              </a:rPr>
              <a:t>A</a:t>
            </a:r>
            <a:r>
              <a:rPr sz="850" spc="-90" dirty="0">
                <a:latin typeface="Verdana"/>
                <a:cs typeface="Verdana"/>
              </a:rPr>
              <a:t> </a:t>
            </a:r>
            <a:r>
              <a:rPr sz="850" spc="60" dirty="0">
                <a:latin typeface="Verdana"/>
                <a:cs typeface="Verdana"/>
              </a:rPr>
              <a:t>E</a:t>
            </a:r>
            <a:r>
              <a:rPr sz="850" spc="-90" dirty="0">
                <a:latin typeface="Verdana"/>
                <a:cs typeface="Verdana"/>
              </a:rPr>
              <a:t> </a:t>
            </a:r>
            <a:r>
              <a:rPr sz="850" spc="-5" dirty="0">
                <a:latin typeface="Verdana"/>
                <a:cs typeface="Verdana"/>
              </a:rPr>
              <a:t>INN</a:t>
            </a:r>
            <a:r>
              <a:rPr sz="850" spc="-40" dirty="0">
                <a:latin typeface="Verdana"/>
                <a:cs typeface="Verdana"/>
              </a:rPr>
              <a:t>O</a:t>
            </a:r>
            <a:r>
              <a:rPr sz="850" spc="-15" dirty="0">
                <a:latin typeface="Verdana"/>
                <a:cs typeface="Verdana"/>
              </a:rPr>
              <a:t>V</a:t>
            </a:r>
            <a:r>
              <a:rPr sz="850" spc="40" dirty="0">
                <a:latin typeface="Verdana"/>
                <a:cs typeface="Verdana"/>
              </a:rPr>
              <a:t>A</a:t>
            </a:r>
            <a:r>
              <a:rPr sz="850" spc="-20" dirty="0">
                <a:latin typeface="Verdana"/>
                <a:cs typeface="Verdana"/>
              </a:rPr>
              <a:t>CIÓ</a:t>
            </a:r>
            <a:r>
              <a:rPr sz="850" spc="65" dirty="0">
                <a:latin typeface="Verdana"/>
                <a:cs typeface="Verdana"/>
              </a:rPr>
              <a:t>N</a:t>
            </a:r>
            <a:endParaRPr sz="850">
              <a:latin typeface="Verdana"/>
              <a:cs typeface="Verdana"/>
            </a:endParaRPr>
          </a:p>
        </p:txBody>
      </p:sp>
      <p:sp>
        <p:nvSpPr>
          <p:cNvPr id="63" name="object 37">
            <a:extLst>
              <a:ext uri="{FF2B5EF4-FFF2-40B4-BE49-F238E27FC236}">
                <a16:creationId xmlns:a16="http://schemas.microsoft.com/office/drawing/2014/main" id="{FA788DFD-DEA1-5BC4-E947-818F60E38B38}"/>
              </a:ext>
            </a:extLst>
          </p:cNvPr>
          <p:cNvSpPr txBox="1"/>
          <p:nvPr/>
        </p:nvSpPr>
        <p:spPr>
          <a:xfrm>
            <a:off x="3232040" y="8615030"/>
            <a:ext cx="886460" cy="193040"/>
          </a:xfrm>
          <a:prstGeom prst="rect">
            <a:avLst/>
          </a:prstGeom>
        </p:spPr>
        <p:txBody>
          <a:bodyPr vert="horz" wrap="square" lIns="0" tIns="12065" rIns="0" bIns="0" rtlCol="0">
            <a:spAutoFit/>
          </a:bodyPr>
          <a:lstStyle/>
          <a:p>
            <a:pPr marL="12700">
              <a:lnSpc>
                <a:spcPct val="100000"/>
              </a:lnSpc>
              <a:spcBef>
                <a:spcPts val="95"/>
              </a:spcBef>
            </a:pPr>
            <a:r>
              <a:rPr sz="1100" b="1" spc="-35" dirty="0">
                <a:solidFill>
                  <a:srgbClr val="231F20"/>
                </a:solidFill>
                <a:latin typeface="Verdana"/>
                <a:cs typeface="Verdana"/>
              </a:rPr>
              <a:t>E</a:t>
            </a:r>
            <a:r>
              <a:rPr sz="1100" b="1" spc="-60" dirty="0">
                <a:solidFill>
                  <a:srgbClr val="231F20"/>
                </a:solidFill>
                <a:latin typeface="Verdana"/>
                <a:cs typeface="Verdana"/>
              </a:rPr>
              <a:t>S</a:t>
            </a:r>
            <a:r>
              <a:rPr sz="1100" b="1" spc="-95" dirty="0">
                <a:solidFill>
                  <a:srgbClr val="231F20"/>
                </a:solidFill>
                <a:latin typeface="Verdana"/>
                <a:cs typeface="Verdana"/>
              </a:rPr>
              <a:t>T</a:t>
            </a:r>
            <a:r>
              <a:rPr sz="1100" b="1" spc="20" dirty="0">
                <a:solidFill>
                  <a:srgbClr val="231F20"/>
                </a:solidFill>
                <a:latin typeface="Verdana"/>
                <a:cs typeface="Verdana"/>
              </a:rPr>
              <a:t>ADO</a:t>
            </a:r>
            <a:r>
              <a:rPr sz="1100" b="1" spc="-125" dirty="0">
                <a:solidFill>
                  <a:srgbClr val="231F20"/>
                </a:solidFill>
                <a:latin typeface="Verdana"/>
                <a:cs typeface="Verdana"/>
              </a:rPr>
              <a:t> </a:t>
            </a:r>
            <a:r>
              <a:rPr sz="1100" b="1" spc="-5" dirty="0">
                <a:solidFill>
                  <a:srgbClr val="231F20"/>
                </a:solidFill>
                <a:latin typeface="Verdana"/>
                <a:cs typeface="Verdana"/>
              </a:rPr>
              <a:t>DE</a:t>
            </a:r>
            <a:endParaRPr sz="1100">
              <a:latin typeface="Verdana"/>
              <a:cs typeface="Verdana"/>
            </a:endParaRPr>
          </a:p>
        </p:txBody>
      </p:sp>
      <p:grpSp>
        <p:nvGrpSpPr>
          <p:cNvPr id="64" name="object 38">
            <a:extLst>
              <a:ext uri="{FF2B5EF4-FFF2-40B4-BE49-F238E27FC236}">
                <a16:creationId xmlns:a16="http://schemas.microsoft.com/office/drawing/2014/main" id="{7573A27E-B898-D5AE-BFA8-26B7A0385852}"/>
              </a:ext>
            </a:extLst>
          </p:cNvPr>
          <p:cNvGrpSpPr/>
          <p:nvPr/>
        </p:nvGrpSpPr>
        <p:grpSpPr>
          <a:xfrm>
            <a:off x="2487716" y="8519037"/>
            <a:ext cx="1807845" cy="544830"/>
            <a:chOff x="2487716" y="8519037"/>
            <a:chExt cx="1807845" cy="544830"/>
          </a:xfrm>
        </p:grpSpPr>
        <p:sp>
          <p:nvSpPr>
            <p:cNvPr id="65" name="object 39">
              <a:extLst>
                <a:ext uri="{FF2B5EF4-FFF2-40B4-BE49-F238E27FC236}">
                  <a16:creationId xmlns:a16="http://schemas.microsoft.com/office/drawing/2014/main" id="{97212460-F566-0EE7-B1D5-E1CE828968C4}"/>
                </a:ext>
              </a:extLst>
            </p:cNvPr>
            <p:cNvSpPr/>
            <p:nvPr/>
          </p:nvSpPr>
          <p:spPr>
            <a:xfrm>
              <a:off x="2625345" y="8519037"/>
              <a:ext cx="438150" cy="544830"/>
            </a:xfrm>
            <a:custGeom>
              <a:avLst/>
              <a:gdLst/>
              <a:ahLst/>
              <a:cxnLst/>
              <a:rect l="l" t="t" r="r" b="b"/>
              <a:pathLst>
                <a:path w="438150" h="544829">
                  <a:moveTo>
                    <a:pt x="383538" y="0"/>
                  </a:moveTo>
                  <a:lnTo>
                    <a:pt x="375229" y="2225"/>
                  </a:lnTo>
                  <a:lnTo>
                    <a:pt x="268602" y="49336"/>
                  </a:lnTo>
                  <a:lnTo>
                    <a:pt x="258280" y="47507"/>
                  </a:lnTo>
                  <a:lnTo>
                    <a:pt x="233867" y="48407"/>
                  </a:lnTo>
                  <a:lnTo>
                    <a:pt x="205192" y="61617"/>
                  </a:lnTo>
                  <a:lnTo>
                    <a:pt x="182083" y="96721"/>
                  </a:lnTo>
                  <a:lnTo>
                    <a:pt x="27779" y="25579"/>
                  </a:lnTo>
                  <a:lnTo>
                    <a:pt x="30201" y="45590"/>
                  </a:lnTo>
                  <a:lnTo>
                    <a:pt x="40293" y="94973"/>
                  </a:lnTo>
                  <a:lnTo>
                    <a:pt x="62295" y="157749"/>
                  </a:lnTo>
                  <a:lnTo>
                    <a:pt x="100449" y="217941"/>
                  </a:lnTo>
                  <a:lnTo>
                    <a:pt x="87565" y="233663"/>
                  </a:lnTo>
                  <a:lnTo>
                    <a:pt x="57722" y="276632"/>
                  </a:lnTo>
                  <a:lnTo>
                    <a:pt x="24130" y="340551"/>
                  </a:lnTo>
                  <a:lnTo>
                    <a:pt x="0" y="419125"/>
                  </a:lnTo>
                  <a:lnTo>
                    <a:pt x="175101" y="544280"/>
                  </a:lnTo>
                  <a:lnTo>
                    <a:pt x="172541" y="526024"/>
                  </a:lnTo>
                  <a:lnTo>
                    <a:pt x="167159" y="481404"/>
                  </a:lnTo>
                  <a:lnTo>
                    <a:pt x="162400" y="425644"/>
                  </a:lnTo>
                  <a:lnTo>
                    <a:pt x="161711" y="373966"/>
                  </a:lnTo>
                  <a:lnTo>
                    <a:pt x="191886" y="374080"/>
                  </a:lnTo>
                  <a:lnTo>
                    <a:pt x="265174" y="353658"/>
                  </a:lnTo>
                  <a:lnTo>
                    <a:pt x="355716" y="281559"/>
                  </a:lnTo>
                  <a:lnTo>
                    <a:pt x="437655" y="126639"/>
                  </a:lnTo>
                  <a:lnTo>
                    <a:pt x="301052" y="167750"/>
                  </a:lnTo>
                  <a:lnTo>
                    <a:pt x="302096" y="158200"/>
                  </a:lnTo>
                  <a:lnTo>
                    <a:pt x="303515" y="134429"/>
                  </a:lnTo>
                  <a:lnTo>
                    <a:pt x="302739" y="103750"/>
                  </a:lnTo>
                  <a:lnTo>
                    <a:pt x="297201" y="73480"/>
                  </a:lnTo>
                  <a:lnTo>
                    <a:pt x="389455" y="3403"/>
                  </a:lnTo>
                  <a:lnTo>
                    <a:pt x="389505" y="2161"/>
                  </a:lnTo>
                  <a:lnTo>
                    <a:pt x="388947" y="1145"/>
                  </a:lnTo>
                  <a:lnTo>
                    <a:pt x="383538" y="0"/>
                  </a:lnTo>
                  <a:close/>
                </a:path>
              </a:pathLst>
            </a:custGeom>
            <a:solidFill>
              <a:srgbClr val="851F3A"/>
            </a:solidFill>
          </p:spPr>
          <p:txBody>
            <a:bodyPr wrap="square" lIns="0" tIns="0" rIns="0" bIns="0" rtlCol="0"/>
            <a:lstStyle/>
            <a:p>
              <a:endParaRPr/>
            </a:p>
          </p:txBody>
        </p:sp>
        <p:sp>
          <p:nvSpPr>
            <p:cNvPr id="66" name="object 40">
              <a:extLst>
                <a:ext uri="{FF2B5EF4-FFF2-40B4-BE49-F238E27FC236}">
                  <a16:creationId xmlns:a16="http://schemas.microsoft.com/office/drawing/2014/main" id="{6431D77A-A535-8351-00E7-2B6E74264AE3}"/>
                </a:ext>
              </a:extLst>
            </p:cNvPr>
            <p:cNvSpPr/>
            <p:nvPr/>
          </p:nvSpPr>
          <p:spPr>
            <a:xfrm>
              <a:off x="2686100" y="8589860"/>
              <a:ext cx="162560" cy="279400"/>
            </a:xfrm>
            <a:custGeom>
              <a:avLst/>
              <a:gdLst/>
              <a:ahLst/>
              <a:cxnLst/>
              <a:rect l="l" t="t" r="r" b="b"/>
              <a:pathLst>
                <a:path w="162560" h="279400">
                  <a:moveTo>
                    <a:pt x="117398" y="49072"/>
                  </a:moveTo>
                  <a:lnTo>
                    <a:pt x="0" y="0"/>
                  </a:lnTo>
                  <a:lnTo>
                    <a:pt x="17767" y="54686"/>
                  </a:lnTo>
                  <a:lnTo>
                    <a:pt x="39166" y="97790"/>
                  </a:lnTo>
                  <a:lnTo>
                    <a:pt x="57175" y="126047"/>
                  </a:lnTo>
                  <a:lnTo>
                    <a:pt x="64731" y="136182"/>
                  </a:lnTo>
                  <a:lnTo>
                    <a:pt x="101765" y="123202"/>
                  </a:lnTo>
                  <a:lnTo>
                    <a:pt x="117398" y="49072"/>
                  </a:lnTo>
                  <a:close/>
                </a:path>
                <a:path w="162560" h="279400">
                  <a:moveTo>
                    <a:pt x="162318" y="269519"/>
                  </a:moveTo>
                  <a:lnTo>
                    <a:pt x="122186" y="237363"/>
                  </a:lnTo>
                  <a:lnTo>
                    <a:pt x="90576" y="202171"/>
                  </a:lnTo>
                  <a:lnTo>
                    <a:pt x="69875" y="173812"/>
                  </a:lnTo>
                  <a:lnTo>
                    <a:pt x="62445" y="162166"/>
                  </a:lnTo>
                  <a:lnTo>
                    <a:pt x="52451" y="205930"/>
                  </a:lnTo>
                  <a:lnTo>
                    <a:pt x="60667" y="248297"/>
                  </a:lnTo>
                  <a:lnTo>
                    <a:pt x="95415" y="275272"/>
                  </a:lnTo>
                  <a:lnTo>
                    <a:pt x="127317" y="278879"/>
                  </a:lnTo>
                  <a:lnTo>
                    <a:pt x="152260" y="273558"/>
                  </a:lnTo>
                  <a:lnTo>
                    <a:pt x="162318" y="269519"/>
                  </a:lnTo>
                  <a:close/>
                </a:path>
              </a:pathLst>
            </a:custGeom>
            <a:solidFill>
              <a:srgbClr val="B18A5A"/>
            </a:solidFill>
          </p:spPr>
          <p:txBody>
            <a:bodyPr wrap="square" lIns="0" tIns="0" rIns="0" bIns="0" rtlCol="0"/>
            <a:lstStyle/>
            <a:p>
              <a:endParaRPr/>
            </a:p>
          </p:txBody>
        </p:sp>
        <p:sp>
          <p:nvSpPr>
            <p:cNvPr id="67" name="object 41">
              <a:extLst>
                <a:ext uri="{FF2B5EF4-FFF2-40B4-BE49-F238E27FC236}">
                  <a16:creationId xmlns:a16="http://schemas.microsoft.com/office/drawing/2014/main" id="{F93CBAE0-1F3F-ADD7-ADEB-401A2B82D91C}"/>
                </a:ext>
              </a:extLst>
            </p:cNvPr>
            <p:cNvSpPr/>
            <p:nvPr/>
          </p:nvSpPr>
          <p:spPr>
            <a:xfrm>
              <a:off x="2853259" y="8601623"/>
              <a:ext cx="36830" cy="36195"/>
            </a:xfrm>
            <a:custGeom>
              <a:avLst/>
              <a:gdLst/>
              <a:ahLst/>
              <a:cxnLst/>
              <a:rect l="l" t="t" r="r" b="b"/>
              <a:pathLst>
                <a:path w="36830" h="36195">
                  <a:moveTo>
                    <a:pt x="21601" y="0"/>
                  </a:moveTo>
                  <a:lnTo>
                    <a:pt x="14197" y="180"/>
                  </a:lnTo>
                  <a:lnTo>
                    <a:pt x="7666" y="3040"/>
                  </a:lnTo>
                  <a:lnTo>
                    <a:pt x="2702" y="8101"/>
                  </a:lnTo>
                  <a:lnTo>
                    <a:pt x="0" y="14886"/>
                  </a:lnTo>
                  <a:lnTo>
                    <a:pt x="183" y="22172"/>
                  </a:lnTo>
                  <a:lnTo>
                    <a:pt x="3089" y="28599"/>
                  </a:lnTo>
                  <a:lnTo>
                    <a:pt x="8232" y="33484"/>
                  </a:lnTo>
                  <a:lnTo>
                    <a:pt x="15126" y="36143"/>
                  </a:lnTo>
                  <a:lnTo>
                    <a:pt x="22521" y="35953"/>
                  </a:lnTo>
                  <a:lnTo>
                    <a:pt x="29047" y="33091"/>
                  </a:lnTo>
                  <a:lnTo>
                    <a:pt x="34009" y="28032"/>
                  </a:lnTo>
                  <a:lnTo>
                    <a:pt x="36711" y="21257"/>
                  </a:lnTo>
                  <a:lnTo>
                    <a:pt x="36528" y="13971"/>
                  </a:lnTo>
                  <a:lnTo>
                    <a:pt x="33624" y="7544"/>
                  </a:lnTo>
                  <a:lnTo>
                    <a:pt x="28486" y="2659"/>
                  </a:lnTo>
                  <a:lnTo>
                    <a:pt x="21601" y="0"/>
                  </a:lnTo>
                  <a:close/>
                </a:path>
              </a:pathLst>
            </a:custGeom>
            <a:solidFill>
              <a:srgbClr val="FFFFFF"/>
            </a:solidFill>
          </p:spPr>
          <p:txBody>
            <a:bodyPr wrap="square" lIns="0" tIns="0" rIns="0" bIns="0" rtlCol="0"/>
            <a:lstStyle/>
            <a:p>
              <a:endParaRPr/>
            </a:p>
          </p:txBody>
        </p:sp>
        <p:sp>
          <p:nvSpPr>
            <p:cNvPr id="68" name="object 42">
              <a:extLst>
                <a:ext uri="{FF2B5EF4-FFF2-40B4-BE49-F238E27FC236}">
                  <a16:creationId xmlns:a16="http://schemas.microsoft.com/office/drawing/2014/main" id="{92CE27C8-06AF-66F3-3898-A08BEAD518DB}"/>
                </a:ext>
              </a:extLst>
            </p:cNvPr>
            <p:cNvSpPr/>
            <p:nvPr/>
          </p:nvSpPr>
          <p:spPr>
            <a:xfrm>
              <a:off x="2655506" y="8704351"/>
              <a:ext cx="252729" cy="299720"/>
            </a:xfrm>
            <a:custGeom>
              <a:avLst/>
              <a:gdLst/>
              <a:ahLst/>
              <a:cxnLst/>
              <a:rect l="l" t="t" r="r" b="b"/>
              <a:pathLst>
                <a:path w="252730" h="299720">
                  <a:moveTo>
                    <a:pt x="106387" y="299123"/>
                  </a:moveTo>
                  <a:lnTo>
                    <a:pt x="101625" y="180327"/>
                  </a:lnTo>
                  <a:lnTo>
                    <a:pt x="72440" y="158496"/>
                  </a:lnTo>
                  <a:lnTo>
                    <a:pt x="56426" y="133197"/>
                  </a:lnTo>
                  <a:lnTo>
                    <a:pt x="49707" y="112280"/>
                  </a:lnTo>
                  <a:lnTo>
                    <a:pt x="48336" y="103568"/>
                  </a:lnTo>
                  <a:lnTo>
                    <a:pt x="27724" y="140677"/>
                  </a:lnTo>
                  <a:lnTo>
                    <a:pt x="12560" y="178371"/>
                  </a:lnTo>
                  <a:lnTo>
                    <a:pt x="3200" y="207606"/>
                  </a:lnTo>
                  <a:lnTo>
                    <a:pt x="0" y="219367"/>
                  </a:lnTo>
                  <a:lnTo>
                    <a:pt x="106387" y="299123"/>
                  </a:lnTo>
                  <a:close/>
                </a:path>
                <a:path w="252730" h="299720">
                  <a:moveTo>
                    <a:pt x="252209" y="0"/>
                  </a:moveTo>
                  <a:lnTo>
                    <a:pt x="162902" y="18656"/>
                  </a:lnTo>
                  <a:lnTo>
                    <a:pt x="160451" y="102831"/>
                  </a:lnTo>
                  <a:lnTo>
                    <a:pt x="213652" y="136105"/>
                  </a:lnTo>
                  <a:lnTo>
                    <a:pt x="237261" y="94640"/>
                  </a:lnTo>
                  <a:lnTo>
                    <a:pt x="248564" y="50101"/>
                  </a:lnTo>
                  <a:lnTo>
                    <a:pt x="252044" y="14528"/>
                  </a:lnTo>
                  <a:lnTo>
                    <a:pt x="252209" y="0"/>
                  </a:lnTo>
                  <a:close/>
                </a:path>
              </a:pathLst>
            </a:custGeom>
            <a:solidFill>
              <a:srgbClr val="D0BB9B"/>
            </a:solidFill>
          </p:spPr>
          <p:txBody>
            <a:bodyPr wrap="square" lIns="0" tIns="0" rIns="0" bIns="0" rtlCol="0"/>
            <a:lstStyle/>
            <a:p>
              <a:endParaRPr/>
            </a:p>
          </p:txBody>
        </p:sp>
        <p:sp>
          <p:nvSpPr>
            <p:cNvPr id="69" name="object 43">
              <a:extLst>
                <a:ext uri="{FF2B5EF4-FFF2-40B4-BE49-F238E27FC236}">
                  <a16:creationId xmlns:a16="http://schemas.microsoft.com/office/drawing/2014/main" id="{841C927F-2389-5065-E60E-929F3BEF7A72}"/>
                </a:ext>
              </a:extLst>
            </p:cNvPr>
            <p:cNvSpPr/>
            <p:nvPr/>
          </p:nvSpPr>
          <p:spPr>
            <a:xfrm>
              <a:off x="2487716" y="8629795"/>
              <a:ext cx="167005" cy="186690"/>
            </a:xfrm>
            <a:custGeom>
              <a:avLst/>
              <a:gdLst/>
              <a:ahLst/>
              <a:cxnLst/>
              <a:rect l="l" t="t" r="r" b="b"/>
              <a:pathLst>
                <a:path w="167005" h="186690">
                  <a:moveTo>
                    <a:pt x="68603" y="185749"/>
                  </a:moveTo>
                  <a:lnTo>
                    <a:pt x="68342" y="185749"/>
                  </a:lnTo>
                  <a:lnTo>
                    <a:pt x="68096" y="186200"/>
                  </a:lnTo>
                  <a:lnTo>
                    <a:pt x="68603" y="185749"/>
                  </a:lnTo>
                  <a:close/>
                </a:path>
                <a:path w="167005" h="186690">
                  <a:moveTo>
                    <a:pt x="166343" y="100317"/>
                  </a:moveTo>
                  <a:lnTo>
                    <a:pt x="127786" y="100317"/>
                  </a:lnTo>
                  <a:lnTo>
                    <a:pt x="109712" y="108024"/>
                  </a:lnTo>
                  <a:lnTo>
                    <a:pt x="94941" y="119236"/>
                  </a:lnTo>
                  <a:lnTo>
                    <a:pt x="84277" y="133000"/>
                  </a:lnTo>
                  <a:lnTo>
                    <a:pt x="78520" y="148363"/>
                  </a:lnTo>
                  <a:lnTo>
                    <a:pt x="75179" y="164003"/>
                  </a:lnTo>
                  <a:lnTo>
                    <a:pt x="72269" y="174921"/>
                  </a:lnTo>
                  <a:lnTo>
                    <a:pt x="69990" y="181801"/>
                  </a:lnTo>
                  <a:lnTo>
                    <a:pt x="68539" y="185329"/>
                  </a:lnTo>
                  <a:lnTo>
                    <a:pt x="67851" y="185942"/>
                  </a:lnTo>
                  <a:lnTo>
                    <a:pt x="68342" y="185749"/>
                  </a:lnTo>
                  <a:lnTo>
                    <a:pt x="68603" y="185749"/>
                  </a:lnTo>
                  <a:lnTo>
                    <a:pt x="68784" y="185588"/>
                  </a:lnTo>
                  <a:lnTo>
                    <a:pt x="72497" y="184525"/>
                  </a:lnTo>
                  <a:lnTo>
                    <a:pt x="79683" y="182987"/>
                  </a:lnTo>
                  <a:lnTo>
                    <a:pt x="91011" y="181237"/>
                  </a:lnTo>
                  <a:lnTo>
                    <a:pt x="107151" y="179539"/>
                  </a:lnTo>
                  <a:lnTo>
                    <a:pt x="130255" y="171918"/>
                  </a:lnTo>
                  <a:lnTo>
                    <a:pt x="149987" y="154480"/>
                  </a:lnTo>
                  <a:lnTo>
                    <a:pt x="163145" y="129343"/>
                  </a:lnTo>
                  <a:lnTo>
                    <a:pt x="166343" y="100317"/>
                  </a:lnTo>
                  <a:close/>
                </a:path>
                <a:path w="167005" h="186690">
                  <a:moveTo>
                    <a:pt x="604" y="167992"/>
                  </a:moveTo>
                  <a:lnTo>
                    <a:pt x="392" y="167992"/>
                  </a:lnTo>
                  <a:lnTo>
                    <a:pt x="195" y="168346"/>
                  </a:lnTo>
                  <a:lnTo>
                    <a:pt x="604" y="167992"/>
                  </a:lnTo>
                  <a:close/>
                </a:path>
                <a:path w="167005" h="186690">
                  <a:moveTo>
                    <a:pt x="0" y="18063"/>
                  </a:moveTo>
                  <a:lnTo>
                    <a:pt x="8505" y="48013"/>
                  </a:lnTo>
                  <a:lnTo>
                    <a:pt x="16302" y="65167"/>
                  </a:lnTo>
                  <a:lnTo>
                    <a:pt x="31534" y="79034"/>
                  </a:lnTo>
                  <a:lnTo>
                    <a:pt x="52325" y="87407"/>
                  </a:lnTo>
                  <a:lnTo>
                    <a:pt x="76799" y="88076"/>
                  </a:lnTo>
                  <a:lnTo>
                    <a:pt x="76799" y="98140"/>
                  </a:lnTo>
                  <a:lnTo>
                    <a:pt x="31534" y="107182"/>
                  </a:lnTo>
                  <a:lnTo>
                    <a:pt x="8505" y="138203"/>
                  </a:lnTo>
                  <a:lnTo>
                    <a:pt x="5839" y="150658"/>
                  </a:lnTo>
                  <a:lnTo>
                    <a:pt x="3522" y="159357"/>
                  </a:lnTo>
                  <a:lnTo>
                    <a:pt x="1710" y="164841"/>
                  </a:lnTo>
                  <a:lnTo>
                    <a:pt x="556" y="167653"/>
                  </a:lnTo>
                  <a:lnTo>
                    <a:pt x="0" y="168137"/>
                  </a:lnTo>
                  <a:lnTo>
                    <a:pt x="392" y="167992"/>
                  </a:lnTo>
                  <a:lnTo>
                    <a:pt x="604" y="167992"/>
                  </a:lnTo>
                  <a:lnTo>
                    <a:pt x="753" y="167863"/>
                  </a:lnTo>
                  <a:lnTo>
                    <a:pt x="3706" y="167014"/>
                  </a:lnTo>
                  <a:lnTo>
                    <a:pt x="9429" y="165790"/>
                  </a:lnTo>
                  <a:lnTo>
                    <a:pt x="18456" y="164397"/>
                  </a:lnTo>
                  <a:lnTo>
                    <a:pt x="31319" y="163040"/>
                  </a:lnTo>
                  <a:lnTo>
                    <a:pt x="49425" y="157139"/>
                  </a:lnTo>
                  <a:lnTo>
                    <a:pt x="64966" y="143648"/>
                  </a:lnTo>
                  <a:lnTo>
                    <a:pt x="75528" y="124173"/>
                  </a:lnTo>
                  <a:lnTo>
                    <a:pt x="78700" y="100317"/>
                  </a:lnTo>
                  <a:lnTo>
                    <a:pt x="166343" y="100317"/>
                  </a:lnTo>
                  <a:lnTo>
                    <a:pt x="166530" y="98624"/>
                  </a:lnTo>
                  <a:lnTo>
                    <a:pt x="166742" y="98430"/>
                  </a:lnTo>
                  <a:lnTo>
                    <a:pt x="166513" y="98398"/>
                  </a:lnTo>
                  <a:lnTo>
                    <a:pt x="166480" y="98188"/>
                  </a:lnTo>
                  <a:lnTo>
                    <a:pt x="166513" y="88012"/>
                  </a:lnTo>
                  <a:lnTo>
                    <a:pt x="166513" y="87818"/>
                  </a:lnTo>
                  <a:lnTo>
                    <a:pt x="166742" y="87770"/>
                  </a:lnTo>
                  <a:lnTo>
                    <a:pt x="166530" y="87592"/>
                  </a:lnTo>
                  <a:lnTo>
                    <a:pt x="166165" y="84286"/>
                  </a:lnTo>
                  <a:lnTo>
                    <a:pt x="78748" y="84286"/>
                  </a:lnTo>
                  <a:lnTo>
                    <a:pt x="75161" y="61002"/>
                  </a:lnTo>
                  <a:lnTo>
                    <a:pt x="64529" y="42034"/>
                  </a:lnTo>
                  <a:lnTo>
                    <a:pt x="49149" y="28914"/>
                  </a:lnTo>
                  <a:lnTo>
                    <a:pt x="31319" y="23176"/>
                  </a:lnTo>
                  <a:lnTo>
                    <a:pt x="18456" y="21817"/>
                  </a:lnTo>
                  <a:lnTo>
                    <a:pt x="9429" y="20420"/>
                  </a:lnTo>
                  <a:lnTo>
                    <a:pt x="3706" y="19195"/>
                  </a:lnTo>
                  <a:lnTo>
                    <a:pt x="753" y="18354"/>
                  </a:lnTo>
                  <a:lnTo>
                    <a:pt x="609" y="18225"/>
                  </a:lnTo>
                  <a:lnTo>
                    <a:pt x="392" y="18225"/>
                  </a:lnTo>
                  <a:lnTo>
                    <a:pt x="0" y="18063"/>
                  </a:lnTo>
                  <a:close/>
                </a:path>
                <a:path w="167005" h="186690">
                  <a:moveTo>
                    <a:pt x="166513" y="98172"/>
                  </a:moveTo>
                  <a:close/>
                </a:path>
                <a:path w="167005" h="186690">
                  <a:moveTo>
                    <a:pt x="166513" y="88012"/>
                  </a:moveTo>
                  <a:close/>
                </a:path>
                <a:path w="167005" h="186690">
                  <a:moveTo>
                    <a:pt x="67851" y="274"/>
                  </a:moveTo>
                  <a:lnTo>
                    <a:pt x="78520" y="37836"/>
                  </a:lnTo>
                  <a:lnTo>
                    <a:pt x="83767" y="52277"/>
                  </a:lnTo>
                  <a:lnTo>
                    <a:pt x="93383" y="65349"/>
                  </a:lnTo>
                  <a:lnTo>
                    <a:pt x="106695" y="76277"/>
                  </a:lnTo>
                  <a:lnTo>
                    <a:pt x="123032" y="84286"/>
                  </a:lnTo>
                  <a:lnTo>
                    <a:pt x="166165" y="84286"/>
                  </a:lnTo>
                  <a:lnTo>
                    <a:pt x="149987" y="31722"/>
                  </a:lnTo>
                  <a:lnTo>
                    <a:pt x="107151" y="6661"/>
                  </a:lnTo>
                  <a:lnTo>
                    <a:pt x="91011" y="4965"/>
                  </a:lnTo>
                  <a:lnTo>
                    <a:pt x="79683" y="3219"/>
                  </a:lnTo>
                  <a:lnTo>
                    <a:pt x="72497" y="1682"/>
                  </a:lnTo>
                  <a:lnTo>
                    <a:pt x="68784" y="612"/>
                  </a:lnTo>
                  <a:lnTo>
                    <a:pt x="68603" y="451"/>
                  </a:lnTo>
                  <a:lnTo>
                    <a:pt x="68342" y="451"/>
                  </a:lnTo>
                  <a:lnTo>
                    <a:pt x="67851" y="274"/>
                  </a:lnTo>
                  <a:close/>
                </a:path>
                <a:path w="167005" h="186690">
                  <a:moveTo>
                    <a:pt x="195" y="17854"/>
                  </a:moveTo>
                  <a:lnTo>
                    <a:pt x="392" y="18225"/>
                  </a:lnTo>
                  <a:lnTo>
                    <a:pt x="609" y="18225"/>
                  </a:lnTo>
                  <a:lnTo>
                    <a:pt x="195" y="17854"/>
                  </a:lnTo>
                  <a:close/>
                </a:path>
                <a:path w="167005" h="186690">
                  <a:moveTo>
                    <a:pt x="68096" y="0"/>
                  </a:moveTo>
                  <a:lnTo>
                    <a:pt x="68342" y="451"/>
                  </a:lnTo>
                  <a:lnTo>
                    <a:pt x="68603" y="451"/>
                  </a:lnTo>
                  <a:lnTo>
                    <a:pt x="68096" y="0"/>
                  </a:lnTo>
                  <a:close/>
                </a:path>
              </a:pathLst>
            </a:custGeom>
            <a:solidFill>
              <a:srgbClr val="B18A5A"/>
            </a:solidFill>
          </p:spPr>
          <p:txBody>
            <a:bodyPr wrap="square" lIns="0" tIns="0" rIns="0" bIns="0" rtlCol="0"/>
            <a:lstStyle/>
            <a:p>
              <a:endParaRPr/>
            </a:p>
          </p:txBody>
        </p:sp>
        <p:pic>
          <p:nvPicPr>
            <p:cNvPr id="70" name="object 44">
              <a:extLst>
                <a:ext uri="{FF2B5EF4-FFF2-40B4-BE49-F238E27FC236}">
                  <a16:creationId xmlns:a16="http://schemas.microsoft.com/office/drawing/2014/main" id="{ECEDC929-05B0-D2FF-50A0-2C7F97EB50CF}"/>
                </a:ext>
              </a:extLst>
            </p:cNvPr>
            <p:cNvPicPr/>
            <p:nvPr/>
          </p:nvPicPr>
          <p:blipFill>
            <a:blip r:embed="rId25" cstate="print"/>
            <a:stretch>
              <a:fillRect/>
            </a:stretch>
          </p:blipFill>
          <p:spPr>
            <a:xfrm>
              <a:off x="2984276" y="8831742"/>
              <a:ext cx="235281" cy="186587"/>
            </a:xfrm>
            <a:prstGeom prst="rect">
              <a:avLst/>
            </a:prstGeom>
          </p:spPr>
        </p:pic>
        <p:sp>
          <p:nvSpPr>
            <p:cNvPr id="71" name="object 45">
              <a:extLst>
                <a:ext uri="{FF2B5EF4-FFF2-40B4-BE49-F238E27FC236}">
                  <a16:creationId xmlns:a16="http://schemas.microsoft.com/office/drawing/2014/main" id="{47648363-C534-0616-9CBD-ED97B312834B}"/>
                </a:ext>
              </a:extLst>
            </p:cNvPr>
            <p:cNvSpPr/>
            <p:nvPr/>
          </p:nvSpPr>
          <p:spPr>
            <a:xfrm>
              <a:off x="3404247" y="8830487"/>
              <a:ext cx="264160" cy="187960"/>
            </a:xfrm>
            <a:custGeom>
              <a:avLst/>
              <a:gdLst/>
              <a:ahLst/>
              <a:cxnLst/>
              <a:rect l="l" t="t" r="r" b="b"/>
              <a:pathLst>
                <a:path w="264160" h="187959">
                  <a:moveTo>
                    <a:pt x="194017" y="187858"/>
                  </a:moveTo>
                  <a:lnTo>
                    <a:pt x="125895" y="90119"/>
                  </a:lnTo>
                  <a:lnTo>
                    <a:pt x="189623" y="0"/>
                  </a:lnTo>
                  <a:lnTo>
                    <a:pt x="128473" y="0"/>
                  </a:lnTo>
                  <a:lnTo>
                    <a:pt x="96748" y="48475"/>
                  </a:lnTo>
                  <a:lnTo>
                    <a:pt x="65011" y="0"/>
                  </a:lnTo>
                  <a:lnTo>
                    <a:pt x="3886" y="0"/>
                  </a:lnTo>
                  <a:lnTo>
                    <a:pt x="67602" y="90360"/>
                  </a:lnTo>
                  <a:lnTo>
                    <a:pt x="0" y="187858"/>
                  </a:lnTo>
                  <a:lnTo>
                    <a:pt x="61150" y="187858"/>
                  </a:lnTo>
                  <a:lnTo>
                    <a:pt x="97002" y="132765"/>
                  </a:lnTo>
                  <a:lnTo>
                    <a:pt x="132867" y="187858"/>
                  </a:lnTo>
                  <a:lnTo>
                    <a:pt x="194017" y="187858"/>
                  </a:lnTo>
                  <a:close/>
                </a:path>
                <a:path w="264160" h="187959">
                  <a:moveTo>
                    <a:pt x="263664" y="0"/>
                  </a:moveTo>
                  <a:lnTo>
                    <a:pt x="210515" y="0"/>
                  </a:lnTo>
                  <a:lnTo>
                    <a:pt x="210515" y="187858"/>
                  </a:lnTo>
                  <a:lnTo>
                    <a:pt x="263664" y="187858"/>
                  </a:lnTo>
                  <a:lnTo>
                    <a:pt x="263664" y="0"/>
                  </a:lnTo>
                  <a:close/>
                </a:path>
              </a:pathLst>
            </a:custGeom>
            <a:solidFill>
              <a:srgbClr val="851F3A"/>
            </a:solidFill>
          </p:spPr>
          <p:txBody>
            <a:bodyPr wrap="square" lIns="0" tIns="0" rIns="0" bIns="0" rtlCol="0"/>
            <a:lstStyle/>
            <a:p>
              <a:endParaRPr/>
            </a:p>
          </p:txBody>
        </p:sp>
        <p:pic>
          <p:nvPicPr>
            <p:cNvPr id="72" name="object 46">
              <a:extLst>
                <a:ext uri="{FF2B5EF4-FFF2-40B4-BE49-F238E27FC236}">
                  <a16:creationId xmlns:a16="http://schemas.microsoft.com/office/drawing/2014/main" id="{4CFAADF4-35B5-7CF9-F9FB-BBC9C0C8FE0B}"/>
                </a:ext>
              </a:extLst>
            </p:cNvPr>
            <p:cNvPicPr/>
            <p:nvPr/>
          </p:nvPicPr>
          <p:blipFill>
            <a:blip r:embed="rId26" cstate="print"/>
            <a:stretch>
              <a:fillRect/>
            </a:stretch>
          </p:blipFill>
          <p:spPr>
            <a:xfrm>
              <a:off x="3696021" y="8827924"/>
              <a:ext cx="406577" cy="192958"/>
            </a:xfrm>
            <a:prstGeom prst="rect">
              <a:avLst/>
            </a:prstGeom>
          </p:spPr>
        </p:pic>
        <p:sp>
          <p:nvSpPr>
            <p:cNvPr id="73" name="object 47">
              <a:extLst>
                <a:ext uri="{FF2B5EF4-FFF2-40B4-BE49-F238E27FC236}">
                  <a16:creationId xmlns:a16="http://schemas.microsoft.com/office/drawing/2014/main" id="{CB583B2D-D23E-2984-5723-8C9118DFB207}"/>
                </a:ext>
              </a:extLst>
            </p:cNvPr>
            <p:cNvSpPr/>
            <p:nvPr/>
          </p:nvSpPr>
          <p:spPr>
            <a:xfrm>
              <a:off x="3251789" y="8830474"/>
              <a:ext cx="143510" cy="187960"/>
            </a:xfrm>
            <a:custGeom>
              <a:avLst/>
              <a:gdLst/>
              <a:ahLst/>
              <a:cxnLst/>
              <a:rect l="l" t="t" r="r" b="b"/>
              <a:pathLst>
                <a:path w="143510" h="187959">
                  <a:moveTo>
                    <a:pt x="141635" y="0"/>
                  </a:moveTo>
                  <a:lnTo>
                    <a:pt x="100596" y="0"/>
                  </a:lnTo>
                  <a:lnTo>
                    <a:pt x="80618" y="16837"/>
                  </a:lnTo>
                  <a:lnTo>
                    <a:pt x="45102" y="16837"/>
                  </a:lnTo>
                  <a:lnTo>
                    <a:pt x="59049" y="0"/>
                  </a:lnTo>
                  <a:lnTo>
                    <a:pt x="0" y="0"/>
                  </a:lnTo>
                  <a:lnTo>
                    <a:pt x="0" y="187862"/>
                  </a:lnTo>
                  <a:lnTo>
                    <a:pt x="143437" y="187862"/>
                  </a:lnTo>
                  <a:lnTo>
                    <a:pt x="143437" y="144702"/>
                  </a:lnTo>
                  <a:lnTo>
                    <a:pt x="53149" y="144702"/>
                  </a:lnTo>
                  <a:lnTo>
                    <a:pt x="53149" y="114752"/>
                  </a:lnTo>
                  <a:lnTo>
                    <a:pt x="131834" y="114752"/>
                  </a:lnTo>
                  <a:lnTo>
                    <a:pt x="131834" y="71593"/>
                  </a:lnTo>
                  <a:lnTo>
                    <a:pt x="53149" y="71593"/>
                  </a:lnTo>
                  <a:lnTo>
                    <a:pt x="53149" y="43159"/>
                  </a:lnTo>
                  <a:lnTo>
                    <a:pt x="141635" y="43159"/>
                  </a:lnTo>
                  <a:lnTo>
                    <a:pt x="141635" y="0"/>
                  </a:lnTo>
                  <a:close/>
                </a:path>
              </a:pathLst>
            </a:custGeom>
            <a:solidFill>
              <a:srgbClr val="851F3A"/>
            </a:solidFill>
          </p:spPr>
          <p:txBody>
            <a:bodyPr wrap="square" lIns="0" tIns="0" rIns="0" bIns="0" rtlCol="0"/>
            <a:lstStyle/>
            <a:p>
              <a:endParaRPr/>
            </a:p>
          </p:txBody>
        </p:sp>
        <p:sp>
          <p:nvSpPr>
            <p:cNvPr id="74" name="object 48">
              <a:extLst>
                <a:ext uri="{FF2B5EF4-FFF2-40B4-BE49-F238E27FC236}">
                  <a16:creationId xmlns:a16="http://schemas.microsoft.com/office/drawing/2014/main" id="{52296A99-4DA5-A491-0E92-C47B0365F832}"/>
                </a:ext>
              </a:extLst>
            </p:cNvPr>
            <p:cNvSpPr/>
            <p:nvPr/>
          </p:nvSpPr>
          <p:spPr>
            <a:xfrm>
              <a:off x="3307723" y="8801586"/>
              <a:ext cx="70485" cy="40640"/>
            </a:xfrm>
            <a:custGeom>
              <a:avLst/>
              <a:gdLst/>
              <a:ahLst/>
              <a:cxnLst/>
              <a:rect l="l" t="t" r="r" b="b"/>
              <a:pathLst>
                <a:path w="70485" h="40640">
                  <a:moveTo>
                    <a:pt x="70112" y="0"/>
                  </a:moveTo>
                  <a:lnTo>
                    <a:pt x="32302" y="516"/>
                  </a:lnTo>
                  <a:lnTo>
                    <a:pt x="0" y="40207"/>
                  </a:lnTo>
                  <a:lnTo>
                    <a:pt x="23436" y="40207"/>
                  </a:lnTo>
                  <a:lnTo>
                    <a:pt x="70112" y="0"/>
                  </a:lnTo>
                  <a:close/>
                </a:path>
              </a:pathLst>
            </a:custGeom>
            <a:solidFill>
              <a:srgbClr val="B18A5A"/>
            </a:solidFill>
          </p:spPr>
          <p:txBody>
            <a:bodyPr wrap="square" lIns="0" tIns="0" rIns="0" bIns="0" rtlCol="0"/>
            <a:lstStyle/>
            <a:p>
              <a:endParaRPr/>
            </a:p>
          </p:txBody>
        </p:sp>
        <p:pic>
          <p:nvPicPr>
            <p:cNvPr id="75" name="object 49">
              <a:extLst>
                <a:ext uri="{FF2B5EF4-FFF2-40B4-BE49-F238E27FC236}">
                  <a16:creationId xmlns:a16="http://schemas.microsoft.com/office/drawing/2014/main" id="{E1023893-B2F4-D493-7744-6D59108E7BBD}"/>
                </a:ext>
              </a:extLst>
            </p:cNvPr>
            <p:cNvPicPr/>
            <p:nvPr/>
          </p:nvPicPr>
          <p:blipFill>
            <a:blip r:embed="rId27" cstate="print"/>
            <a:stretch>
              <a:fillRect/>
            </a:stretch>
          </p:blipFill>
          <p:spPr>
            <a:xfrm>
              <a:off x="4141441" y="8829905"/>
              <a:ext cx="153583" cy="171508"/>
            </a:xfrm>
            <a:prstGeom prst="rect">
              <a:avLst/>
            </a:prstGeom>
          </p:spPr>
        </p:pic>
      </p:grpSp>
      <p:sp>
        <p:nvSpPr>
          <p:cNvPr id="76" name="object 50">
            <a:extLst>
              <a:ext uri="{FF2B5EF4-FFF2-40B4-BE49-F238E27FC236}">
                <a16:creationId xmlns:a16="http://schemas.microsoft.com/office/drawing/2014/main" id="{E1D0A67B-B568-E273-80CA-4289B0404C3E}"/>
              </a:ext>
            </a:extLst>
          </p:cNvPr>
          <p:cNvSpPr txBox="1"/>
          <p:nvPr/>
        </p:nvSpPr>
        <p:spPr>
          <a:xfrm>
            <a:off x="2836285" y="9005472"/>
            <a:ext cx="1279525" cy="236220"/>
          </a:xfrm>
          <a:prstGeom prst="rect">
            <a:avLst/>
          </a:prstGeom>
        </p:spPr>
        <p:txBody>
          <a:bodyPr vert="horz" wrap="square" lIns="0" tIns="16510" rIns="0" bIns="0" rtlCol="0">
            <a:spAutoFit/>
          </a:bodyPr>
          <a:lstStyle/>
          <a:p>
            <a:pPr marL="12700">
              <a:lnSpc>
                <a:spcPct val="100000"/>
              </a:lnSpc>
              <a:spcBef>
                <a:spcPts val="130"/>
              </a:spcBef>
            </a:pPr>
            <a:r>
              <a:rPr sz="1350" b="1" i="1" spc="-110" dirty="0">
                <a:solidFill>
                  <a:srgbClr val="231F20"/>
                </a:solidFill>
                <a:latin typeface="Arial"/>
                <a:cs typeface="Arial"/>
              </a:rPr>
              <a:t>¡</a:t>
            </a:r>
            <a:r>
              <a:rPr sz="1350" b="1" i="1" spc="-240" dirty="0">
                <a:solidFill>
                  <a:srgbClr val="231F20"/>
                </a:solidFill>
                <a:latin typeface="Arial"/>
                <a:cs typeface="Arial"/>
              </a:rPr>
              <a:t>E</a:t>
            </a:r>
            <a:r>
              <a:rPr sz="1350" b="1" i="1" spc="-35" dirty="0">
                <a:solidFill>
                  <a:srgbClr val="231F20"/>
                </a:solidFill>
                <a:latin typeface="Arial"/>
                <a:cs typeface="Arial"/>
              </a:rPr>
              <a:t>l</a:t>
            </a:r>
            <a:r>
              <a:rPr sz="1350" b="1" i="1" spc="-105" dirty="0">
                <a:solidFill>
                  <a:srgbClr val="231F20"/>
                </a:solidFill>
                <a:latin typeface="Arial"/>
                <a:cs typeface="Arial"/>
              </a:rPr>
              <a:t> </a:t>
            </a:r>
            <a:r>
              <a:rPr sz="1350" b="1" i="1" spc="-140" dirty="0">
                <a:solidFill>
                  <a:srgbClr val="231F20"/>
                </a:solidFill>
                <a:latin typeface="Arial"/>
                <a:cs typeface="Arial"/>
              </a:rPr>
              <a:t>p</a:t>
            </a:r>
            <a:r>
              <a:rPr sz="1350" b="1" i="1" spc="-145" dirty="0">
                <a:solidFill>
                  <a:srgbClr val="231F20"/>
                </a:solidFill>
                <a:latin typeface="Arial"/>
                <a:cs typeface="Arial"/>
              </a:rPr>
              <a:t>o</a:t>
            </a:r>
            <a:r>
              <a:rPr sz="1350" b="1" i="1" spc="-155" dirty="0">
                <a:solidFill>
                  <a:srgbClr val="231F20"/>
                </a:solidFill>
                <a:latin typeface="Arial"/>
                <a:cs typeface="Arial"/>
              </a:rPr>
              <a:t>d</a:t>
            </a:r>
            <a:r>
              <a:rPr sz="1350" b="1" i="1" spc="-135" dirty="0">
                <a:solidFill>
                  <a:srgbClr val="231F20"/>
                </a:solidFill>
                <a:latin typeface="Arial"/>
                <a:cs typeface="Arial"/>
              </a:rPr>
              <a:t>e</a:t>
            </a:r>
            <a:r>
              <a:rPr sz="1350" b="1" i="1" spc="-75" dirty="0">
                <a:solidFill>
                  <a:srgbClr val="231F20"/>
                </a:solidFill>
                <a:latin typeface="Arial"/>
                <a:cs typeface="Arial"/>
              </a:rPr>
              <a:t>r</a:t>
            </a:r>
            <a:r>
              <a:rPr sz="1350" b="1" i="1" spc="-105" dirty="0">
                <a:solidFill>
                  <a:srgbClr val="231F20"/>
                </a:solidFill>
                <a:latin typeface="Arial"/>
                <a:cs typeface="Arial"/>
              </a:rPr>
              <a:t> </a:t>
            </a:r>
            <a:r>
              <a:rPr sz="1350" b="1" i="1" spc="-155" dirty="0">
                <a:solidFill>
                  <a:srgbClr val="231F20"/>
                </a:solidFill>
                <a:latin typeface="Arial"/>
                <a:cs typeface="Arial"/>
              </a:rPr>
              <a:t>d</a:t>
            </a:r>
            <a:r>
              <a:rPr sz="1350" b="1" i="1" spc="-120" dirty="0">
                <a:solidFill>
                  <a:srgbClr val="231F20"/>
                </a:solidFill>
                <a:latin typeface="Arial"/>
                <a:cs typeface="Arial"/>
              </a:rPr>
              <a:t>e</a:t>
            </a:r>
            <a:r>
              <a:rPr sz="1350" b="1" i="1" spc="-114" dirty="0">
                <a:solidFill>
                  <a:srgbClr val="231F20"/>
                </a:solidFill>
                <a:latin typeface="Arial"/>
                <a:cs typeface="Arial"/>
              </a:rPr>
              <a:t> </a:t>
            </a:r>
            <a:r>
              <a:rPr sz="1350" b="1" i="1" spc="-155" dirty="0">
                <a:solidFill>
                  <a:srgbClr val="231F20"/>
                </a:solidFill>
                <a:latin typeface="Arial"/>
                <a:cs typeface="Arial"/>
              </a:rPr>
              <a:t>se</a:t>
            </a:r>
            <a:r>
              <a:rPr sz="1350" b="1" i="1" spc="-105" dirty="0">
                <a:solidFill>
                  <a:srgbClr val="231F20"/>
                </a:solidFill>
                <a:latin typeface="Arial"/>
                <a:cs typeface="Arial"/>
              </a:rPr>
              <a:t>r</a:t>
            </a:r>
            <a:r>
              <a:rPr sz="1350" b="1" i="1" spc="-114" dirty="0">
                <a:solidFill>
                  <a:srgbClr val="231F20"/>
                </a:solidFill>
                <a:latin typeface="Arial"/>
                <a:cs typeface="Arial"/>
              </a:rPr>
              <a:t>vi</a:t>
            </a:r>
            <a:r>
              <a:rPr sz="1350" b="1" i="1" spc="-105" dirty="0">
                <a:solidFill>
                  <a:srgbClr val="231F20"/>
                </a:solidFill>
                <a:latin typeface="Arial"/>
                <a:cs typeface="Arial"/>
              </a:rPr>
              <a:t>r!</a:t>
            </a:r>
            <a:endParaRPr sz="1350">
              <a:latin typeface="Arial"/>
              <a:cs typeface="Arial"/>
            </a:endParaRPr>
          </a:p>
        </p:txBody>
      </p:sp>
      <p:sp>
        <p:nvSpPr>
          <p:cNvPr id="77" name="object 51">
            <a:extLst>
              <a:ext uri="{FF2B5EF4-FFF2-40B4-BE49-F238E27FC236}">
                <a16:creationId xmlns:a16="http://schemas.microsoft.com/office/drawing/2014/main" id="{34C4E1C0-E424-7081-3E0C-4D768CD5A24A}"/>
              </a:ext>
            </a:extLst>
          </p:cNvPr>
          <p:cNvSpPr/>
          <p:nvPr/>
        </p:nvSpPr>
        <p:spPr>
          <a:xfrm>
            <a:off x="2292187" y="8544053"/>
            <a:ext cx="5715" cy="629920"/>
          </a:xfrm>
          <a:custGeom>
            <a:avLst/>
            <a:gdLst/>
            <a:ahLst/>
            <a:cxnLst/>
            <a:rect l="l" t="t" r="r" b="b"/>
            <a:pathLst>
              <a:path w="5714" h="629920">
                <a:moveTo>
                  <a:pt x="5605" y="0"/>
                </a:moveTo>
                <a:lnTo>
                  <a:pt x="0" y="0"/>
                </a:lnTo>
                <a:lnTo>
                  <a:pt x="0" y="629325"/>
                </a:lnTo>
                <a:lnTo>
                  <a:pt x="5605" y="629325"/>
                </a:lnTo>
                <a:lnTo>
                  <a:pt x="5605" y="0"/>
                </a:lnTo>
                <a:close/>
              </a:path>
            </a:pathLst>
          </a:custGeom>
          <a:solidFill>
            <a:srgbClr val="000000"/>
          </a:solidFill>
        </p:spPr>
        <p:txBody>
          <a:bodyPr wrap="square" lIns="0" tIns="0" rIns="0" bIns="0" rtlCol="0"/>
          <a:lstStyle/>
          <a:p>
            <a:endParaRPr/>
          </a:p>
        </p:txBody>
      </p:sp>
      <p:sp>
        <p:nvSpPr>
          <p:cNvPr id="78" name="object 52">
            <a:extLst>
              <a:ext uri="{FF2B5EF4-FFF2-40B4-BE49-F238E27FC236}">
                <a16:creationId xmlns:a16="http://schemas.microsoft.com/office/drawing/2014/main" id="{90F818E4-2B1A-C1EC-78A2-9913A389B64F}"/>
              </a:ext>
            </a:extLst>
          </p:cNvPr>
          <p:cNvSpPr/>
          <p:nvPr/>
        </p:nvSpPr>
        <p:spPr>
          <a:xfrm>
            <a:off x="4493395" y="8544053"/>
            <a:ext cx="5715" cy="629920"/>
          </a:xfrm>
          <a:custGeom>
            <a:avLst/>
            <a:gdLst/>
            <a:ahLst/>
            <a:cxnLst/>
            <a:rect l="l" t="t" r="r" b="b"/>
            <a:pathLst>
              <a:path w="5714" h="629920">
                <a:moveTo>
                  <a:pt x="5605" y="0"/>
                </a:moveTo>
                <a:lnTo>
                  <a:pt x="0" y="0"/>
                </a:lnTo>
                <a:lnTo>
                  <a:pt x="0" y="629325"/>
                </a:lnTo>
                <a:lnTo>
                  <a:pt x="5605" y="629325"/>
                </a:lnTo>
                <a:lnTo>
                  <a:pt x="5605" y="0"/>
                </a:lnTo>
                <a:close/>
              </a:path>
            </a:pathLst>
          </a:custGeom>
          <a:solidFill>
            <a:srgbClr val="000000"/>
          </a:solidFill>
        </p:spPr>
        <p:txBody>
          <a:bodyPr wrap="square" lIns="0" tIns="0" rIns="0" bIns="0" rtlCol="0"/>
          <a:lstStyle/>
          <a:p>
            <a:endParaRPr/>
          </a:p>
        </p:txBody>
      </p:sp>
      <p:sp>
        <p:nvSpPr>
          <p:cNvPr id="79" name="object 53">
            <a:extLst>
              <a:ext uri="{FF2B5EF4-FFF2-40B4-BE49-F238E27FC236}">
                <a16:creationId xmlns:a16="http://schemas.microsoft.com/office/drawing/2014/main" id="{C2C760E7-919E-1F0B-BA58-70AFC63E78A7}"/>
              </a:ext>
            </a:extLst>
          </p:cNvPr>
          <p:cNvSpPr/>
          <p:nvPr/>
        </p:nvSpPr>
        <p:spPr>
          <a:xfrm>
            <a:off x="8644438" y="8544053"/>
            <a:ext cx="5715" cy="629920"/>
          </a:xfrm>
          <a:custGeom>
            <a:avLst/>
            <a:gdLst/>
            <a:ahLst/>
            <a:cxnLst/>
            <a:rect l="l" t="t" r="r" b="b"/>
            <a:pathLst>
              <a:path w="5715" h="629920">
                <a:moveTo>
                  <a:pt x="5605" y="0"/>
                </a:moveTo>
                <a:lnTo>
                  <a:pt x="0" y="0"/>
                </a:lnTo>
                <a:lnTo>
                  <a:pt x="0" y="629325"/>
                </a:lnTo>
                <a:lnTo>
                  <a:pt x="5605" y="629325"/>
                </a:lnTo>
                <a:lnTo>
                  <a:pt x="5605" y="0"/>
                </a:lnTo>
                <a:close/>
              </a:path>
            </a:pathLst>
          </a:custGeom>
          <a:solidFill>
            <a:srgbClr val="000000"/>
          </a:solidFill>
        </p:spPr>
        <p:txBody>
          <a:bodyPr wrap="square" lIns="0" tIns="0" rIns="0" bIns="0" rtlCol="0"/>
          <a:lstStyle/>
          <a:p>
            <a:endParaRPr/>
          </a:p>
        </p:txBody>
      </p:sp>
      <p:grpSp>
        <p:nvGrpSpPr>
          <p:cNvPr id="80" name="object 54">
            <a:extLst>
              <a:ext uri="{FF2B5EF4-FFF2-40B4-BE49-F238E27FC236}">
                <a16:creationId xmlns:a16="http://schemas.microsoft.com/office/drawing/2014/main" id="{653B4BF5-3D0F-0145-20B1-05AA7358433F}"/>
              </a:ext>
            </a:extLst>
          </p:cNvPr>
          <p:cNvGrpSpPr/>
          <p:nvPr/>
        </p:nvGrpSpPr>
        <p:grpSpPr>
          <a:xfrm>
            <a:off x="985" y="9316091"/>
            <a:ext cx="13002895" cy="437515"/>
            <a:chOff x="985" y="9316091"/>
            <a:chExt cx="13002895" cy="437515"/>
          </a:xfrm>
        </p:grpSpPr>
        <p:sp>
          <p:nvSpPr>
            <p:cNvPr id="81" name="object 55">
              <a:extLst>
                <a:ext uri="{FF2B5EF4-FFF2-40B4-BE49-F238E27FC236}">
                  <a16:creationId xmlns:a16="http://schemas.microsoft.com/office/drawing/2014/main" id="{085E7F93-7F7E-4CA2-8BFD-ACD999FBB7E3}"/>
                </a:ext>
              </a:extLst>
            </p:cNvPr>
            <p:cNvSpPr/>
            <p:nvPr/>
          </p:nvSpPr>
          <p:spPr>
            <a:xfrm>
              <a:off x="977" y="9316097"/>
              <a:ext cx="1766570" cy="318770"/>
            </a:xfrm>
            <a:custGeom>
              <a:avLst/>
              <a:gdLst/>
              <a:ahLst/>
              <a:cxnLst/>
              <a:rect l="l" t="t" r="r" b="b"/>
              <a:pathLst>
                <a:path w="1766570" h="318770">
                  <a:moveTo>
                    <a:pt x="250164" y="168046"/>
                  </a:moveTo>
                  <a:close/>
                </a:path>
                <a:path w="1766570" h="318770">
                  <a:moveTo>
                    <a:pt x="250545" y="150241"/>
                  </a:moveTo>
                  <a:lnTo>
                    <a:pt x="250190" y="149910"/>
                  </a:lnTo>
                  <a:lnTo>
                    <a:pt x="249567" y="144272"/>
                  </a:lnTo>
                  <a:lnTo>
                    <a:pt x="244398" y="97320"/>
                  </a:lnTo>
                  <a:lnTo>
                    <a:pt x="221881" y="54292"/>
                  </a:lnTo>
                  <a:lnTo>
                    <a:pt x="188099" y="24447"/>
                  </a:lnTo>
                  <a:lnTo>
                    <a:pt x="148551" y="11404"/>
                  </a:lnTo>
                  <a:lnTo>
                    <a:pt x="120916" y="8496"/>
                  </a:lnTo>
                  <a:lnTo>
                    <a:pt x="101536" y="5499"/>
                  </a:lnTo>
                  <a:lnTo>
                    <a:pt x="89242" y="2870"/>
                  </a:lnTo>
                  <a:lnTo>
                    <a:pt x="82892" y="1028"/>
                  </a:lnTo>
                  <a:lnTo>
                    <a:pt x="82600" y="774"/>
                  </a:lnTo>
                  <a:lnTo>
                    <a:pt x="81711" y="0"/>
                  </a:lnTo>
                  <a:lnTo>
                    <a:pt x="82105" y="774"/>
                  </a:lnTo>
                  <a:lnTo>
                    <a:pt x="81267" y="457"/>
                  </a:lnTo>
                  <a:lnTo>
                    <a:pt x="82461" y="1524"/>
                  </a:lnTo>
                  <a:lnTo>
                    <a:pt x="84950" y="7543"/>
                  </a:lnTo>
                  <a:lnTo>
                    <a:pt x="88836" y="19316"/>
                  </a:lnTo>
                  <a:lnTo>
                    <a:pt x="93814" y="37998"/>
                  </a:lnTo>
                  <a:lnTo>
                    <a:pt x="99542" y="64757"/>
                  </a:lnTo>
                  <a:lnTo>
                    <a:pt x="108496" y="89433"/>
                  </a:lnTo>
                  <a:lnTo>
                    <a:pt x="124891" y="111810"/>
                  </a:lnTo>
                  <a:lnTo>
                    <a:pt x="147599" y="130530"/>
                  </a:lnTo>
                  <a:lnTo>
                    <a:pt x="175488" y="144272"/>
                  </a:lnTo>
                  <a:lnTo>
                    <a:pt x="99923" y="144272"/>
                  </a:lnTo>
                  <a:lnTo>
                    <a:pt x="93789" y="104419"/>
                  </a:lnTo>
                  <a:lnTo>
                    <a:pt x="49276" y="49491"/>
                  </a:lnTo>
                  <a:lnTo>
                    <a:pt x="0" y="37668"/>
                  </a:lnTo>
                  <a:lnTo>
                    <a:pt x="0" y="117856"/>
                  </a:lnTo>
                  <a:lnTo>
                    <a:pt x="19126" y="135267"/>
                  </a:lnTo>
                  <a:lnTo>
                    <a:pt x="54711" y="149593"/>
                  </a:lnTo>
                  <a:lnTo>
                    <a:pt x="96608" y="150736"/>
                  </a:lnTo>
                  <a:lnTo>
                    <a:pt x="96608" y="167982"/>
                  </a:lnTo>
                  <a:lnTo>
                    <a:pt x="54711" y="169113"/>
                  </a:lnTo>
                  <a:lnTo>
                    <a:pt x="19126" y="183451"/>
                  </a:lnTo>
                  <a:lnTo>
                    <a:pt x="0" y="200850"/>
                  </a:lnTo>
                  <a:lnTo>
                    <a:pt x="0" y="281051"/>
                  </a:lnTo>
                  <a:lnTo>
                    <a:pt x="49745" y="268960"/>
                  </a:lnTo>
                  <a:lnTo>
                    <a:pt x="94411" y="212534"/>
                  </a:lnTo>
                  <a:lnTo>
                    <a:pt x="99834" y="171704"/>
                  </a:lnTo>
                  <a:lnTo>
                    <a:pt x="183845" y="171704"/>
                  </a:lnTo>
                  <a:lnTo>
                    <a:pt x="127635" y="204089"/>
                  </a:lnTo>
                  <a:lnTo>
                    <a:pt x="99542" y="253961"/>
                  </a:lnTo>
                  <a:lnTo>
                    <a:pt x="93814" y="280720"/>
                  </a:lnTo>
                  <a:lnTo>
                    <a:pt x="88836" y="299402"/>
                  </a:lnTo>
                  <a:lnTo>
                    <a:pt x="84950" y="311162"/>
                  </a:lnTo>
                  <a:lnTo>
                    <a:pt x="82461" y="317195"/>
                  </a:lnTo>
                  <a:lnTo>
                    <a:pt x="81267" y="318262"/>
                  </a:lnTo>
                  <a:lnTo>
                    <a:pt x="82105" y="317944"/>
                  </a:lnTo>
                  <a:lnTo>
                    <a:pt x="81711" y="318719"/>
                  </a:lnTo>
                  <a:lnTo>
                    <a:pt x="82600" y="317944"/>
                  </a:lnTo>
                  <a:lnTo>
                    <a:pt x="82892" y="317677"/>
                  </a:lnTo>
                  <a:lnTo>
                    <a:pt x="89242" y="315849"/>
                  </a:lnTo>
                  <a:lnTo>
                    <a:pt x="101536" y="313220"/>
                  </a:lnTo>
                  <a:lnTo>
                    <a:pt x="120916" y="310222"/>
                  </a:lnTo>
                  <a:lnTo>
                    <a:pt x="148551" y="307314"/>
                  </a:lnTo>
                  <a:lnTo>
                    <a:pt x="188099" y="294259"/>
                  </a:lnTo>
                  <a:lnTo>
                    <a:pt x="221881" y="264414"/>
                  </a:lnTo>
                  <a:lnTo>
                    <a:pt x="244398" y="221373"/>
                  </a:lnTo>
                  <a:lnTo>
                    <a:pt x="249872" y="171704"/>
                  </a:lnTo>
                  <a:lnTo>
                    <a:pt x="250190" y="168783"/>
                  </a:lnTo>
                  <a:lnTo>
                    <a:pt x="250545" y="168478"/>
                  </a:lnTo>
                  <a:lnTo>
                    <a:pt x="250177" y="168414"/>
                  </a:lnTo>
                  <a:lnTo>
                    <a:pt x="250126" y="168071"/>
                  </a:lnTo>
                  <a:lnTo>
                    <a:pt x="250151" y="150672"/>
                  </a:lnTo>
                  <a:lnTo>
                    <a:pt x="250177" y="150304"/>
                  </a:lnTo>
                  <a:lnTo>
                    <a:pt x="250545" y="150241"/>
                  </a:lnTo>
                  <a:close/>
                </a:path>
                <a:path w="1766570" h="318770">
                  <a:moveTo>
                    <a:pt x="1766303" y="30937"/>
                  </a:moveTo>
                  <a:lnTo>
                    <a:pt x="1765655" y="31178"/>
                  </a:lnTo>
                  <a:lnTo>
                    <a:pt x="1765998" y="30543"/>
                  </a:lnTo>
                  <a:lnTo>
                    <a:pt x="1765033" y="31381"/>
                  </a:lnTo>
                  <a:lnTo>
                    <a:pt x="1759966" y="32842"/>
                  </a:lnTo>
                  <a:lnTo>
                    <a:pt x="1750187" y="34937"/>
                  </a:lnTo>
                  <a:lnTo>
                    <a:pt x="1734731" y="37325"/>
                  </a:lnTo>
                  <a:lnTo>
                    <a:pt x="1712722" y="39649"/>
                  </a:lnTo>
                  <a:lnTo>
                    <a:pt x="1682203" y="49491"/>
                  </a:lnTo>
                  <a:lnTo>
                    <a:pt x="1655876" y="71958"/>
                  </a:lnTo>
                  <a:lnTo>
                    <a:pt x="1637677" y="104419"/>
                  </a:lnTo>
                  <a:lnTo>
                    <a:pt x="1631543" y="144272"/>
                  </a:lnTo>
                  <a:lnTo>
                    <a:pt x="1555991" y="144272"/>
                  </a:lnTo>
                  <a:lnTo>
                    <a:pt x="1606575" y="111810"/>
                  </a:lnTo>
                  <a:lnTo>
                    <a:pt x="1631911" y="64757"/>
                  </a:lnTo>
                  <a:lnTo>
                    <a:pt x="1637652" y="37998"/>
                  </a:lnTo>
                  <a:lnTo>
                    <a:pt x="1642630" y="19316"/>
                  </a:lnTo>
                  <a:lnTo>
                    <a:pt x="1646529" y="7543"/>
                  </a:lnTo>
                  <a:lnTo>
                    <a:pt x="1648993" y="1524"/>
                  </a:lnTo>
                  <a:lnTo>
                    <a:pt x="1650212" y="457"/>
                  </a:lnTo>
                  <a:lnTo>
                    <a:pt x="1649361" y="774"/>
                  </a:lnTo>
                  <a:lnTo>
                    <a:pt x="1649742" y="0"/>
                  </a:lnTo>
                  <a:lnTo>
                    <a:pt x="1648587" y="1028"/>
                  </a:lnTo>
                  <a:lnTo>
                    <a:pt x="1642224" y="2870"/>
                  </a:lnTo>
                  <a:lnTo>
                    <a:pt x="1629930" y="5499"/>
                  </a:lnTo>
                  <a:lnTo>
                    <a:pt x="1610537" y="8496"/>
                  </a:lnTo>
                  <a:lnTo>
                    <a:pt x="1582915" y="11404"/>
                  </a:lnTo>
                  <a:lnTo>
                    <a:pt x="1543367" y="24447"/>
                  </a:lnTo>
                  <a:lnTo>
                    <a:pt x="1509585" y="54292"/>
                  </a:lnTo>
                  <a:lnTo>
                    <a:pt x="1487055" y="97320"/>
                  </a:lnTo>
                  <a:lnTo>
                    <a:pt x="1481264" y="149910"/>
                  </a:lnTo>
                  <a:lnTo>
                    <a:pt x="1480908" y="150241"/>
                  </a:lnTo>
                  <a:lnTo>
                    <a:pt x="1481289" y="150304"/>
                  </a:lnTo>
                  <a:lnTo>
                    <a:pt x="1481289" y="168414"/>
                  </a:lnTo>
                  <a:lnTo>
                    <a:pt x="1480908" y="168478"/>
                  </a:lnTo>
                  <a:lnTo>
                    <a:pt x="1481264" y="168783"/>
                  </a:lnTo>
                  <a:lnTo>
                    <a:pt x="1487055" y="221373"/>
                  </a:lnTo>
                  <a:lnTo>
                    <a:pt x="1509585" y="264414"/>
                  </a:lnTo>
                  <a:lnTo>
                    <a:pt x="1543367" y="294259"/>
                  </a:lnTo>
                  <a:lnTo>
                    <a:pt x="1582915" y="307314"/>
                  </a:lnTo>
                  <a:lnTo>
                    <a:pt x="1610537" y="310222"/>
                  </a:lnTo>
                  <a:lnTo>
                    <a:pt x="1629930" y="313220"/>
                  </a:lnTo>
                  <a:lnTo>
                    <a:pt x="1642224" y="315849"/>
                  </a:lnTo>
                  <a:lnTo>
                    <a:pt x="1648587" y="317677"/>
                  </a:lnTo>
                  <a:lnTo>
                    <a:pt x="1649742" y="318719"/>
                  </a:lnTo>
                  <a:lnTo>
                    <a:pt x="1649361" y="317944"/>
                  </a:lnTo>
                  <a:lnTo>
                    <a:pt x="1650212" y="318262"/>
                  </a:lnTo>
                  <a:lnTo>
                    <a:pt x="1648993" y="317195"/>
                  </a:lnTo>
                  <a:lnTo>
                    <a:pt x="1646529" y="311162"/>
                  </a:lnTo>
                  <a:lnTo>
                    <a:pt x="1642630" y="299402"/>
                  </a:lnTo>
                  <a:lnTo>
                    <a:pt x="1637652" y="280720"/>
                  </a:lnTo>
                  <a:lnTo>
                    <a:pt x="1631911" y="253961"/>
                  </a:lnTo>
                  <a:lnTo>
                    <a:pt x="1622082" y="227647"/>
                  </a:lnTo>
                  <a:lnTo>
                    <a:pt x="1603832" y="204089"/>
                  </a:lnTo>
                  <a:lnTo>
                    <a:pt x="1578546" y="184886"/>
                  </a:lnTo>
                  <a:lnTo>
                    <a:pt x="1547622" y="171704"/>
                  </a:lnTo>
                  <a:lnTo>
                    <a:pt x="1631619" y="171704"/>
                  </a:lnTo>
                  <a:lnTo>
                    <a:pt x="1637055" y="212534"/>
                  </a:lnTo>
                  <a:lnTo>
                    <a:pt x="1681721" y="268960"/>
                  </a:lnTo>
                  <a:lnTo>
                    <a:pt x="1734731" y="281393"/>
                  </a:lnTo>
                  <a:lnTo>
                    <a:pt x="1750187" y="283781"/>
                  </a:lnTo>
                  <a:lnTo>
                    <a:pt x="1759966" y="285877"/>
                  </a:lnTo>
                  <a:lnTo>
                    <a:pt x="1765033" y="287337"/>
                  </a:lnTo>
                  <a:lnTo>
                    <a:pt x="1765998" y="288163"/>
                  </a:lnTo>
                  <a:lnTo>
                    <a:pt x="1765655" y="287515"/>
                  </a:lnTo>
                  <a:lnTo>
                    <a:pt x="1766303" y="287782"/>
                  </a:lnTo>
                  <a:lnTo>
                    <a:pt x="1765388" y="286943"/>
                  </a:lnTo>
                  <a:lnTo>
                    <a:pt x="1763395" y="282130"/>
                  </a:lnTo>
                  <a:lnTo>
                    <a:pt x="1760283" y="272757"/>
                  </a:lnTo>
                  <a:lnTo>
                    <a:pt x="1756321" y="257873"/>
                  </a:lnTo>
                  <a:lnTo>
                    <a:pt x="1751774" y="236550"/>
                  </a:lnTo>
                  <a:lnTo>
                    <a:pt x="1738414" y="207187"/>
                  </a:lnTo>
                  <a:lnTo>
                    <a:pt x="1712341" y="183451"/>
                  </a:lnTo>
                  <a:lnTo>
                    <a:pt x="1676755" y="169113"/>
                  </a:lnTo>
                  <a:lnTo>
                    <a:pt x="1634871" y="167982"/>
                  </a:lnTo>
                  <a:lnTo>
                    <a:pt x="1634871" y="150736"/>
                  </a:lnTo>
                  <a:lnTo>
                    <a:pt x="1676755" y="149593"/>
                  </a:lnTo>
                  <a:lnTo>
                    <a:pt x="1712341" y="135267"/>
                  </a:lnTo>
                  <a:lnTo>
                    <a:pt x="1751774" y="82156"/>
                  </a:lnTo>
                  <a:lnTo>
                    <a:pt x="1756321" y="60845"/>
                  </a:lnTo>
                  <a:lnTo>
                    <a:pt x="1760283" y="45961"/>
                  </a:lnTo>
                  <a:lnTo>
                    <a:pt x="1763395" y="36576"/>
                  </a:lnTo>
                  <a:lnTo>
                    <a:pt x="1765388" y="31775"/>
                  </a:lnTo>
                  <a:lnTo>
                    <a:pt x="1766303" y="30937"/>
                  </a:lnTo>
                  <a:close/>
                </a:path>
              </a:pathLst>
            </a:custGeom>
            <a:solidFill>
              <a:srgbClr val="EAEAE8"/>
            </a:solidFill>
          </p:spPr>
          <p:txBody>
            <a:bodyPr wrap="square" lIns="0" tIns="0" rIns="0" bIns="0" rtlCol="0"/>
            <a:lstStyle/>
            <a:p>
              <a:endParaRPr/>
            </a:p>
          </p:txBody>
        </p:sp>
        <p:pic>
          <p:nvPicPr>
            <p:cNvPr id="82" name="object 56">
              <a:extLst>
                <a:ext uri="{FF2B5EF4-FFF2-40B4-BE49-F238E27FC236}">
                  <a16:creationId xmlns:a16="http://schemas.microsoft.com/office/drawing/2014/main" id="{C8249571-EB94-069A-41D8-FA15F67A3119}"/>
                </a:ext>
              </a:extLst>
            </p:cNvPr>
            <p:cNvPicPr/>
            <p:nvPr/>
          </p:nvPicPr>
          <p:blipFill>
            <a:blip r:embed="rId28" cstate="print"/>
            <a:stretch>
              <a:fillRect/>
            </a:stretch>
          </p:blipFill>
          <p:spPr>
            <a:xfrm>
              <a:off x="9129953" y="9316091"/>
              <a:ext cx="3873863" cy="322010"/>
            </a:xfrm>
            <a:prstGeom prst="rect">
              <a:avLst/>
            </a:prstGeom>
          </p:spPr>
        </p:pic>
        <p:sp>
          <p:nvSpPr>
            <p:cNvPr id="83" name="object 57">
              <a:extLst>
                <a:ext uri="{FF2B5EF4-FFF2-40B4-BE49-F238E27FC236}">
                  <a16:creationId xmlns:a16="http://schemas.microsoft.com/office/drawing/2014/main" id="{96BA24BB-B31D-D0E7-EE43-7DDA97294ADB}"/>
                </a:ext>
              </a:extLst>
            </p:cNvPr>
            <p:cNvSpPr/>
            <p:nvPr/>
          </p:nvSpPr>
          <p:spPr>
            <a:xfrm>
              <a:off x="985" y="9427415"/>
              <a:ext cx="13002895" cy="326390"/>
            </a:xfrm>
            <a:custGeom>
              <a:avLst/>
              <a:gdLst/>
              <a:ahLst/>
              <a:cxnLst/>
              <a:rect l="l" t="t" r="r" b="b"/>
              <a:pathLst>
                <a:path w="13002895" h="326390">
                  <a:moveTo>
                    <a:pt x="0" y="326184"/>
                  </a:moveTo>
                  <a:lnTo>
                    <a:pt x="13002831" y="326184"/>
                  </a:lnTo>
                  <a:lnTo>
                    <a:pt x="13002831" y="0"/>
                  </a:lnTo>
                  <a:lnTo>
                    <a:pt x="0" y="0"/>
                  </a:lnTo>
                  <a:lnTo>
                    <a:pt x="0" y="326184"/>
                  </a:lnTo>
                  <a:close/>
                </a:path>
              </a:pathLst>
            </a:custGeom>
            <a:solidFill>
              <a:srgbClr val="9C234A"/>
            </a:solidFill>
          </p:spPr>
          <p:txBody>
            <a:bodyPr wrap="square" lIns="0" tIns="0" rIns="0" bIns="0" rtlCol="0"/>
            <a:lstStyle/>
            <a:p>
              <a:endParaRPr/>
            </a:p>
          </p:txBody>
        </p:sp>
      </p:grpSp>
      <p:sp>
        <p:nvSpPr>
          <p:cNvPr id="84" name="CuadroTexto 83">
            <a:extLst>
              <a:ext uri="{FF2B5EF4-FFF2-40B4-BE49-F238E27FC236}">
                <a16:creationId xmlns:a16="http://schemas.microsoft.com/office/drawing/2014/main" id="{AA38C7A2-B2DD-8F54-C687-1D3F54154252}"/>
              </a:ext>
            </a:extLst>
          </p:cNvPr>
          <p:cNvSpPr txBox="1"/>
          <p:nvPr/>
        </p:nvSpPr>
        <p:spPr>
          <a:xfrm>
            <a:off x="6892595" y="2883005"/>
            <a:ext cx="4636929" cy="1446550"/>
          </a:xfrm>
          <a:prstGeom prst="rect">
            <a:avLst/>
          </a:prstGeom>
          <a:noFill/>
        </p:spPr>
        <p:txBody>
          <a:bodyPr wrap="square" rtlCol="0">
            <a:spAutoFit/>
          </a:bodyPr>
          <a:lstStyle/>
          <a:p>
            <a:r>
              <a:rPr lang="es-MX" sz="8800" dirty="0">
                <a:solidFill>
                  <a:schemeClr val="bg1"/>
                </a:solidFill>
              </a:rPr>
              <a:t>¡Gracias!</a:t>
            </a:r>
          </a:p>
        </p:txBody>
      </p:sp>
    </p:spTree>
    <p:extLst>
      <p:ext uri="{BB962C8B-B14F-4D97-AF65-F5344CB8AC3E}">
        <p14:creationId xmlns:p14="http://schemas.microsoft.com/office/powerpoint/2010/main" val="2169091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398490" y="120963"/>
            <a:ext cx="6838778" cy="678940"/>
          </a:xfrm>
          <a:prstGeom prst="rect">
            <a:avLst/>
          </a:prstGeom>
        </p:spPr>
      </p:pic>
      <p:pic>
        <p:nvPicPr>
          <p:cNvPr id="12" name="Imagen 11"/>
          <p:cNvPicPr>
            <a:picLocks noChangeAspect="1"/>
          </p:cNvPicPr>
          <p:nvPr/>
        </p:nvPicPr>
        <p:blipFill>
          <a:blip r:embed="rId3">
            <a:biLevel thresh="75000"/>
          </a:blip>
          <a:stretch>
            <a:fillRect/>
          </a:stretch>
        </p:blipFill>
        <p:spPr>
          <a:xfrm>
            <a:off x="10456332" y="162845"/>
            <a:ext cx="1577284" cy="419295"/>
          </a:xfrm>
          <a:prstGeom prst="rect">
            <a:avLst/>
          </a:prstGeom>
        </p:spPr>
      </p:pic>
      <p:sp>
        <p:nvSpPr>
          <p:cNvPr id="3" name="CuadroTexto 2">
            <a:extLst>
              <a:ext uri="{FF2B5EF4-FFF2-40B4-BE49-F238E27FC236}">
                <a16:creationId xmlns:a16="http://schemas.microsoft.com/office/drawing/2014/main" id="{C72786F9-42B1-A942-AE79-51760D45AD8F}"/>
              </a:ext>
            </a:extLst>
          </p:cNvPr>
          <p:cNvSpPr txBox="1"/>
          <p:nvPr/>
        </p:nvSpPr>
        <p:spPr>
          <a:xfrm>
            <a:off x="968625" y="1100012"/>
            <a:ext cx="9988078" cy="830997"/>
          </a:xfrm>
          <a:prstGeom prst="rect">
            <a:avLst/>
          </a:prstGeom>
          <a:ln w="57150">
            <a:solidFill>
              <a:srgbClr val="77184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MX" sz="2400" b="1" dirty="0">
                <a:latin typeface="Arial" panose="020B0604020202020204" pitchFamily="34" charset="0"/>
                <a:cs typeface="Arial" panose="020B0604020202020204" pitchFamily="34" charset="0"/>
              </a:rPr>
              <a:t>Es importante hacer un alto en el camino antes de concluir el ciclo escolar 2025-2026.</a:t>
            </a:r>
            <a:endParaRPr lang="es-ES" sz="2400" b="1" dirty="0">
              <a:latin typeface="Arial" panose="020B0604020202020204" pitchFamily="34" charset="0"/>
              <a:cs typeface="Arial" panose="020B0604020202020204" pitchFamily="34" charset="0"/>
            </a:endParaRPr>
          </a:p>
        </p:txBody>
      </p:sp>
      <p:pic>
        <p:nvPicPr>
          <p:cNvPr id="4" name="Picture 2" descr="El diagnóstico Socioeducativo by lp19153203 on emaze">
            <a:extLst>
              <a:ext uri="{FF2B5EF4-FFF2-40B4-BE49-F238E27FC236}">
                <a16:creationId xmlns:a16="http://schemas.microsoft.com/office/drawing/2014/main" id="{D8E73E67-5EBB-0E5A-DE26-4E5025B99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845" y="2910236"/>
            <a:ext cx="2660869" cy="2582234"/>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041070F2-8082-620D-0963-4633FEB5B5EB}"/>
              </a:ext>
            </a:extLst>
          </p:cNvPr>
          <p:cNvSpPr/>
          <p:nvPr/>
        </p:nvSpPr>
        <p:spPr>
          <a:xfrm>
            <a:off x="3563547" y="2622502"/>
            <a:ext cx="3015711" cy="769441"/>
          </a:xfrm>
          <a:prstGeom prst="rect">
            <a:avLst/>
          </a:prstGeom>
        </p:spPr>
        <p:txBody>
          <a:bodyPr wrap="square">
            <a:spAutoFit/>
          </a:bodyPr>
          <a:lstStyle/>
          <a:p>
            <a:pPr algn="ctr"/>
            <a:r>
              <a:rPr lang="es-MX" sz="2200" b="1" dirty="0">
                <a:solidFill>
                  <a:srgbClr val="C00000"/>
                </a:solidFill>
                <a:latin typeface="Arial" panose="020B0604020202020204" pitchFamily="34" charset="0"/>
                <a:cs typeface="Arial" panose="020B0604020202020204" pitchFamily="34" charset="0"/>
              </a:rPr>
              <a:t>Diagnóstico Socioeducativo</a:t>
            </a:r>
            <a:endParaRPr lang="es-MX" sz="2200" dirty="0">
              <a:solidFill>
                <a:srgbClr val="C00000"/>
              </a:solidFill>
            </a:endParaRPr>
          </a:p>
        </p:txBody>
      </p:sp>
      <p:sp>
        <p:nvSpPr>
          <p:cNvPr id="6" name="Rectángulo 5">
            <a:extLst>
              <a:ext uri="{FF2B5EF4-FFF2-40B4-BE49-F238E27FC236}">
                <a16:creationId xmlns:a16="http://schemas.microsoft.com/office/drawing/2014/main" id="{F6E310D7-ED27-40D7-3FB1-AB0694C6C460}"/>
              </a:ext>
            </a:extLst>
          </p:cNvPr>
          <p:cNvSpPr/>
          <p:nvPr/>
        </p:nvSpPr>
        <p:spPr>
          <a:xfrm>
            <a:off x="3189714" y="4926992"/>
            <a:ext cx="4150094" cy="769441"/>
          </a:xfrm>
          <a:prstGeom prst="rect">
            <a:avLst/>
          </a:prstGeom>
        </p:spPr>
        <p:txBody>
          <a:bodyPr wrap="square">
            <a:spAutoFit/>
          </a:bodyPr>
          <a:lstStyle/>
          <a:p>
            <a:pPr algn="ctr"/>
            <a:r>
              <a:rPr lang="es-MX" sz="2200" b="1" dirty="0">
                <a:solidFill>
                  <a:srgbClr val="C00000"/>
                </a:solidFill>
                <a:latin typeface="Arial" panose="020B0604020202020204" pitchFamily="34" charset="0"/>
                <a:cs typeface="Arial" panose="020B0604020202020204" pitchFamily="34" charset="0"/>
              </a:rPr>
              <a:t>¿Dónde estábamos al inicio del ciclo escolar?</a:t>
            </a:r>
            <a:endParaRPr lang="es-MX" sz="2200" dirty="0">
              <a:solidFill>
                <a:srgbClr val="C00000"/>
              </a:solidFill>
            </a:endParaRPr>
          </a:p>
        </p:txBody>
      </p:sp>
      <p:sp>
        <p:nvSpPr>
          <p:cNvPr id="7" name="Rectángulo 6">
            <a:extLst>
              <a:ext uri="{FF2B5EF4-FFF2-40B4-BE49-F238E27FC236}">
                <a16:creationId xmlns:a16="http://schemas.microsoft.com/office/drawing/2014/main" id="{726C00D3-7A31-81B5-022F-4AAC6BD2AC53}"/>
              </a:ext>
            </a:extLst>
          </p:cNvPr>
          <p:cNvSpPr/>
          <p:nvPr/>
        </p:nvSpPr>
        <p:spPr>
          <a:xfrm>
            <a:off x="7996332" y="2818038"/>
            <a:ext cx="3015711" cy="461665"/>
          </a:xfrm>
          <a:prstGeom prst="rect">
            <a:avLst/>
          </a:prstGeom>
        </p:spPr>
        <p:txBody>
          <a:bodyPr wrap="square">
            <a:spAutoFit/>
          </a:bodyPr>
          <a:lstStyle/>
          <a:p>
            <a:pPr algn="ctr"/>
            <a:r>
              <a:rPr lang="es-MX" sz="2400" b="1" dirty="0">
                <a:solidFill>
                  <a:schemeClr val="accent6">
                    <a:lumMod val="75000"/>
                  </a:schemeClr>
                </a:solidFill>
                <a:latin typeface="Arial" panose="020B0604020202020204" pitchFamily="34" charset="0"/>
                <a:cs typeface="Arial" panose="020B0604020202020204" pitchFamily="34" charset="0"/>
              </a:rPr>
              <a:t>Evaluación Final</a:t>
            </a:r>
            <a:endParaRPr lang="es-MX" sz="2400" dirty="0">
              <a:solidFill>
                <a:schemeClr val="accent6">
                  <a:lumMod val="75000"/>
                </a:schemeClr>
              </a:solidFill>
            </a:endParaRPr>
          </a:p>
        </p:txBody>
      </p:sp>
      <p:sp>
        <p:nvSpPr>
          <p:cNvPr id="8" name="Rectángulo 7">
            <a:extLst>
              <a:ext uri="{FF2B5EF4-FFF2-40B4-BE49-F238E27FC236}">
                <a16:creationId xmlns:a16="http://schemas.microsoft.com/office/drawing/2014/main" id="{A0A10FA0-A541-3A5A-A3F2-D551016C1CAF}"/>
              </a:ext>
            </a:extLst>
          </p:cNvPr>
          <p:cNvSpPr/>
          <p:nvPr/>
        </p:nvSpPr>
        <p:spPr>
          <a:xfrm>
            <a:off x="7353215" y="4854427"/>
            <a:ext cx="4309940" cy="1200329"/>
          </a:xfrm>
          <a:prstGeom prst="rect">
            <a:avLst/>
          </a:prstGeom>
        </p:spPr>
        <p:txBody>
          <a:bodyPr wrap="square">
            <a:spAutoFit/>
          </a:bodyPr>
          <a:lstStyle/>
          <a:p>
            <a:pPr algn="ctr"/>
            <a:r>
              <a:rPr lang="es-MX" sz="2400" b="1" dirty="0">
                <a:solidFill>
                  <a:schemeClr val="accent6">
                    <a:lumMod val="75000"/>
                  </a:schemeClr>
                </a:solidFill>
                <a:latin typeface="Arial" panose="020B0604020202020204" pitchFamily="34" charset="0"/>
                <a:cs typeface="Arial" panose="020B0604020202020204" pitchFamily="34" charset="0"/>
              </a:rPr>
              <a:t>¿Dónde estamos?</a:t>
            </a:r>
          </a:p>
          <a:p>
            <a:pPr algn="ctr"/>
            <a:r>
              <a:rPr lang="es-MX" sz="2400" b="1" dirty="0">
                <a:solidFill>
                  <a:schemeClr val="accent6">
                    <a:lumMod val="75000"/>
                  </a:schemeClr>
                </a:solidFill>
                <a:latin typeface="Arial" panose="020B0604020202020204" pitchFamily="34" charset="0"/>
                <a:cs typeface="Arial" panose="020B0604020202020204" pitchFamily="34" charset="0"/>
              </a:rPr>
              <a:t>¿Qué logramos?</a:t>
            </a:r>
          </a:p>
          <a:p>
            <a:pPr algn="ctr"/>
            <a:r>
              <a:rPr lang="es-MX" sz="2400" b="1" dirty="0">
                <a:solidFill>
                  <a:schemeClr val="accent6">
                    <a:lumMod val="75000"/>
                  </a:schemeClr>
                </a:solidFill>
                <a:latin typeface="Arial" panose="020B0604020202020204" pitchFamily="34" charset="0"/>
                <a:cs typeface="Arial" panose="020B0604020202020204" pitchFamily="34" charset="0"/>
              </a:rPr>
              <a:t>¿Qué nos falta por hacer?</a:t>
            </a:r>
            <a:endParaRPr lang="es-MX" sz="2400" dirty="0">
              <a:solidFill>
                <a:schemeClr val="accent6">
                  <a:lumMod val="75000"/>
                </a:schemeClr>
              </a:solidFill>
            </a:endParaRPr>
          </a:p>
        </p:txBody>
      </p:sp>
      <p:sp>
        <p:nvSpPr>
          <p:cNvPr id="9" name="Flecha abajo 4">
            <a:extLst>
              <a:ext uri="{FF2B5EF4-FFF2-40B4-BE49-F238E27FC236}">
                <a16:creationId xmlns:a16="http://schemas.microsoft.com/office/drawing/2014/main" id="{F8E1BC80-4335-CB31-48D4-84B7D44AE698}"/>
              </a:ext>
            </a:extLst>
          </p:cNvPr>
          <p:cNvSpPr/>
          <p:nvPr/>
        </p:nvSpPr>
        <p:spPr>
          <a:xfrm>
            <a:off x="4873742" y="3718758"/>
            <a:ext cx="436098" cy="81592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Flecha abajo 15">
            <a:extLst>
              <a:ext uri="{FF2B5EF4-FFF2-40B4-BE49-F238E27FC236}">
                <a16:creationId xmlns:a16="http://schemas.microsoft.com/office/drawing/2014/main" id="{47CAF4F3-4F60-867C-48AC-C29C9184C37F}"/>
              </a:ext>
            </a:extLst>
          </p:cNvPr>
          <p:cNvSpPr/>
          <p:nvPr/>
        </p:nvSpPr>
        <p:spPr>
          <a:xfrm>
            <a:off x="9286138" y="3732628"/>
            <a:ext cx="436098" cy="81592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915947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227040" y="122141"/>
            <a:ext cx="6838778" cy="678940"/>
          </a:xfrm>
          <a:prstGeom prst="rect">
            <a:avLst/>
          </a:prstGeom>
        </p:spPr>
      </p:pic>
      <p:pic>
        <p:nvPicPr>
          <p:cNvPr id="12" name="Imagen 11"/>
          <p:cNvPicPr>
            <a:picLocks noChangeAspect="1"/>
          </p:cNvPicPr>
          <p:nvPr/>
        </p:nvPicPr>
        <p:blipFill>
          <a:blip r:embed="rId3">
            <a:biLevel thresh="75000"/>
          </a:blip>
          <a:stretch>
            <a:fillRect/>
          </a:stretch>
        </p:blipFill>
        <p:spPr>
          <a:xfrm>
            <a:off x="10456332" y="162845"/>
            <a:ext cx="1577284" cy="419295"/>
          </a:xfrm>
          <a:prstGeom prst="rect">
            <a:avLst/>
          </a:prstGeom>
        </p:spPr>
      </p:pic>
      <p:graphicFrame>
        <p:nvGraphicFramePr>
          <p:cNvPr id="2" name="Marcador de contenido 2">
            <a:extLst>
              <a:ext uri="{FF2B5EF4-FFF2-40B4-BE49-F238E27FC236}">
                <a16:creationId xmlns:a16="http://schemas.microsoft.com/office/drawing/2014/main" id="{418618F1-1478-B33A-571B-F3DEC7AA2612}"/>
              </a:ext>
            </a:extLst>
          </p:cNvPr>
          <p:cNvGraphicFramePr>
            <a:graphicFrameLocks/>
          </p:cNvGraphicFramePr>
          <p:nvPr>
            <p:extLst>
              <p:ext uri="{D42A27DB-BD31-4B8C-83A1-F6EECF244321}">
                <p14:modId xmlns:p14="http://schemas.microsoft.com/office/powerpoint/2010/main" val="2109545194"/>
              </p:ext>
            </p:extLst>
          </p:nvPr>
        </p:nvGraphicFramePr>
        <p:xfrm>
          <a:off x="1133646" y="1652559"/>
          <a:ext cx="9924707" cy="4753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a:extLst>
              <a:ext uri="{FF2B5EF4-FFF2-40B4-BE49-F238E27FC236}">
                <a16:creationId xmlns:a16="http://schemas.microsoft.com/office/drawing/2014/main" id="{0F9E4DB6-6DB2-7AD7-F02A-D180BBBDC612}"/>
              </a:ext>
            </a:extLst>
          </p:cNvPr>
          <p:cNvSpPr txBox="1"/>
          <p:nvPr/>
        </p:nvSpPr>
        <p:spPr>
          <a:xfrm>
            <a:off x="4404772" y="1129339"/>
            <a:ext cx="4224879" cy="523220"/>
          </a:xfrm>
          <a:prstGeom prst="rect">
            <a:avLst/>
          </a:prstGeom>
          <a:noFill/>
        </p:spPr>
        <p:txBody>
          <a:bodyPr wrap="square">
            <a:spAutoFit/>
          </a:bodyPr>
          <a:lstStyle/>
          <a:p>
            <a:r>
              <a:rPr lang="es-MX" sz="2800" b="1" i="0" u="none" strike="noStrike" baseline="0" dirty="0">
                <a:latin typeface="Arial" panose="020B0604020202020204" pitchFamily="34" charset="0"/>
                <a:cs typeface="Arial" panose="020B0604020202020204" pitchFamily="34" charset="0"/>
              </a:rPr>
              <a:t>Analizar en colectivo:</a:t>
            </a:r>
            <a:endParaRPr lang="es-MX" sz="2800" dirty="0"/>
          </a:p>
        </p:txBody>
      </p:sp>
    </p:spTree>
    <p:extLst>
      <p:ext uri="{BB962C8B-B14F-4D97-AF65-F5344CB8AC3E}">
        <p14:creationId xmlns:p14="http://schemas.microsoft.com/office/powerpoint/2010/main" val="2018439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227040" y="122141"/>
            <a:ext cx="6838778" cy="678940"/>
          </a:xfrm>
          <a:prstGeom prst="rect">
            <a:avLst/>
          </a:prstGeom>
        </p:spPr>
      </p:pic>
      <p:pic>
        <p:nvPicPr>
          <p:cNvPr id="12" name="Imagen 11"/>
          <p:cNvPicPr>
            <a:picLocks noChangeAspect="1"/>
          </p:cNvPicPr>
          <p:nvPr/>
        </p:nvPicPr>
        <p:blipFill>
          <a:blip r:embed="rId3">
            <a:biLevel thresh="75000"/>
          </a:blip>
          <a:stretch>
            <a:fillRect/>
          </a:stretch>
        </p:blipFill>
        <p:spPr>
          <a:xfrm>
            <a:off x="10456332" y="162845"/>
            <a:ext cx="1577284" cy="419295"/>
          </a:xfrm>
          <a:prstGeom prst="rect">
            <a:avLst/>
          </a:prstGeom>
        </p:spPr>
      </p:pic>
      <p:graphicFrame>
        <p:nvGraphicFramePr>
          <p:cNvPr id="2" name="Marcador de contenido 2">
            <a:extLst>
              <a:ext uri="{FF2B5EF4-FFF2-40B4-BE49-F238E27FC236}">
                <a16:creationId xmlns:a16="http://schemas.microsoft.com/office/drawing/2014/main" id="{A4FCDD29-27C7-0814-C542-83C9E8409629}"/>
              </a:ext>
            </a:extLst>
          </p:cNvPr>
          <p:cNvGraphicFramePr>
            <a:graphicFrameLocks/>
          </p:cNvGraphicFramePr>
          <p:nvPr>
            <p:extLst>
              <p:ext uri="{D42A27DB-BD31-4B8C-83A1-F6EECF244321}">
                <p14:modId xmlns:p14="http://schemas.microsoft.com/office/powerpoint/2010/main" val="3056907606"/>
              </p:ext>
            </p:extLst>
          </p:nvPr>
        </p:nvGraphicFramePr>
        <p:xfrm>
          <a:off x="708991" y="1366809"/>
          <a:ext cx="9924707" cy="4753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49015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227040" y="122141"/>
            <a:ext cx="6838778" cy="678940"/>
          </a:xfrm>
          <a:prstGeom prst="rect">
            <a:avLst/>
          </a:prstGeom>
        </p:spPr>
      </p:pic>
      <p:pic>
        <p:nvPicPr>
          <p:cNvPr id="12" name="Imagen 11"/>
          <p:cNvPicPr>
            <a:picLocks noChangeAspect="1"/>
          </p:cNvPicPr>
          <p:nvPr/>
        </p:nvPicPr>
        <p:blipFill>
          <a:blip r:embed="rId3">
            <a:biLevel thresh="75000"/>
          </a:blip>
          <a:stretch>
            <a:fillRect/>
          </a:stretch>
        </p:blipFill>
        <p:spPr>
          <a:xfrm>
            <a:off x="10456332" y="162845"/>
            <a:ext cx="1577284" cy="419295"/>
          </a:xfrm>
          <a:prstGeom prst="rect">
            <a:avLst/>
          </a:prstGeom>
        </p:spPr>
      </p:pic>
      <p:graphicFrame>
        <p:nvGraphicFramePr>
          <p:cNvPr id="2" name="Marcador de contenido 2">
            <a:extLst>
              <a:ext uri="{FF2B5EF4-FFF2-40B4-BE49-F238E27FC236}">
                <a16:creationId xmlns:a16="http://schemas.microsoft.com/office/drawing/2014/main" id="{901AC5A4-7F75-494B-37EB-EBB3EAC83C22}"/>
              </a:ext>
            </a:extLst>
          </p:cNvPr>
          <p:cNvGraphicFramePr>
            <a:graphicFrameLocks/>
          </p:cNvGraphicFramePr>
          <p:nvPr>
            <p:extLst>
              <p:ext uri="{D42A27DB-BD31-4B8C-83A1-F6EECF244321}">
                <p14:modId xmlns:p14="http://schemas.microsoft.com/office/powerpoint/2010/main" val="3367231743"/>
              </p:ext>
            </p:extLst>
          </p:nvPr>
        </p:nvGraphicFramePr>
        <p:xfrm>
          <a:off x="1133646" y="952471"/>
          <a:ext cx="9924707" cy="4753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98393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227040" y="122141"/>
            <a:ext cx="6838778" cy="678940"/>
          </a:xfrm>
          <a:prstGeom prst="rect">
            <a:avLst/>
          </a:prstGeom>
        </p:spPr>
      </p:pic>
      <p:pic>
        <p:nvPicPr>
          <p:cNvPr id="12" name="Imagen 11"/>
          <p:cNvPicPr>
            <a:picLocks noChangeAspect="1"/>
          </p:cNvPicPr>
          <p:nvPr/>
        </p:nvPicPr>
        <p:blipFill>
          <a:blip r:embed="rId3">
            <a:biLevel thresh="75000"/>
          </a:blip>
          <a:stretch>
            <a:fillRect/>
          </a:stretch>
        </p:blipFill>
        <p:spPr>
          <a:xfrm>
            <a:off x="10456332" y="162845"/>
            <a:ext cx="1577284" cy="419295"/>
          </a:xfrm>
          <a:prstGeom prst="rect">
            <a:avLst/>
          </a:prstGeom>
        </p:spPr>
      </p:pic>
      <p:sp>
        <p:nvSpPr>
          <p:cNvPr id="15" name="Rectángulo 14"/>
          <p:cNvSpPr/>
          <p:nvPr/>
        </p:nvSpPr>
        <p:spPr>
          <a:xfrm>
            <a:off x="-1" y="938660"/>
            <a:ext cx="12192001" cy="584775"/>
          </a:xfrm>
          <a:prstGeom prst="rect">
            <a:avLst/>
          </a:prstGeom>
          <a:solidFill>
            <a:srgbClr val="8A0000"/>
          </a:solidFill>
        </p:spPr>
        <p:txBody>
          <a:bodyPr wrap="square">
            <a:spAutoFit/>
          </a:bodyPr>
          <a:lstStyle/>
          <a:p>
            <a:pPr algn="ctr"/>
            <a:r>
              <a:rPr lang="es-MX" sz="3200" b="1" dirty="0">
                <a:solidFill>
                  <a:schemeClr val="bg1"/>
                </a:solidFill>
              </a:rPr>
              <a:t>TEMAS PRIORITARIOS A NIVEL FEDERAL</a:t>
            </a:r>
          </a:p>
        </p:txBody>
      </p:sp>
      <p:sp>
        <p:nvSpPr>
          <p:cNvPr id="10" name="CuadroTexto 9">
            <a:extLst>
              <a:ext uri="{FF2B5EF4-FFF2-40B4-BE49-F238E27FC236}">
                <a16:creationId xmlns:a16="http://schemas.microsoft.com/office/drawing/2014/main" id="{3B3B2D2F-FE67-45C7-8090-7DC340D45A6E}"/>
              </a:ext>
            </a:extLst>
          </p:cNvPr>
          <p:cNvSpPr txBox="1"/>
          <p:nvPr/>
        </p:nvSpPr>
        <p:spPr>
          <a:xfrm>
            <a:off x="744718" y="1963757"/>
            <a:ext cx="10925666" cy="4401205"/>
          </a:xfrm>
          <a:prstGeom prst="rect">
            <a:avLst/>
          </a:prstGeom>
          <a:noFill/>
        </p:spPr>
        <p:txBody>
          <a:bodyPr wrap="square" rtlCol="0">
            <a:spAutoFit/>
          </a:bodyPr>
          <a:lstStyle/>
          <a:p>
            <a:pPr marL="342900" lvl="0" indent="-342900">
              <a:buFont typeface="Arial" panose="020B0604020202020204" pitchFamily="34" charset="0"/>
              <a:buChar char="•"/>
            </a:pPr>
            <a:r>
              <a:rPr lang="es-MX" sz="2800" dirty="0">
                <a:effectLst>
                  <a:outerShdw blurRad="38100" dist="38100" dir="2700000" algn="tl">
                    <a:srgbClr val="000000">
                      <a:alpha val="43137"/>
                    </a:srgbClr>
                  </a:outerShdw>
                </a:effectLst>
              </a:rPr>
              <a:t>La integración curricular.</a:t>
            </a:r>
          </a:p>
          <a:p>
            <a:pPr marL="342900" lvl="0" indent="-342900">
              <a:buFont typeface="Arial" panose="020B0604020202020204" pitchFamily="34" charset="0"/>
              <a:buChar char="•"/>
            </a:pPr>
            <a:r>
              <a:rPr lang="es-MX" sz="2800" dirty="0">
                <a:effectLst>
                  <a:outerShdw blurRad="38100" dist="38100" dir="2700000" algn="tl">
                    <a:srgbClr val="000000">
                      <a:alpha val="43137"/>
                    </a:srgbClr>
                  </a:outerShdw>
                </a:effectLst>
              </a:rPr>
              <a:t>Autonomía profesional.</a:t>
            </a:r>
          </a:p>
          <a:p>
            <a:pPr marL="342900" lvl="0" indent="-342900">
              <a:buFont typeface="Arial" panose="020B0604020202020204" pitchFamily="34" charset="0"/>
              <a:buChar char="•"/>
            </a:pPr>
            <a:r>
              <a:rPr lang="es-MX" sz="2800" dirty="0">
                <a:effectLst>
                  <a:outerShdw blurRad="38100" dist="38100" dir="2700000" algn="tl">
                    <a:srgbClr val="000000">
                      <a:alpha val="43137"/>
                    </a:srgbClr>
                  </a:outerShdw>
                </a:effectLst>
              </a:rPr>
              <a:t>Proceso de </a:t>
            </a:r>
            <a:r>
              <a:rPr lang="es-MX" sz="2800" dirty="0" err="1">
                <a:effectLst>
                  <a:outerShdw blurRad="38100" dist="38100" dir="2700000" algn="tl">
                    <a:srgbClr val="000000">
                      <a:alpha val="43137"/>
                    </a:srgbClr>
                  </a:outerShdw>
                </a:effectLst>
              </a:rPr>
              <a:t>codiseño</a:t>
            </a:r>
            <a:r>
              <a:rPr lang="es-MX" sz="2800" dirty="0">
                <a:effectLst>
                  <a:outerShdw blurRad="38100" dist="38100" dir="2700000" algn="tl">
                    <a:srgbClr val="000000">
                      <a:alpha val="43137"/>
                    </a:srgbClr>
                  </a:outerShdw>
                </a:effectLst>
              </a:rPr>
              <a:t>  (Programa analítico).</a:t>
            </a:r>
          </a:p>
          <a:p>
            <a:pPr marL="342900" lvl="0" indent="-342900">
              <a:buFont typeface="Arial" panose="020B0604020202020204" pitchFamily="34" charset="0"/>
              <a:buChar char="•"/>
            </a:pPr>
            <a:r>
              <a:rPr lang="es-MX" sz="2800" dirty="0">
                <a:effectLst>
                  <a:outerShdw blurRad="38100" dist="38100" dir="2700000" algn="tl">
                    <a:srgbClr val="000000">
                      <a:alpha val="43137"/>
                    </a:srgbClr>
                  </a:outerShdw>
                </a:effectLst>
              </a:rPr>
              <a:t>La relación tutora en las construcciones de comunidades de aprendizaje.</a:t>
            </a:r>
          </a:p>
          <a:p>
            <a:pPr marL="342900" lvl="0" indent="-342900">
              <a:buFont typeface="Arial" panose="020B0604020202020204" pitchFamily="34" charset="0"/>
              <a:buChar char="•"/>
            </a:pPr>
            <a:r>
              <a:rPr lang="es-MX" sz="2800" dirty="0">
                <a:effectLst>
                  <a:outerShdw blurRad="38100" dist="38100" dir="2700000" algn="tl">
                    <a:srgbClr val="000000">
                      <a:alpha val="43137"/>
                    </a:srgbClr>
                  </a:outerShdw>
                </a:effectLst>
              </a:rPr>
              <a:t>Metodologías activas para una enseñanza y aprendizaje situados.</a:t>
            </a:r>
          </a:p>
          <a:p>
            <a:pPr marL="342900" lvl="0" indent="-342900">
              <a:buFont typeface="Arial" panose="020B0604020202020204" pitchFamily="34" charset="0"/>
              <a:buChar char="•"/>
            </a:pPr>
            <a:r>
              <a:rPr lang="es-MX" sz="2800" dirty="0">
                <a:effectLst>
                  <a:outerShdw blurRad="38100" dist="38100" dir="2700000" algn="tl">
                    <a:srgbClr val="000000">
                      <a:alpha val="43137"/>
                    </a:srgbClr>
                  </a:outerShdw>
                </a:effectLst>
              </a:rPr>
              <a:t>Uso de los Libros de Texto Gratuitos.</a:t>
            </a:r>
          </a:p>
          <a:p>
            <a:pPr marL="342900" lvl="0" indent="-342900">
              <a:buFont typeface="Arial" panose="020B0604020202020204" pitchFamily="34" charset="0"/>
              <a:buChar char="•"/>
            </a:pPr>
            <a:r>
              <a:rPr lang="es-MX" sz="2800" dirty="0">
                <a:effectLst>
                  <a:outerShdw blurRad="38100" dist="38100" dir="2700000" algn="tl">
                    <a:srgbClr val="000000">
                      <a:alpha val="43137"/>
                    </a:srgbClr>
                  </a:outerShdw>
                </a:effectLst>
              </a:rPr>
              <a:t>Formación docente.</a:t>
            </a:r>
          </a:p>
          <a:p>
            <a:pPr marL="342900" lvl="0" indent="-342900">
              <a:buFont typeface="Arial" panose="020B0604020202020204" pitchFamily="34" charset="0"/>
              <a:buChar char="•"/>
            </a:pPr>
            <a:r>
              <a:rPr lang="es-MX" sz="2800" dirty="0">
                <a:effectLst>
                  <a:outerShdw blurRad="38100" dist="38100" dir="2700000" algn="tl">
                    <a:srgbClr val="000000">
                      <a:alpha val="43137"/>
                    </a:srgbClr>
                  </a:outerShdw>
                </a:effectLst>
              </a:rPr>
              <a:t>U otra que el colectivo o el comité considere importante al contexto y lectura de la realidad.</a:t>
            </a:r>
            <a:endParaRPr lang="es-MX" sz="2000" dirty="0"/>
          </a:p>
        </p:txBody>
      </p:sp>
    </p:spTree>
    <p:extLst>
      <p:ext uri="{BB962C8B-B14F-4D97-AF65-F5344CB8AC3E}">
        <p14:creationId xmlns:p14="http://schemas.microsoft.com/office/powerpoint/2010/main" val="447185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227040" y="122141"/>
            <a:ext cx="6838778" cy="678940"/>
          </a:xfrm>
          <a:prstGeom prst="rect">
            <a:avLst/>
          </a:prstGeom>
        </p:spPr>
      </p:pic>
      <p:pic>
        <p:nvPicPr>
          <p:cNvPr id="12" name="Imagen 11"/>
          <p:cNvPicPr>
            <a:picLocks noChangeAspect="1"/>
          </p:cNvPicPr>
          <p:nvPr/>
        </p:nvPicPr>
        <p:blipFill>
          <a:blip r:embed="rId3">
            <a:biLevel thresh="75000"/>
          </a:blip>
          <a:stretch>
            <a:fillRect/>
          </a:stretch>
        </p:blipFill>
        <p:spPr>
          <a:xfrm>
            <a:off x="10456332" y="162845"/>
            <a:ext cx="1577284" cy="419295"/>
          </a:xfrm>
          <a:prstGeom prst="rect">
            <a:avLst/>
          </a:prstGeom>
        </p:spPr>
      </p:pic>
      <p:sp>
        <p:nvSpPr>
          <p:cNvPr id="2" name="CuadroTexto 1">
            <a:extLst>
              <a:ext uri="{FF2B5EF4-FFF2-40B4-BE49-F238E27FC236}">
                <a16:creationId xmlns:a16="http://schemas.microsoft.com/office/drawing/2014/main" id="{7538DB16-9A1C-2F99-F643-170490DF79C0}"/>
              </a:ext>
            </a:extLst>
          </p:cNvPr>
          <p:cNvSpPr txBox="1"/>
          <p:nvPr/>
        </p:nvSpPr>
        <p:spPr>
          <a:xfrm>
            <a:off x="973374" y="1252086"/>
            <a:ext cx="9988078" cy="1107996"/>
          </a:xfrm>
          <a:prstGeom prst="rect">
            <a:avLst/>
          </a:prstGeom>
          <a:ln w="57150">
            <a:solidFill>
              <a:srgbClr val="77184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MX" sz="2200" b="1" dirty="0">
                <a:latin typeface="Arial" panose="020B0604020202020204" pitchFamily="34" charset="0"/>
                <a:cs typeface="Arial" panose="020B0604020202020204" pitchFamily="34" charset="0"/>
              </a:rPr>
              <a:t>¿Qué resultados se obtuvieron? </a:t>
            </a:r>
          </a:p>
          <a:p>
            <a:pPr lvl="0" algn="just"/>
            <a:r>
              <a:rPr lang="es-MX" sz="2200" b="1" dirty="0">
                <a:latin typeface="Arial" panose="020B0604020202020204" pitchFamily="34" charset="0"/>
                <a:cs typeface="Arial" panose="020B0604020202020204" pitchFamily="34" charset="0"/>
              </a:rPr>
              <a:t>Áreas de oportunidad y estrategias exitosas para su continuidad.</a:t>
            </a:r>
          </a:p>
          <a:p>
            <a:pPr algn="just"/>
            <a:r>
              <a:rPr lang="es-ES" sz="2200" b="1" dirty="0">
                <a:latin typeface="Arial" panose="020B0604020202020204" pitchFamily="34" charset="0"/>
                <a:cs typeface="Arial" panose="020B0604020202020204" pitchFamily="34" charset="0"/>
              </a:rPr>
              <a:t>Logros significativos.</a:t>
            </a:r>
          </a:p>
        </p:txBody>
      </p:sp>
      <p:graphicFrame>
        <p:nvGraphicFramePr>
          <p:cNvPr id="3" name="Diagrama 2">
            <a:extLst>
              <a:ext uri="{FF2B5EF4-FFF2-40B4-BE49-F238E27FC236}">
                <a16:creationId xmlns:a16="http://schemas.microsoft.com/office/drawing/2014/main" id="{8A03C0CA-A82D-5D42-8DD5-D1DAC8DA0B23}"/>
              </a:ext>
            </a:extLst>
          </p:cNvPr>
          <p:cNvGraphicFramePr/>
          <p:nvPr>
            <p:extLst>
              <p:ext uri="{D42A27DB-BD31-4B8C-83A1-F6EECF244321}">
                <p14:modId xmlns:p14="http://schemas.microsoft.com/office/powerpoint/2010/main" val="4024436856"/>
              </p:ext>
            </p:extLst>
          </p:nvPr>
        </p:nvGraphicFramePr>
        <p:xfrm>
          <a:off x="973374" y="2634271"/>
          <a:ext cx="8226424" cy="3727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ángulo: esquinas redondeadas 3">
            <a:extLst>
              <a:ext uri="{FF2B5EF4-FFF2-40B4-BE49-F238E27FC236}">
                <a16:creationId xmlns:a16="http://schemas.microsoft.com/office/drawing/2014/main" id="{9DD8C63B-8C37-A635-035D-23E26C97B339}"/>
              </a:ext>
            </a:extLst>
          </p:cNvPr>
          <p:cNvSpPr/>
          <p:nvPr/>
        </p:nvSpPr>
        <p:spPr>
          <a:xfrm>
            <a:off x="9599083" y="2634271"/>
            <a:ext cx="2228850" cy="121443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400" b="1" dirty="0"/>
              <a:t>¿Y los procesos?</a:t>
            </a:r>
          </a:p>
        </p:txBody>
      </p:sp>
      <p:pic>
        <p:nvPicPr>
          <p:cNvPr id="1026" name="Picture 2">
            <a:extLst>
              <a:ext uri="{FF2B5EF4-FFF2-40B4-BE49-F238E27FC236}">
                <a16:creationId xmlns:a16="http://schemas.microsoft.com/office/drawing/2014/main" id="{3CCD6E5A-8D94-E671-ACCF-F4EC7ACDE58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20213" y="3848709"/>
            <a:ext cx="2871787" cy="287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74798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7985</TotalTime>
  <Words>1785</Words>
  <Application>Microsoft Office PowerPoint</Application>
  <PresentationFormat>Panorámica</PresentationFormat>
  <Paragraphs>187</Paragraphs>
  <Slides>30</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30</vt:i4>
      </vt:variant>
    </vt:vector>
  </HeadingPairs>
  <TitlesOfParts>
    <vt:vector size="39" baseType="lpstr">
      <vt:lpstr>Arial</vt:lpstr>
      <vt:lpstr>Calibri</vt:lpstr>
      <vt:lpstr>Calibri Light</vt:lpstr>
      <vt:lpstr>Century Gothic</vt:lpstr>
      <vt:lpstr>Monserrat</vt:lpstr>
      <vt:lpstr>Montserrat-Regular</vt:lpstr>
      <vt:lpstr>NotoSans-Bold</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DDCE</dc:creator>
  <cp:lastModifiedBy>Avelina Galindo Celix</cp:lastModifiedBy>
  <cp:revision>528</cp:revision>
  <dcterms:created xsi:type="dcterms:W3CDTF">2024-08-24T00:57:29Z</dcterms:created>
  <dcterms:modified xsi:type="dcterms:W3CDTF">2026-05-24T21:47:17Z</dcterms:modified>
</cp:coreProperties>
</file>