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1" r:id="rId2"/>
    <p:sldId id="1182" r:id="rId3"/>
    <p:sldId id="1183" r:id="rId4"/>
    <p:sldId id="1184" r:id="rId5"/>
    <p:sldId id="1185" r:id="rId6"/>
    <p:sldId id="1186" r:id="rId7"/>
    <p:sldId id="1187" r:id="rId8"/>
    <p:sldId id="1188" r:id="rId9"/>
    <p:sldId id="1189" r:id="rId10"/>
    <p:sldId id="1190" r:id="rId11"/>
    <p:sldId id="1168" r:id="rId12"/>
    <p:sldId id="1169" r:id="rId13"/>
    <p:sldId id="1170" r:id="rId14"/>
    <p:sldId id="1172" r:id="rId15"/>
    <p:sldId id="1173" r:id="rId16"/>
    <p:sldId id="1174" r:id="rId17"/>
    <p:sldId id="1175" r:id="rId18"/>
    <p:sldId id="1177" r:id="rId19"/>
    <p:sldId id="1178" r:id="rId20"/>
    <p:sldId id="1191" r:id="rId21"/>
    <p:sldId id="1179" r:id="rId22"/>
    <p:sldId id="1180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00"/>
    <a:srgbClr val="006600"/>
    <a:srgbClr val="0033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ano Vilchis" userId="6093f78b8510e009" providerId="LiveId" clId="{CB4F8E5D-0C8D-4F7F-9A82-B7773FAB8B28}"/>
    <pc:docChg chg="undo custSel delSld modSld">
      <pc:chgData name="Emiliano Vilchis" userId="6093f78b8510e009" providerId="LiveId" clId="{CB4F8E5D-0C8D-4F7F-9A82-B7773FAB8B28}" dt="2025-10-25T05:30:17.296" v="667" actId="47"/>
      <pc:docMkLst>
        <pc:docMk/>
      </pc:docMkLst>
      <pc:sldChg chg="addSp delSp modSp mod">
        <pc:chgData name="Emiliano Vilchis" userId="6093f78b8510e009" providerId="LiveId" clId="{CB4F8E5D-0C8D-4F7F-9A82-B7773FAB8B28}" dt="2025-10-25T05:24:20.947" v="622" actId="1076"/>
        <pc:sldMkLst>
          <pc:docMk/>
          <pc:sldMk cId="2679119041" sldId="971"/>
        </pc:sldMkLst>
        <pc:spChg chg="del mod">
          <ac:chgData name="Emiliano Vilchis" userId="6093f78b8510e009" providerId="LiveId" clId="{CB4F8E5D-0C8D-4F7F-9A82-B7773FAB8B28}" dt="2025-10-25T05:23:34.565" v="616" actId="478"/>
          <ac:spMkLst>
            <pc:docMk/>
            <pc:sldMk cId="2679119041" sldId="971"/>
            <ac:spMk id="13" creationId="{E50E8304-9CED-420E-AE77-3F4E7BC711FA}"/>
          </ac:spMkLst>
        </pc:spChg>
        <pc:picChg chg="add mod">
          <ac:chgData name="Emiliano Vilchis" userId="6093f78b8510e009" providerId="LiveId" clId="{CB4F8E5D-0C8D-4F7F-9A82-B7773FAB8B28}" dt="2025-10-25T05:24:09.064" v="620" actId="14100"/>
          <ac:picMkLst>
            <pc:docMk/>
            <pc:sldMk cId="2679119041" sldId="971"/>
            <ac:picMk id="3" creationId="{259C9394-2DA5-4D3A-B7BB-FF20DAC652C5}"/>
          </ac:picMkLst>
        </pc:picChg>
        <pc:picChg chg="del">
          <ac:chgData name="Emiliano Vilchis" userId="6093f78b8510e009" providerId="LiveId" clId="{CB4F8E5D-0C8D-4F7F-9A82-B7773FAB8B28}" dt="2025-10-25T05:23:26.624" v="613" actId="478"/>
          <ac:picMkLst>
            <pc:docMk/>
            <pc:sldMk cId="2679119041" sldId="971"/>
            <ac:picMk id="4" creationId="{4E6016A7-B2D7-48D4-B68A-B440766AC7DB}"/>
          </ac:picMkLst>
        </pc:picChg>
        <pc:picChg chg="add mod">
          <ac:chgData name="Emiliano Vilchis" userId="6093f78b8510e009" providerId="LiveId" clId="{CB4F8E5D-0C8D-4F7F-9A82-B7773FAB8B28}" dt="2025-10-25T05:24:20.947" v="622" actId="1076"/>
          <ac:picMkLst>
            <pc:docMk/>
            <pc:sldMk cId="2679119041" sldId="971"/>
            <ac:picMk id="5" creationId="{34D840B8-5641-439B-91BC-54F9C506B552}"/>
          </ac:picMkLst>
        </pc:picChg>
        <pc:picChg chg="del">
          <ac:chgData name="Emiliano Vilchis" userId="6093f78b8510e009" providerId="LiveId" clId="{CB4F8E5D-0C8D-4F7F-9A82-B7773FAB8B28}" dt="2025-10-25T05:23:28.698" v="614" actId="478"/>
          <ac:picMkLst>
            <pc:docMk/>
            <pc:sldMk cId="2679119041" sldId="971"/>
            <ac:picMk id="8" creationId="{6052ADBE-CEAD-4057-A4C9-D0E6FD2B7D9B}"/>
          </ac:picMkLst>
        </pc:picChg>
        <pc:picChg chg="del">
          <ac:chgData name="Emiliano Vilchis" userId="6093f78b8510e009" providerId="LiveId" clId="{CB4F8E5D-0C8D-4F7F-9A82-B7773FAB8B28}" dt="2025-10-25T05:23:24.461" v="612" actId="478"/>
          <ac:picMkLst>
            <pc:docMk/>
            <pc:sldMk cId="2679119041" sldId="971"/>
            <ac:picMk id="11" creationId="{6C5F8CF3-DAB0-4B36-A8CE-8C97C9F837A1}"/>
          </ac:picMkLst>
        </pc:picChg>
      </pc:sldChg>
      <pc:sldChg chg="addSp delSp modSp mod">
        <pc:chgData name="Emiliano Vilchis" userId="6093f78b8510e009" providerId="LiveId" clId="{CB4F8E5D-0C8D-4F7F-9A82-B7773FAB8B28}" dt="2025-10-25T05:27:30.301" v="649" actId="1076"/>
        <pc:sldMkLst>
          <pc:docMk/>
          <pc:sldMk cId="215708328" sldId="972"/>
        </pc:sldMkLst>
        <pc:picChg chg="add mod">
          <ac:chgData name="Emiliano Vilchis" userId="6093f78b8510e009" providerId="LiveId" clId="{CB4F8E5D-0C8D-4F7F-9A82-B7773FAB8B28}" dt="2025-10-25T05:27:30.301" v="649" actId="1076"/>
          <ac:picMkLst>
            <pc:docMk/>
            <pc:sldMk cId="215708328" sldId="972"/>
            <ac:picMk id="3" creationId="{AF41C75F-614A-4FC0-96D7-A9CD25FF5EFE}"/>
          </ac:picMkLst>
        </pc:picChg>
        <pc:picChg chg="del">
          <ac:chgData name="Emiliano Vilchis" userId="6093f78b8510e009" providerId="LiveId" clId="{CB4F8E5D-0C8D-4F7F-9A82-B7773FAB8B28}" dt="2025-10-25T05:26:59.122" v="646" actId="478"/>
          <ac:picMkLst>
            <pc:docMk/>
            <pc:sldMk cId="215708328" sldId="972"/>
            <ac:picMk id="4" creationId="{349B9159-5F93-44E3-B40A-ACE5B4BF4377}"/>
          </ac:picMkLst>
        </pc:picChg>
      </pc:sldChg>
      <pc:sldChg chg="addSp delSp modSp mod">
        <pc:chgData name="Emiliano Vilchis" userId="6093f78b8510e009" providerId="LiveId" clId="{CB4F8E5D-0C8D-4F7F-9A82-B7773FAB8B28}" dt="2025-10-25T05:28:04.693" v="655" actId="1076"/>
        <pc:sldMkLst>
          <pc:docMk/>
          <pc:sldMk cId="3239770626" sldId="976"/>
        </pc:sldMkLst>
        <pc:spChg chg="del mod">
          <ac:chgData name="Emiliano Vilchis" userId="6093f78b8510e009" providerId="LiveId" clId="{CB4F8E5D-0C8D-4F7F-9A82-B7773FAB8B28}" dt="2025-10-25T05:27:38.506" v="651" actId="478"/>
          <ac:spMkLst>
            <pc:docMk/>
            <pc:sldMk cId="3239770626" sldId="976"/>
            <ac:spMk id="5" creationId="{05030A41-2A31-473F-B27B-82DD9BA75E8C}"/>
          </ac:spMkLst>
        </pc:spChg>
        <pc:picChg chg="add mod">
          <ac:chgData name="Emiliano Vilchis" userId="6093f78b8510e009" providerId="LiveId" clId="{CB4F8E5D-0C8D-4F7F-9A82-B7773FAB8B28}" dt="2025-10-25T05:28:04.693" v="655" actId="1076"/>
          <ac:picMkLst>
            <pc:docMk/>
            <pc:sldMk cId="3239770626" sldId="976"/>
            <ac:picMk id="3" creationId="{359595C8-5A7C-41DC-8C5B-0B11B525C663}"/>
          </ac:picMkLst>
        </pc:picChg>
        <pc:picChg chg="del">
          <ac:chgData name="Emiliano Vilchis" userId="6093f78b8510e009" providerId="LiveId" clId="{CB4F8E5D-0C8D-4F7F-9A82-B7773FAB8B28}" dt="2025-10-25T05:27:41.414" v="652" actId="478"/>
          <ac:picMkLst>
            <pc:docMk/>
            <pc:sldMk cId="3239770626" sldId="976"/>
            <ac:picMk id="4" creationId="{A29CB813-156E-47C3-9F71-F00048931EAE}"/>
          </ac:picMkLst>
        </pc:picChg>
      </pc:sldChg>
      <pc:sldChg chg="addSp delSp modSp del mod">
        <pc:chgData name="Emiliano Vilchis" userId="6093f78b8510e009" providerId="LiveId" clId="{CB4F8E5D-0C8D-4F7F-9A82-B7773FAB8B28}" dt="2025-10-25T05:30:17.296" v="667" actId="47"/>
        <pc:sldMkLst>
          <pc:docMk/>
          <pc:sldMk cId="3406705460" sldId="977"/>
        </pc:sldMkLst>
        <pc:picChg chg="add mod">
          <ac:chgData name="Emiliano Vilchis" userId="6093f78b8510e009" providerId="LiveId" clId="{CB4F8E5D-0C8D-4F7F-9A82-B7773FAB8B28}" dt="2025-10-25T05:30:03.628" v="666" actId="1076"/>
          <ac:picMkLst>
            <pc:docMk/>
            <pc:sldMk cId="3406705460" sldId="977"/>
            <ac:picMk id="3" creationId="{DAFDB947-527E-4DDD-A501-E6330B2D93D7}"/>
          </ac:picMkLst>
        </pc:picChg>
        <pc:picChg chg="del">
          <ac:chgData name="Emiliano Vilchis" userId="6093f78b8510e009" providerId="LiveId" clId="{CB4F8E5D-0C8D-4F7F-9A82-B7773FAB8B28}" dt="2025-10-25T05:29:10.364" v="656" actId="478"/>
          <ac:picMkLst>
            <pc:docMk/>
            <pc:sldMk cId="3406705460" sldId="977"/>
            <ac:picMk id="4" creationId="{5CB8CBC8-293E-4AF2-BF3F-96430CD082F2}"/>
          </ac:picMkLst>
        </pc:picChg>
        <pc:picChg chg="add mod">
          <ac:chgData name="Emiliano Vilchis" userId="6093f78b8510e009" providerId="LiveId" clId="{CB4F8E5D-0C8D-4F7F-9A82-B7773FAB8B28}" dt="2025-10-25T05:30:01.274" v="665" actId="1076"/>
          <ac:picMkLst>
            <pc:docMk/>
            <pc:sldMk cId="3406705460" sldId="977"/>
            <ac:picMk id="6" creationId="{992F7982-BF11-41D6-91D5-63933CF948FF}"/>
          </ac:picMkLst>
        </pc:picChg>
      </pc:sldChg>
      <pc:sldChg chg="addSp delSp modSp mod">
        <pc:chgData name="Emiliano Vilchis" userId="6093f78b8510e009" providerId="LiveId" clId="{CB4F8E5D-0C8D-4F7F-9A82-B7773FAB8B28}" dt="2025-10-25T04:51:42.652" v="106" actId="20577"/>
        <pc:sldMkLst>
          <pc:docMk/>
          <pc:sldMk cId="3323558464" sldId="984"/>
        </pc:sldMkLst>
        <pc:spChg chg="add del mod">
          <ac:chgData name="Emiliano Vilchis" userId="6093f78b8510e009" providerId="LiveId" clId="{CB4F8E5D-0C8D-4F7F-9A82-B7773FAB8B28}" dt="2025-10-25T04:44:35.410" v="39" actId="47"/>
          <ac:spMkLst>
            <pc:docMk/>
            <pc:sldMk cId="3323558464" sldId="984"/>
            <ac:spMk id="3" creationId="{CF01E39A-63A8-4B58-A9AA-EC6946235B89}"/>
          </ac:spMkLst>
        </pc:spChg>
        <pc:spChg chg="add mod">
          <ac:chgData name="Emiliano Vilchis" userId="6093f78b8510e009" providerId="LiveId" clId="{CB4F8E5D-0C8D-4F7F-9A82-B7773FAB8B28}" dt="2025-10-25T04:51:42.652" v="106" actId="20577"/>
          <ac:spMkLst>
            <pc:docMk/>
            <pc:sldMk cId="3323558464" sldId="984"/>
            <ac:spMk id="5" creationId="{472E467C-8167-4D77-A633-6423AF770198}"/>
          </ac:spMkLst>
        </pc:spChg>
        <pc:graphicFrameChg chg="add mod modGraphic">
          <ac:chgData name="Emiliano Vilchis" userId="6093f78b8510e009" providerId="LiveId" clId="{CB4F8E5D-0C8D-4F7F-9A82-B7773FAB8B28}" dt="2025-10-25T04:50:33.545" v="74"/>
          <ac:graphicFrameMkLst>
            <pc:docMk/>
            <pc:sldMk cId="3323558464" sldId="984"/>
            <ac:graphicFrameMk id="2" creationId="{B81D81EB-DF0A-4249-82EF-230C44FAE152}"/>
          </ac:graphicFrameMkLst>
        </pc:graphicFrameChg>
      </pc:sldChg>
      <pc:sldChg chg="addSp delSp modSp mod">
        <pc:chgData name="Emiliano Vilchis" userId="6093f78b8510e009" providerId="LiveId" clId="{CB4F8E5D-0C8D-4F7F-9A82-B7773FAB8B28}" dt="2025-10-25T04:53:27.971" v="116"/>
        <pc:sldMkLst>
          <pc:docMk/>
          <pc:sldMk cId="2377956175" sldId="985"/>
        </pc:sldMkLst>
        <pc:spChg chg="del mod">
          <ac:chgData name="Emiliano Vilchis" userId="6093f78b8510e009" providerId="LiveId" clId="{CB4F8E5D-0C8D-4F7F-9A82-B7773FAB8B28}" dt="2025-10-25T04:53:27.971" v="116"/>
          <ac:spMkLst>
            <pc:docMk/>
            <pc:sldMk cId="2377956175" sldId="985"/>
            <ac:spMk id="3" creationId="{C8AA8541-3F8F-42EF-82FD-B592ED14890F}"/>
          </ac:spMkLst>
        </pc:spChg>
        <pc:picChg chg="add mod">
          <ac:chgData name="Emiliano Vilchis" userId="6093f78b8510e009" providerId="LiveId" clId="{CB4F8E5D-0C8D-4F7F-9A82-B7773FAB8B28}" dt="2025-10-25T04:53:25.869" v="114" actId="1076"/>
          <ac:picMkLst>
            <pc:docMk/>
            <pc:sldMk cId="2377956175" sldId="985"/>
            <ac:picMk id="5" creationId="{9EA66676-8E30-4391-96F1-13D995BCD718}"/>
          </ac:picMkLst>
        </pc:picChg>
      </pc:sldChg>
      <pc:sldChg chg="addSp delSp modSp mod">
        <pc:chgData name="Emiliano Vilchis" userId="6093f78b8510e009" providerId="LiveId" clId="{CB4F8E5D-0C8D-4F7F-9A82-B7773FAB8B28}" dt="2025-10-25T05:15:47.335" v="565" actId="12269"/>
        <pc:sldMkLst>
          <pc:docMk/>
          <pc:sldMk cId="718612488" sldId="986"/>
        </pc:sldMkLst>
        <pc:spChg chg="mod">
          <ac:chgData name="Emiliano Vilchis" userId="6093f78b8510e009" providerId="LiveId" clId="{CB4F8E5D-0C8D-4F7F-9A82-B7773FAB8B28}" dt="2025-10-25T04:53:50.738" v="117" actId="20577"/>
          <ac:spMkLst>
            <pc:docMk/>
            <pc:sldMk cId="718612488" sldId="986"/>
            <ac:spMk id="3" creationId="{C8AA8541-3F8F-42EF-82FD-B592ED14890F}"/>
          </ac:spMkLst>
        </pc:spChg>
        <pc:spChg chg="add del mod">
          <ac:chgData name="Emiliano Vilchis" userId="6093f78b8510e009" providerId="LiveId" clId="{CB4F8E5D-0C8D-4F7F-9A82-B7773FAB8B28}" dt="2025-10-25T05:13:30.150" v="537" actId="207"/>
          <ac:spMkLst>
            <pc:docMk/>
            <pc:sldMk cId="718612488" sldId="986"/>
            <ac:spMk id="7" creationId="{AD80E39E-8F86-4074-A81B-440661962DC1}"/>
          </ac:spMkLst>
        </pc:spChg>
        <pc:graphicFrameChg chg="add del mod modGraphic">
          <ac:chgData name="Emiliano Vilchis" userId="6093f78b8510e009" providerId="LiveId" clId="{CB4F8E5D-0C8D-4F7F-9A82-B7773FAB8B28}" dt="2025-10-25T04:56:28.604" v="122" actId="478"/>
          <ac:graphicFrameMkLst>
            <pc:docMk/>
            <pc:sldMk cId="718612488" sldId="986"/>
            <ac:graphicFrameMk id="2" creationId="{5BF67790-4321-4953-8ECE-EC5FE359BCC3}"/>
          </ac:graphicFrameMkLst>
        </pc:graphicFrameChg>
        <pc:graphicFrameChg chg="add mod modGraphic">
          <ac:chgData name="Emiliano Vilchis" userId="6093f78b8510e009" providerId="LiveId" clId="{CB4F8E5D-0C8D-4F7F-9A82-B7773FAB8B28}" dt="2025-10-25T05:15:47.335" v="565" actId="12269"/>
          <ac:graphicFrameMkLst>
            <pc:docMk/>
            <pc:sldMk cId="718612488" sldId="986"/>
            <ac:graphicFrameMk id="5" creationId="{C481FD79-9DFE-4349-9D92-574F45C35D8B}"/>
          </ac:graphicFrameMkLst>
        </pc:graphicFrameChg>
      </pc:sldChg>
      <pc:sldChg chg="addSp delSp modSp mod">
        <pc:chgData name="Emiliano Vilchis" userId="6093f78b8510e009" providerId="LiveId" clId="{CB4F8E5D-0C8D-4F7F-9A82-B7773FAB8B28}" dt="2025-10-25T05:17:30.211" v="577" actId="1076"/>
        <pc:sldMkLst>
          <pc:docMk/>
          <pc:sldMk cId="1380221097" sldId="987"/>
        </pc:sldMkLst>
        <pc:spChg chg="add del mod">
          <ac:chgData name="Emiliano Vilchis" userId="6093f78b8510e009" providerId="LiveId" clId="{CB4F8E5D-0C8D-4F7F-9A82-B7773FAB8B28}" dt="2025-10-25T05:17:30.211" v="577" actId="1076"/>
          <ac:spMkLst>
            <pc:docMk/>
            <pc:sldMk cId="1380221097" sldId="987"/>
            <ac:spMk id="3" creationId="{7A038381-2083-41A3-B604-73E6B3B97A1B}"/>
          </ac:spMkLst>
        </pc:spChg>
      </pc:sldChg>
      <pc:sldChg chg="del">
        <pc:chgData name="Emiliano Vilchis" userId="6093f78b8510e009" providerId="LiveId" clId="{CB4F8E5D-0C8D-4F7F-9A82-B7773FAB8B28}" dt="2025-10-25T05:17:38.387" v="578" actId="47"/>
        <pc:sldMkLst>
          <pc:docMk/>
          <pc:sldMk cId="304173474" sldId="988"/>
        </pc:sldMkLst>
      </pc:sldChg>
      <pc:sldChg chg="addSp delSp modSp mod">
        <pc:chgData name="Emiliano Vilchis" userId="6093f78b8510e009" providerId="LiveId" clId="{CB4F8E5D-0C8D-4F7F-9A82-B7773FAB8B28}" dt="2025-10-25T05:19:11.905" v="588" actId="14100"/>
        <pc:sldMkLst>
          <pc:docMk/>
          <pc:sldMk cId="1974799294" sldId="989"/>
        </pc:sldMkLst>
        <pc:spChg chg="del mod">
          <ac:chgData name="Emiliano Vilchis" userId="6093f78b8510e009" providerId="LiveId" clId="{CB4F8E5D-0C8D-4F7F-9A82-B7773FAB8B28}" dt="2025-10-25T05:18:36.653" v="581" actId="478"/>
          <ac:spMkLst>
            <pc:docMk/>
            <pc:sldMk cId="1974799294" sldId="989"/>
            <ac:spMk id="6" creationId="{541E9691-79AF-4E21-B1D8-B20F20916FFD}"/>
          </ac:spMkLst>
        </pc:spChg>
        <pc:picChg chg="del">
          <ac:chgData name="Emiliano Vilchis" userId="6093f78b8510e009" providerId="LiveId" clId="{CB4F8E5D-0C8D-4F7F-9A82-B7773FAB8B28}" dt="2025-10-25T05:18:32.306" v="579" actId="478"/>
          <ac:picMkLst>
            <pc:docMk/>
            <pc:sldMk cId="1974799294" sldId="989"/>
            <ac:picMk id="3" creationId="{7341FD3D-C6DF-42DA-8040-E62CF3DB2846}"/>
          </ac:picMkLst>
        </pc:picChg>
        <pc:picChg chg="add mod">
          <ac:chgData name="Emiliano Vilchis" userId="6093f78b8510e009" providerId="LiveId" clId="{CB4F8E5D-0C8D-4F7F-9A82-B7773FAB8B28}" dt="2025-10-25T05:19:11.905" v="588" actId="14100"/>
          <ac:picMkLst>
            <pc:docMk/>
            <pc:sldMk cId="1974799294" sldId="989"/>
            <ac:picMk id="4" creationId="{BBF98F8B-E2F0-4985-B88C-E8DBFEFE1F2E}"/>
          </ac:picMkLst>
        </pc:picChg>
      </pc:sldChg>
      <pc:sldChg chg="addSp delSp modSp mod">
        <pc:chgData name="Emiliano Vilchis" userId="6093f78b8510e009" providerId="LiveId" clId="{CB4F8E5D-0C8D-4F7F-9A82-B7773FAB8B28}" dt="2025-10-25T05:21:04.829" v="604" actId="14100"/>
        <pc:sldMkLst>
          <pc:docMk/>
          <pc:sldMk cId="3517543529" sldId="990"/>
        </pc:sldMkLst>
        <pc:spChg chg="del mod">
          <ac:chgData name="Emiliano Vilchis" userId="6093f78b8510e009" providerId="LiveId" clId="{CB4F8E5D-0C8D-4F7F-9A82-B7773FAB8B28}" dt="2025-10-25T05:19:21.682" v="593"/>
          <ac:spMkLst>
            <pc:docMk/>
            <pc:sldMk cId="3517543529" sldId="990"/>
            <ac:spMk id="6" creationId="{541E9691-79AF-4E21-B1D8-B20F20916FFD}"/>
          </ac:spMkLst>
        </pc:spChg>
        <pc:picChg chg="del">
          <ac:chgData name="Emiliano Vilchis" userId="6093f78b8510e009" providerId="LiveId" clId="{CB4F8E5D-0C8D-4F7F-9A82-B7773FAB8B28}" dt="2025-10-25T05:19:21.680" v="591" actId="478"/>
          <ac:picMkLst>
            <pc:docMk/>
            <pc:sldMk cId="3517543529" sldId="990"/>
            <ac:picMk id="3" creationId="{593303DB-CDA7-4506-8AC8-47755B6BF7D3}"/>
          </ac:picMkLst>
        </pc:picChg>
        <pc:picChg chg="add mod">
          <ac:chgData name="Emiliano Vilchis" userId="6093f78b8510e009" providerId="LiveId" clId="{CB4F8E5D-0C8D-4F7F-9A82-B7773FAB8B28}" dt="2025-10-25T05:20:04.241" v="598" actId="1076"/>
          <ac:picMkLst>
            <pc:docMk/>
            <pc:sldMk cId="3517543529" sldId="990"/>
            <ac:picMk id="4" creationId="{199D8E87-E9AB-4606-A30F-C8D1443900A4}"/>
          </ac:picMkLst>
        </pc:picChg>
        <pc:picChg chg="add mod">
          <ac:chgData name="Emiliano Vilchis" userId="6093f78b8510e009" providerId="LiveId" clId="{CB4F8E5D-0C8D-4F7F-9A82-B7773FAB8B28}" dt="2025-10-25T05:21:04.829" v="604" actId="14100"/>
          <ac:picMkLst>
            <pc:docMk/>
            <pc:sldMk cId="3517543529" sldId="990"/>
            <ac:picMk id="7" creationId="{C2BCF801-4BCC-472B-ABE7-1CD886807169}"/>
          </ac:picMkLst>
        </pc:picChg>
      </pc:sldChg>
      <pc:sldChg chg="addSp delSp modSp mod">
        <pc:chgData name="Emiliano Vilchis" userId="6093f78b8510e009" providerId="LiveId" clId="{CB4F8E5D-0C8D-4F7F-9A82-B7773FAB8B28}" dt="2025-10-25T05:22:52.617" v="611" actId="1076"/>
        <pc:sldMkLst>
          <pc:docMk/>
          <pc:sldMk cId="3660485722" sldId="991"/>
        </pc:sldMkLst>
        <pc:spChg chg="del">
          <ac:chgData name="Emiliano Vilchis" userId="6093f78b8510e009" providerId="LiveId" clId="{CB4F8E5D-0C8D-4F7F-9A82-B7773FAB8B28}" dt="2025-10-25T05:21:36.842" v="606" actId="478"/>
          <ac:spMkLst>
            <pc:docMk/>
            <pc:sldMk cId="3660485722" sldId="991"/>
            <ac:spMk id="6" creationId="{541E9691-79AF-4E21-B1D8-B20F20916FFD}"/>
          </ac:spMkLst>
        </pc:spChg>
        <pc:picChg chg="del">
          <ac:chgData name="Emiliano Vilchis" userId="6093f78b8510e009" providerId="LiveId" clId="{CB4F8E5D-0C8D-4F7F-9A82-B7773FAB8B28}" dt="2025-10-25T05:21:30.001" v="605" actId="478"/>
          <ac:picMkLst>
            <pc:docMk/>
            <pc:sldMk cId="3660485722" sldId="991"/>
            <ac:picMk id="3" creationId="{C9D59551-E383-470C-8AF9-9D9F568534F9}"/>
          </ac:picMkLst>
        </pc:picChg>
        <pc:picChg chg="add mod">
          <ac:chgData name="Emiliano Vilchis" userId="6093f78b8510e009" providerId="LiveId" clId="{CB4F8E5D-0C8D-4F7F-9A82-B7773FAB8B28}" dt="2025-10-25T05:22:38.482" v="609" actId="1076"/>
          <ac:picMkLst>
            <pc:docMk/>
            <pc:sldMk cId="3660485722" sldId="991"/>
            <ac:picMk id="4" creationId="{0F802C54-065F-41F9-B86C-703A5636414E}"/>
          </ac:picMkLst>
        </pc:picChg>
        <pc:picChg chg="add mod">
          <ac:chgData name="Emiliano Vilchis" userId="6093f78b8510e009" providerId="LiveId" clId="{CB4F8E5D-0C8D-4F7F-9A82-B7773FAB8B28}" dt="2025-10-25T05:22:52.617" v="611" actId="1076"/>
          <ac:picMkLst>
            <pc:docMk/>
            <pc:sldMk cId="3660485722" sldId="991"/>
            <ac:picMk id="5" creationId="{73208F7C-C387-42F6-A4FA-476A507C2DCB}"/>
          </ac:picMkLst>
        </pc:picChg>
      </pc:sldChg>
      <pc:sldChg chg="addSp delSp modSp mod">
        <pc:chgData name="Emiliano Vilchis" userId="6093f78b8510e009" providerId="LiveId" clId="{CB4F8E5D-0C8D-4F7F-9A82-B7773FAB8B28}" dt="2025-10-25T05:25:35.739" v="635" actId="1076"/>
        <pc:sldMkLst>
          <pc:docMk/>
          <pc:sldMk cId="538625296" sldId="992"/>
        </pc:sldMkLst>
        <pc:spChg chg="del mod">
          <ac:chgData name="Emiliano Vilchis" userId="6093f78b8510e009" providerId="LiveId" clId="{CB4F8E5D-0C8D-4F7F-9A82-B7773FAB8B28}" dt="2025-10-25T05:24:38.947" v="628" actId="478"/>
          <ac:spMkLst>
            <pc:docMk/>
            <pc:sldMk cId="538625296" sldId="992"/>
            <ac:spMk id="7" creationId="{20EBDC9B-04AA-4F87-95FC-1C55189D7FA8}"/>
          </ac:spMkLst>
        </pc:spChg>
        <pc:picChg chg="add mod">
          <ac:chgData name="Emiliano Vilchis" userId="6093f78b8510e009" providerId="LiveId" clId="{CB4F8E5D-0C8D-4F7F-9A82-B7773FAB8B28}" dt="2025-10-25T05:25:20.989" v="633" actId="1076"/>
          <ac:picMkLst>
            <pc:docMk/>
            <pc:sldMk cId="538625296" sldId="992"/>
            <ac:picMk id="3" creationId="{B1613E5F-FABB-4323-B825-19955EBF2834}"/>
          </ac:picMkLst>
        </pc:picChg>
        <pc:picChg chg="del">
          <ac:chgData name="Emiliano Vilchis" userId="6093f78b8510e009" providerId="LiveId" clId="{CB4F8E5D-0C8D-4F7F-9A82-B7773FAB8B28}" dt="2025-10-25T05:24:30.084" v="624" actId="478"/>
          <ac:picMkLst>
            <pc:docMk/>
            <pc:sldMk cId="538625296" sldId="992"/>
            <ac:picMk id="4" creationId="{4E6016A7-B2D7-48D4-B68A-B440766AC7DB}"/>
          </ac:picMkLst>
        </pc:picChg>
        <pc:picChg chg="add mod">
          <ac:chgData name="Emiliano Vilchis" userId="6093f78b8510e009" providerId="LiveId" clId="{CB4F8E5D-0C8D-4F7F-9A82-B7773FAB8B28}" dt="2025-10-25T05:25:35.739" v="635" actId="1076"/>
          <ac:picMkLst>
            <pc:docMk/>
            <pc:sldMk cId="538625296" sldId="992"/>
            <ac:picMk id="5" creationId="{D2B068FF-42E4-484E-B53B-5F5449B186A6}"/>
          </ac:picMkLst>
        </pc:picChg>
        <pc:picChg chg="del">
          <ac:chgData name="Emiliano Vilchis" userId="6093f78b8510e009" providerId="LiveId" clId="{CB4F8E5D-0C8D-4F7F-9A82-B7773FAB8B28}" dt="2025-10-25T05:24:31.830" v="625" actId="478"/>
          <ac:picMkLst>
            <pc:docMk/>
            <pc:sldMk cId="538625296" sldId="992"/>
            <ac:picMk id="8" creationId="{6052ADBE-CEAD-4057-A4C9-D0E6FD2B7D9B}"/>
          </ac:picMkLst>
        </pc:picChg>
        <pc:picChg chg="del">
          <ac:chgData name="Emiliano Vilchis" userId="6093f78b8510e009" providerId="LiveId" clId="{CB4F8E5D-0C8D-4F7F-9A82-B7773FAB8B28}" dt="2025-10-25T05:24:33.551" v="626" actId="478"/>
          <ac:picMkLst>
            <pc:docMk/>
            <pc:sldMk cId="538625296" sldId="992"/>
            <ac:picMk id="11" creationId="{6C5F8CF3-DAB0-4B36-A8CE-8C97C9F837A1}"/>
          </ac:picMkLst>
        </pc:picChg>
      </pc:sldChg>
      <pc:sldChg chg="addSp delSp modSp mod">
        <pc:chgData name="Emiliano Vilchis" userId="6093f78b8510e009" providerId="LiveId" clId="{CB4F8E5D-0C8D-4F7F-9A82-B7773FAB8B28}" dt="2025-10-25T05:26:48.327" v="645" actId="14100"/>
        <pc:sldMkLst>
          <pc:docMk/>
          <pc:sldMk cId="3602917601" sldId="993"/>
        </pc:sldMkLst>
        <pc:spChg chg="del mod">
          <ac:chgData name="Emiliano Vilchis" userId="6093f78b8510e009" providerId="LiveId" clId="{CB4F8E5D-0C8D-4F7F-9A82-B7773FAB8B28}" dt="2025-10-25T05:25:41.489" v="637" actId="478"/>
          <ac:spMkLst>
            <pc:docMk/>
            <pc:sldMk cId="3602917601" sldId="993"/>
            <ac:spMk id="6" creationId="{E11CC78A-AA86-4725-9B28-ED1D4A8F6871}"/>
          </ac:spMkLst>
        </pc:spChg>
        <pc:picChg chg="add mod">
          <ac:chgData name="Emiliano Vilchis" userId="6093f78b8510e009" providerId="LiveId" clId="{CB4F8E5D-0C8D-4F7F-9A82-B7773FAB8B28}" dt="2025-10-25T05:25:55.146" v="642" actId="1076"/>
          <ac:picMkLst>
            <pc:docMk/>
            <pc:sldMk cId="3602917601" sldId="993"/>
            <ac:picMk id="2" creationId="{2D5A8A57-B7DE-4FEC-ABA3-CB90FE184F76}"/>
          </ac:picMkLst>
        </pc:picChg>
        <pc:picChg chg="del">
          <ac:chgData name="Emiliano Vilchis" userId="6093f78b8510e009" providerId="LiveId" clId="{CB4F8E5D-0C8D-4F7F-9A82-B7773FAB8B28}" dt="2025-10-25T05:25:45.482" v="639" actId="478"/>
          <ac:picMkLst>
            <pc:docMk/>
            <pc:sldMk cId="3602917601" sldId="993"/>
            <ac:picMk id="4" creationId="{4E6016A7-B2D7-48D4-B68A-B440766AC7DB}"/>
          </ac:picMkLst>
        </pc:picChg>
        <pc:picChg chg="add mod">
          <ac:chgData name="Emiliano Vilchis" userId="6093f78b8510e009" providerId="LiveId" clId="{CB4F8E5D-0C8D-4F7F-9A82-B7773FAB8B28}" dt="2025-10-25T05:26:48.327" v="645" actId="14100"/>
          <ac:picMkLst>
            <pc:docMk/>
            <pc:sldMk cId="3602917601" sldId="993"/>
            <ac:picMk id="5" creationId="{0C478C87-40A6-457A-B480-71DAB0C0F0B0}"/>
          </ac:picMkLst>
        </pc:picChg>
        <pc:picChg chg="del">
          <ac:chgData name="Emiliano Vilchis" userId="6093f78b8510e009" providerId="LiveId" clId="{CB4F8E5D-0C8D-4F7F-9A82-B7773FAB8B28}" dt="2025-10-25T05:25:47.339" v="640" actId="478"/>
          <ac:picMkLst>
            <pc:docMk/>
            <pc:sldMk cId="3602917601" sldId="993"/>
            <ac:picMk id="8" creationId="{6052ADBE-CEAD-4057-A4C9-D0E6FD2B7D9B}"/>
          </ac:picMkLst>
        </pc:picChg>
        <pc:picChg chg="del">
          <ac:chgData name="Emiliano Vilchis" userId="6093f78b8510e009" providerId="LiveId" clId="{CB4F8E5D-0C8D-4F7F-9A82-B7773FAB8B28}" dt="2025-10-25T05:25:43.503" v="638" actId="478"/>
          <ac:picMkLst>
            <pc:docMk/>
            <pc:sldMk cId="3602917601" sldId="993"/>
            <ac:picMk id="11" creationId="{6C5F8CF3-DAB0-4B36-A8CE-8C97C9F837A1}"/>
          </ac:picMkLst>
        </pc:picChg>
      </pc:sldChg>
      <pc:sldChg chg="addSp modSp mod">
        <pc:chgData name="Emiliano Vilchis" userId="6093f78b8510e009" providerId="LiveId" clId="{CB4F8E5D-0C8D-4F7F-9A82-B7773FAB8B28}" dt="2025-10-25T04:37:04.292" v="22" actId="207"/>
        <pc:sldMkLst>
          <pc:docMk/>
          <pc:sldMk cId="935290854" sldId="1138"/>
        </pc:sldMkLst>
        <pc:spChg chg="mod">
          <ac:chgData name="Emiliano Vilchis" userId="6093f78b8510e009" providerId="LiveId" clId="{CB4F8E5D-0C8D-4F7F-9A82-B7773FAB8B28}" dt="2025-10-25T04:37:04.292" v="22" actId="207"/>
          <ac:spMkLst>
            <pc:docMk/>
            <pc:sldMk cId="935290854" sldId="1138"/>
            <ac:spMk id="3" creationId="{0A06841A-3E10-41B5-A4BE-CAE670A432BA}"/>
          </ac:spMkLst>
        </pc:spChg>
        <pc:picChg chg="add mod">
          <ac:chgData name="Emiliano Vilchis" userId="6093f78b8510e009" providerId="LiveId" clId="{CB4F8E5D-0C8D-4F7F-9A82-B7773FAB8B28}" dt="2025-10-25T04:28:36.147" v="3" actId="1076"/>
          <ac:picMkLst>
            <pc:docMk/>
            <pc:sldMk cId="935290854" sldId="1138"/>
            <ac:picMk id="4" creationId="{07FF063E-7DCF-442C-9832-2639819538F0}"/>
          </ac:picMkLst>
        </pc:picChg>
        <pc:picChg chg="add mod">
          <ac:chgData name="Emiliano Vilchis" userId="6093f78b8510e009" providerId="LiveId" clId="{CB4F8E5D-0C8D-4F7F-9A82-B7773FAB8B28}" dt="2025-10-25T04:35:51.226" v="17" actId="1076"/>
          <ac:picMkLst>
            <pc:docMk/>
            <pc:sldMk cId="935290854" sldId="1138"/>
            <ac:picMk id="5" creationId="{AC3684CA-FD98-4718-AA00-EDD64F127B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96E3F-E6A2-4C61-810B-53B89D2700F1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8AC3FE4-5795-403A-88F3-EE3CE176B748}">
      <dgm:prSet phldrT="[Texto]" custT="1"/>
      <dgm:spPr/>
      <dgm:t>
        <a:bodyPr/>
        <a:lstStyle/>
        <a:p>
          <a:pPr algn="just"/>
          <a:r>
            <a:rPr lang="es-MX" sz="3200" b="1" dirty="0">
              <a:solidFill>
                <a:srgbClr val="990000"/>
              </a:solidFill>
            </a:rPr>
            <a:t>Profundizar</a:t>
          </a:r>
          <a:r>
            <a:rPr lang="es-MX" sz="3200" b="1" dirty="0">
              <a:solidFill>
                <a:schemeClr val="tx1"/>
              </a:solidFill>
            </a:rPr>
            <a:t> en las características de la </a:t>
          </a:r>
          <a:r>
            <a:rPr lang="es-MX" sz="3200" b="1" dirty="0">
              <a:solidFill>
                <a:srgbClr val="008000"/>
              </a:solidFill>
            </a:rPr>
            <a:t>integración curricular </a:t>
          </a:r>
          <a:r>
            <a:rPr lang="es-MX" sz="3200" b="1" dirty="0">
              <a:solidFill>
                <a:schemeClr val="tx1"/>
              </a:solidFill>
            </a:rPr>
            <a:t>y sus implicaciones  en el </a:t>
          </a:r>
          <a:r>
            <a:rPr lang="es-MX" sz="3200" b="1" dirty="0">
              <a:solidFill>
                <a:srgbClr val="008000"/>
              </a:solidFill>
            </a:rPr>
            <a:t>codiseño del programa analítico </a:t>
          </a:r>
          <a:r>
            <a:rPr lang="es-MX" sz="3200" b="1" dirty="0">
              <a:solidFill>
                <a:schemeClr val="tx1"/>
              </a:solidFill>
            </a:rPr>
            <a:t>y el trabajo docente.</a:t>
          </a:r>
        </a:p>
      </dgm:t>
    </dgm:pt>
    <dgm:pt modelId="{D3595F13-284C-4EF6-8A93-AEFC62444BA2}" type="parTrans" cxnId="{CC9B0781-CF05-4C4E-B4CB-21B0836D0CB9}">
      <dgm:prSet/>
      <dgm:spPr/>
      <dgm:t>
        <a:bodyPr/>
        <a:lstStyle/>
        <a:p>
          <a:endParaRPr lang="es-MX"/>
        </a:p>
      </dgm:t>
    </dgm:pt>
    <dgm:pt modelId="{3A70B4A3-ACC8-4142-B927-BCEE95F537B3}" type="sibTrans" cxnId="{CC9B0781-CF05-4C4E-B4CB-21B0836D0CB9}">
      <dgm:prSet/>
      <dgm:spPr/>
      <dgm:t>
        <a:bodyPr/>
        <a:lstStyle/>
        <a:p>
          <a:endParaRPr lang="es-MX"/>
        </a:p>
      </dgm:t>
    </dgm:pt>
    <dgm:pt modelId="{F204DCB5-8D6B-41A1-90A7-FF5B920ACE20}" type="pres">
      <dgm:prSet presAssocID="{B8596E3F-E6A2-4C61-810B-53B89D2700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BA1907-AA24-4828-839C-0CF5437646D0}" type="pres">
      <dgm:prSet presAssocID="{18AC3FE4-5795-403A-88F3-EE3CE176B748}" presName="parentLin" presStyleCnt="0"/>
      <dgm:spPr/>
    </dgm:pt>
    <dgm:pt modelId="{7303C6DC-02E2-49E7-B7DA-EA596431284E}" type="pres">
      <dgm:prSet presAssocID="{18AC3FE4-5795-403A-88F3-EE3CE176B748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CED75BE5-BA04-4115-9C18-0356E20FC611}" type="pres">
      <dgm:prSet presAssocID="{18AC3FE4-5795-403A-88F3-EE3CE176B748}" presName="parentText" presStyleLbl="node1" presStyleIdx="0" presStyleCnt="1" custScaleX="109874" custScaleY="76974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F5AA9-0A57-4E1D-AAFB-3565F82E7CB9}" type="pres">
      <dgm:prSet presAssocID="{18AC3FE4-5795-403A-88F3-EE3CE176B748}" presName="negativeSpace" presStyleCnt="0"/>
      <dgm:spPr/>
    </dgm:pt>
    <dgm:pt modelId="{8A41B9D3-6F7F-43A9-90A7-766456D609B9}" type="pres">
      <dgm:prSet presAssocID="{18AC3FE4-5795-403A-88F3-EE3CE176B748}" presName="childText" presStyleLbl="conFgAcc1" presStyleIdx="0" presStyleCnt="1" custLinFactNeighborX="6575" custLinFactNeighborY="-27231">
        <dgm:presLayoutVars>
          <dgm:bulletEnabled val="1"/>
        </dgm:presLayoutVars>
      </dgm:prSet>
      <dgm:spPr/>
    </dgm:pt>
  </dgm:ptLst>
  <dgm:cxnLst>
    <dgm:cxn modelId="{C7BB4850-DD76-4D0F-947B-291F612A3A0A}" type="presOf" srcId="{18AC3FE4-5795-403A-88F3-EE3CE176B748}" destId="{7303C6DC-02E2-49E7-B7DA-EA596431284E}" srcOrd="0" destOrd="0" presId="urn:microsoft.com/office/officeart/2005/8/layout/list1"/>
    <dgm:cxn modelId="{3CF5DF12-8B04-41AC-B4E1-428DE6D85488}" type="presOf" srcId="{B8596E3F-E6A2-4C61-810B-53B89D2700F1}" destId="{F204DCB5-8D6B-41A1-90A7-FF5B920ACE20}" srcOrd="0" destOrd="0" presId="urn:microsoft.com/office/officeart/2005/8/layout/list1"/>
    <dgm:cxn modelId="{CC9B0781-CF05-4C4E-B4CB-21B0836D0CB9}" srcId="{B8596E3F-E6A2-4C61-810B-53B89D2700F1}" destId="{18AC3FE4-5795-403A-88F3-EE3CE176B748}" srcOrd="0" destOrd="0" parTransId="{D3595F13-284C-4EF6-8A93-AEFC62444BA2}" sibTransId="{3A70B4A3-ACC8-4142-B927-BCEE95F537B3}"/>
    <dgm:cxn modelId="{85A497C9-5BB7-4520-AD88-D705092BD714}" type="presOf" srcId="{18AC3FE4-5795-403A-88F3-EE3CE176B748}" destId="{CED75BE5-BA04-4115-9C18-0356E20FC611}" srcOrd="1" destOrd="0" presId="urn:microsoft.com/office/officeart/2005/8/layout/list1"/>
    <dgm:cxn modelId="{4EDDEA27-A1C4-4366-A1E9-75C476D4E6E5}" type="presParOf" srcId="{F204DCB5-8D6B-41A1-90A7-FF5B920ACE20}" destId="{7BBA1907-AA24-4828-839C-0CF5437646D0}" srcOrd="0" destOrd="0" presId="urn:microsoft.com/office/officeart/2005/8/layout/list1"/>
    <dgm:cxn modelId="{5F10DC42-07F4-46E8-8D0F-809342A399AF}" type="presParOf" srcId="{7BBA1907-AA24-4828-839C-0CF5437646D0}" destId="{7303C6DC-02E2-49E7-B7DA-EA596431284E}" srcOrd="0" destOrd="0" presId="urn:microsoft.com/office/officeart/2005/8/layout/list1"/>
    <dgm:cxn modelId="{7801A5D4-A10C-4EE7-A086-29F61A9B7832}" type="presParOf" srcId="{7BBA1907-AA24-4828-839C-0CF5437646D0}" destId="{CED75BE5-BA04-4115-9C18-0356E20FC611}" srcOrd="1" destOrd="0" presId="urn:microsoft.com/office/officeart/2005/8/layout/list1"/>
    <dgm:cxn modelId="{251C03D8-020F-4CCE-B05F-BBF2B87D8DC0}" type="presParOf" srcId="{F204DCB5-8D6B-41A1-90A7-FF5B920ACE20}" destId="{4FFF5AA9-0A57-4E1D-AAFB-3565F82E7CB9}" srcOrd="1" destOrd="0" presId="urn:microsoft.com/office/officeart/2005/8/layout/list1"/>
    <dgm:cxn modelId="{167BBA45-CC0C-490D-A59C-C5A09D0D46DF}" type="presParOf" srcId="{F204DCB5-8D6B-41A1-90A7-FF5B920ACE20}" destId="{8A41B9D3-6F7F-43A9-90A7-766456D609B9}" srcOrd="2" destOrd="0" presId="urn:microsoft.com/office/officeart/2005/8/layout/list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1B9D3-6F7F-43A9-90A7-766456D609B9}">
      <dsp:nvSpPr>
        <dsp:cNvPr id="0" name=""/>
        <dsp:cNvSpPr/>
      </dsp:nvSpPr>
      <dsp:spPr>
        <a:xfrm>
          <a:off x="0" y="3180019"/>
          <a:ext cx="88566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75BE5-BA04-4115-9C18-0356E20FC611}">
      <dsp:nvSpPr>
        <dsp:cNvPr id="0" name=""/>
        <dsp:cNvSpPr/>
      </dsp:nvSpPr>
      <dsp:spPr>
        <a:xfrm>
          <a:off x="442398" y="53286"/>
          <a:ext cx="6805130" cy="34084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31" tIns="0" rIns="234331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>
              <a:solidFill>
                <a:srgbClr val="990000"/>
              </a:solidFill>
            </a:rPr>
            <a:t>Profundizar</a:t>
          </a:r>
          <a:r>
            <a:rPr lang="es-MX" sz="3200" b="1" kern="1200" dirty="0">
              <a:solidFill>
                <a:schemeClr val="tx1"/>
              </a:solidFill>
            </a:rPr>
            <a:t> en las características de la </a:t>
          </a:r>
          <a:r>
            <a:rPr lang="es-MX" sz="3200" b="1" kern="1200" dirty="0">
              <a:solidFill>
                <a:srgbClr val="008000"/>
              </a:solidFill>
            </a:rPr>
            <a:t>integración curricular </a:t>
          </a:r>
          <a:r>
            <a:rPr lang="es-MX" sz="3200" b="1" kern="1200" dirty="0">
              <a:solidFill>
                <a:schemeClr val="tx1"/>
              </a:solidFill>
            </a:rPr>
            <a:t>y sus implicaciones  en el </a:t>
          </a:r>
          <a:r>
            <a:rPr lang="es-MX" sz="3200" b="1" kern="1200" dirty="0">
              <a:solidFill>
                <a:srgbClr val="008000"/>
              </a:solidFill>
            </a:rPr>
            <a:t>codiseño del programa analítico </a:t>
          </a:r>
          <a:r>
            <a:rPr lang="es-MX" sz="3200" b="1" kern="1200" dirty="0">
              <a:solidFill>
                <a:schemeClr val="tx1"/>
              </a:solidFill>
            </a:rPr>
            <a:t>y el trabajo docente.</a:t>
          </a:r>
        </a:p>
      </dsp:txBody>
      <dsp:txXfrm>
        <a:off x="608783" y="219671"/>
        <a:ext cx="6472360" cy="307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02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0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1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pPr marL="3025140" marR="3810" indent="-3016091">
              <a:lnSpc>
                <a:spcPct val="101400"/>
              </a:lnSpc>
              <a:spcBef>
                <a:spcPts val="8"/>
              </a:spcBef>
            </a:pPr>
            <a:r>
              <a:rPr lang="es-MX" spc="-56"/>
              <a:t>"Este </a:t>
            </a:r>
            <a:r>
              <a:rPr lang="es-MX" spc="-49"/>
              <a:t>programa </a:t>
            </a:r>
            <a:r>
              <a:rPr lang="es-MX" spc="-90"/>
              <a:t>es </a:t>
            </a:r>
            <a:r>
              <a:rPr lang="es-MX" spc="-30"/>
              <a:t>público </a:t>
            </a:r>
            <a:r>
              <a:rPr lang="es-MX" spc="-38"/>
              <a:t>ajeno </a:t>
            </a:r>
            <a:r>
              <a:rPr lang="es-MX" spc="-83"/>
              <a:t>a </a:t>
            </a:r>
            <a:r>
              <a:rPr lang="es-MX" spc="-34"/>
              <a:t>cualquier </a:t>
            </a:r>
            <a:r>
              <a:rPr lang="es-MX" spc="-15"/>
              <a:t>partido </a:t>
            </a:r>
            <a:r>
              <a:rPr lang="es-MX" spc="-23"/>
              <a:t>político. </a:t>
            </a:r>
            <a:r>
              <a:rPr lang="es-MX" spc="-68"/>
              <a:t>Queda </a:t>
            </a:r>
            <a:r>
              <a:rPr lang="es-MX" spc="-23"/>
              <a:t>prohibido </a:t>
            </a:r>
            <a:r>
              <a:rPr lang="es-MX" spc="-30"/>
              <a:t>el </a:t>
            </a:r>
            <a:r>
              <a:rPr lang="es-MX" spc="-60"/>
              <a:t>uso </a:t>
            </a:r>
            <a:r>
              <a:rPr lang="es-MX" spc="-53"/>
              <a:t>para </a:t>
            </a:r>
            <a:r>
              <a:rPr lang="es-MX" spc="-38"/>
              <a:t>fines </a:t>
            </a:r>
            <a:r>
              <a:rPr lang="es-MX" spc="-26"/>
              <a:t>distintos </a:t>
            </a:r>
            <a:r>
              <a:rPr lang="es-MX" spc="-83"/>
              <a:t>a </a:t>
            </a:r>
            <a:r>
              <a:rPr lang="es-MX" spc="-49"/>
              <a:t>los establecidos en </a:t>
            </a:r>
            <a:r>
              <a:rPr lang="es-MX" spc="-281"/>
              <a:t> </a:t>
            </a:r>
            <a:r>
              <a:rPr lang="es-MX" spc="-30"/>
              <a:t>el</a:t>
            </a:r>
            <a:r>
              <a:rPr lang="es-MX" spc="-60"/>
              <a:t> </a:t>
            </a:r>
            <a:r>
              <a:rPr lang="es-MX" spc="-38"/>
              <a:t>programa".</a:t>
            </a:r>
            <a:endParaRPr lang="es-MX" spc="-38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47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67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3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79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40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1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87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89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30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0513-E0BA-4B19-9DE7-8B9D3CEFC7E3}" type="datetimeFigureOut">
              <a:rPr lang="es-MX" smtClean="0"/>
              <a:t>22/02/2026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01E6-B3C0-4BC2-9CFA-7032A59722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0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3904B-6680-3ACF-D091-7A538231C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859267-33EF-40A4-B42E-8ED050FD3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848" y="1223208"/>
            <a:ext cx="1669799" cy="1480803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8A08816-7313-4B47-B986-B7A28B51F425}"/>
              </a:ext>
            </a:extLst>
          </p:cNvPr>
          <p:cNvSpPr txBox="1"/>
          <p:nvPr/>
        </p:nvSpPr>
        <p:spPr>
          <a:xfrm>
            <a:off x="4865047" y="3170426"/>
            <a:ext cx="7027817" cy="184665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latin typeface="Gotham"/>
              </a:rPr>
              <a:t>Grupo Académico del Consejo Técnico Escolar de la </a:t>
            </a:r>
          </a:p>
          <a:p>
            <a:pPr algn="ctr"/>
            <a:r>
              <a:rPr lang="es-MX" sz="1800" b="1" dirty="0">
                <a:latin typeface="Gotham"/>
              </a:rPr>
              <a:t>SEPRN.</a:t>
            </a:r>
          </a:p>
          <a:p>
            <a:pPr algn="ctr"/>
            <a:endParaRPr lang="es-MX" b="1" dirty="0">
              <a:latin typeface="Gotham"/>
            </a:endParaRPr>
          </a:p>
          <a:p>
            <a:pPr algn="ctr"/>
            <a:r>
              <a:rPr lang="es-MX" sz="2400" b="1" dirty="0">
                <a:solidFill>
                  <a:srgbClr val="0070C0"/>
                </a:solidFill>
                <a:latin typeface="Gotham"/>
              </a:rPr>
              <a:t>Tema 7: Integración Curricular.</a:t>
            </a:r>
          </a:p>
          <a:p>
            <a:pPr algn="ctr"/>
            <a:r>
              <a:rPr lang="es-MX" b="1" dirty="0">
                <a:latin typeface="Gotham"/>
              </a:rPr>
              <a:t>Centros y Escuelas de Organización Completa y Multigrado.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Educación Básica</a:t>
            </a:r>
            <a:endPara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3" y="864090"/>
            <a:ext cx="2103120" cy="2047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5A76AC-8209-4D6F-B452-FDFC02326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389" y="5108700"/>
            <a:ext cx="3448531" cy="1038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89F5450-1329-4E26-8F77-64F0A00E0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77" y="1045823"/>
            <a:ext cx="4168823" cy="521102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683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7FFB4B4-00A4-4284-B4A7-E4B4C28DA577}"/>
              </a:ext>
            </a:extLst>
          </p:cNvPr>
          <p:cNvSpPr/>
          <p:nvPr/>
        </p:nvSpPr>
        <p:spPr>
          <a:xfrm>
            <a:off x="1613720" y="1334852"/>
            <a:ext cx="4971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0070C0"/>
                </a:solidFill>
              </a:rPr>
              <a:t>https://www.menti.com/al5jmer2i6n8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BED972-56FF-4646-B582-83E79E6C4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30" y="2312893"/>
            <a:ext cx="3679937" cy="36799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286B92-03D1-45A0-9EC8-C915683C3D01}"/>
              </a:ext>
            </a:extLst>
          </p:cNvPr>
          <p:cNvSpPr txBox="1"/>
          <p:nvPr/>
        </p:nvSpPr>
        <p:spPr>
          <a:xfrm>
            <a:off x="7100047" y="2537012"/>
            <a:ext cx="2590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0070C0"/>
                </a:solidFill>
              </a:rPr>
              <a:t>menti.com</a:t>
            </a:r>
          </a:p>
          <a:p>
            <a:r>
              <a:rPr lang="es-MX" sz="4000" dirty="0">
                <a:solidFill>
                  <a:srgbClr val="0070C0"/>
                </a:solidFill>
              </a:rPr>
              <a:t>55177411</a:t>
            </a:r>
          </a:p>
        </p:txBody>
      </p:sp>
    </p:spTree>
    <p:extLst>
      <p:ext uri="{BB962C8B-B14F-4D97-AF65-F5344CB8AC3E}">
        <p14:creationId xmlns:p14="http://schemas.microsoft.com/office/powerpoint/2010/main" val="25870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" y="850285"/>
            <a:ext cx="8448675" cy="1028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41862" y="1258066"/>
            <a:ext cx="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19" y="1878984"/>
            <a:ext cx="3531190" cy="447233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902" y="2773865"/>
            <a:ext cx="1700606" cy="221639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4893767" y="1784934"/>
            <a:ext cx="6073522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 smtClean="0"/>
              <a:t>Uno de los cuatro elementos es la </a:t>
            </a:r>
            <a:r>
              <a:rPr lang="es-MX" dirty="0" smtClean="0">
                <a:solidFill>
                  <a:srgbClr val="0070C0"/>
                </a:solidFill>
              </a:rPr>
              <a:t>INTEGRACIÓN CURRICULAR.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229" y="2856227"/>
            <a:ext cx="1714842" cy="223188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628" y="2836678"/>
            <a:ext cx="2687088" cy="22709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4224474" y="5185954"/>
            <a:ext cx="7728562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La </a:t>
            </a:r>
            <a:r>
              <a:rPr lang="es-MX" sz="2400" b="1" dirty="0" smtClean="0">
                <a:solidFill>
                  <a:srgbClr val="0070C0"/>
                </a:solidFill>
              </a:rPr>
              <a:t>IC</a:t>
            </a:r>
            <a:r>
              <a:rPr lang="es-MX" sz="2400" dirty="0" smtClean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articula</a:t>
            </a:r>
            <a:r>
              <a:rPr lang="en-US" sz="2400" dirty="0"/>
              <a:t> el </a:t>
            </a:r>
            <a:r>
              <a:rPr lang="en-US" sz="2400" b="1" dirty="0">
                <a:solidFill>
                  <a:srgbClr val="00B050"/>
                </a:solidFill>
              </a:rPr>
              <a:t>trabajo </a:t>
            </a:r>
            <a:r>
              <a:rPr lang="en-US" sz="2400" b="1" dirty="0" smtClean="0">
                <a:solidFill>
                  <a:srgbClr val="00B050"/>
                </a:solidFill>
              </a:rPr>
              <a:t>interdisciplinario</a:t>
            </a:r>
            <a:r>
              <a:rPr lang="en-US" sz="2400" dirty="0" smtClean="0"/>
              <a:t>, </a:t>
            </a:r>
            <a:r>
              <a:rPr lang="es-ES" sz="2400" dirty="0" smtClean="0"/>
              <a:t>la </a:t>
            </a:r>
            <a:r>
              <a:rPr lang="es-ES" sz="2400" b="1" dirty="0">
                <a:solidFill>
                  <a:srgbClr val="00B050"/>
                </a:solidFill>
              </a:rPr>
              <a:t>problematización de la realidad </a:t>
            </a:r>
            <a:r>
              <a:rPr lang="es-ES" sz="2400" dirty="0"/>
              <a:t>y la </a:t>
            </a:r>
            <a:r>
              <a:rPr lang="es-ES" sz="2400" b="1" dirty="0" smtClean="0">
                <a:solidFill>
                  <a:srgbClr val="00B050"/>
                </a:solidFill>
              </a:rPr>
              <a:t>elaboración </a:t>
            </a:r>
            <a:r>
              <a:rPr lang="en-US" sz="2400" b="1" dirty="0" smtClean="0">
                <a:solidFill>
                  <a:srgbClr val="00B050"/>
                </a:solidFill>
              </a:rPr>
              <a:t>de </a:t>
            </a:r>
            <a:r>
              <a:rPr lang="en-US" sz="2400" b="1" dirty="0">
                <a:solidFill>
                  <a:srgbClr val="00B050"/>
                </a:solidFill>
              </a:rPr>
              <a:t>proyectos.</a:t>
            </a:r>
          </a:p>
        </p:txBody>
      </p:sp>
      <p:sp>
        <p:nvSpPr>
          <p:cNvPr id="14" name="Flecha arriba 13"/>
          <p:cNvSpPr/>
          <p:nvPr/>
        </p:nvSpPr>
        <p:spPr>
          <a:xfrm rot="2497691">
            <a:off x="5130535" y="2208082"/>
            <a:ext cx="457200" cy="466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 arriba 15"/>
          <p:cNvSpPr/>
          <p:nvPr/>
        </p:nvSpPr>
        <p:spPr>
          <a:xfrm rot="12592303">
            <a:off x="8016413" y="2257622"/>
            <a:ext cx="457200" cy="466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arriba 16"/>
          <p:cNvSpPr/>
          <p:nvPr/>
        </p:nvSpPr>
        <p:spPr>
          <a:xfrm rot="8906262">
            <a:off x="9670636" y="2259902"/>
            <a:ext cx="457200" cy="466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" y="850285"/>
            <a:ext cx="8448675" cy="1028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41862" y="1258066"/>
            <a:ext cx="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599" y="2125751"/>
            <a:ext cx="3842719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 smtClean="0"/>
              <a:t>¿Qué es la </a:t>
            </a:r>
            <a:r>
              <a:rPr lang="es-MX" dirty="0" smtClean="0">
                <a:solidFill>
                  <a:srgbClr val="0070C0"/>
                </a:solidFill>
              </a:rPr>
              <a:t>INTEGRACIÓN CURRICULAR.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8776" y="1110343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Aborda lo siguiente:</a:t>
            </a:r>
            <a:endParaRPr lang="en-U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38455" y="3706442"/>
            <a:ext cx="3172371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¿Cómo lograr la </a:t>
            </a:r>
            <a:r>
              <a:rPr lang="es-MX" dirty="0" smtClean="0">
                <a:solidFill>
                  <a:srgbClr val="0070C0"/>
                </a:solidFill>
              </a:rPr>
              <a:t>INTEGRACIÓN CURRICULAR.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826" y="1878985"/>
            <a:ext cx="7546191" cy="437003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196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" y="850285"/>
            <a:ext cx="8448675" cy="1028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41862" y="1258066"/>
            <a:ext cx="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8776" y="1110343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Aborda lo siguiente:</a:t>
            </a:r>
            <a:endParaRPr lang="en-U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6" y="2127512"/>
            <a:ext cx="5817990" cy="31996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353" y="2649575"/>
            <a:ext cx="5995851" cy="352260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775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" y="850285"/>
            <a:ext cx="8448675" cy="1028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41862" y="1258066"/>
            <a:ext cx="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8776" y="1110343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Aborda lo siguiente:</a:t>
            </a:r>
            <a:endParaRPr lang="en-US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54" y="2651527"/>
            <a:ext cx="6515445" cy="35111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" y="2127512"/>
            <a:ext cx="5380078" cy="35111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068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" y="850285"/>
            <a:ext cx="8448675" cy="1028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41862" y="1258066"/>
            <a:ext cx="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8776" y="1110343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Aborda lo siguiente: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6" y="1878985"/>
            <a:ext cx="10582835" cy="428380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07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659"/>
            <a:ext cx="8448675" cy="1028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41862" y="1258066"/>
            <a:ext cx="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8776" y="1110343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Aborda lo siguiente:</a:t>
            </a:r>
            <a:endParaRPr lang="en-U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1809359"/>
            <a:ext cx="6826840" cy="460272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2" y="1809359"/>
            <a:ext cx="3368354" cy="4595727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15159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659"/>
            <a:ext cx="8448675" cy="1028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41862" y="1258066"/>
            <a:ext cx="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8776" y="1110343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Aborda lo siguiente: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6" y="1809359"/>
            <a:ext cx="3863700" cy="446081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564" y="1858540"/>
            <a:ext cx="6375102" cy="43624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011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43730" y="889263"/>
            <a:ext cx="4245973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Más insumos relevantes:</a:t>
            </a:r>
            <a:endParaRPr lang="en-US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71" y="1503540"/>
            <a:ext cx="2058488" cy="255643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4" y="1503540"/>
            <a:ext cx="1952131" cy="257109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2449" r="11143"/>
          <a:stretch/>
        </p:blipFill>
        <p:spPr>
          <a:xfrm>
            <a:off x="7287027" y="1799504"/>
            <a:ext cx="889885" cy="101906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177" y="2881311"/>
            <a:ext cx="6181069" cy="14962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4" name="Flecha curvada hacia abajo 13"/>
          <p:cNvSpPr/>
          <p:nvPr/>
        </p:nvSpPr>
        <p:spPr>
          <a:xfrm rot="20196995">
            <a:off x="5445009" y="1248000"/>
            <a:ext cx="1614854" cy="9934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223" y="4286143"/>
            <a:ext cx="3631473" cy="20052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350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85" y="955358"/>
            <a:ext cx="6008915" cy="534660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1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727372" y="1107108"/>
            <a:ext cx="209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.</a:t>
            </a:r>
            <a:endParaRPr lang="en-U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EF924B-17D8-4AC2-8822-108E8B758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30" y="930873"/>
            <a:ext cx="8320170" cy="7525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219EA2-D60B-4118-8E60-3EFC2A97A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57" y="1943227"/>
            <a:ext cx="5500067" cy="381749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A7E76E-2F75-4468-9E88-D2D82BD5E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29" y="1943227"/>
            <a:ext cx="5639331" cy="381749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367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1" y="2233745"/>
            <a:ext cx="6966599" cy="38796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391885" y="992778"/>
            <a:ext cx="11273245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Para cualquier tema elegido en su itinerario, deberá destinarse en la carta descriptiva un espacio para…</a:t>
            </a:r>
            <a:endParaRPr lang="en-U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341326" y="2143099"/>
            <a:ext cx="4663439" cy="39703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Es recomendable que, en este espacio, puedan generar un comparativo entre la </a:t>
            </a:r>
            <a:r>
              <a:rPr lang="es-MX" sz="2800" b="1" dirty="0" smtClean="0">
                <a:solidFill>
                  <a:srgbClr val="00B050"/>
                </a:solidFill>
              </a:rPr>
              <a:t>aplicación diagnóstica </a:t>
            </a:r>
            <a:r>
              <a:rPr lang="es-MX" sz="2800" b="1" dirty="0" smtClean="0"/>
              <a:t>de los </a:t>
            </a:r>
            <a:r>
              <a:rPr lang="es-MX" sz="2800" b="1" dirty="0" smtClean="0">
                <a:solidFill>
                  <a:srgbClr val="0070C0"/>
                </a:solidFill>
              </a:rPr>
              <a:t>EIA</a:t>
            </a:r>
            <a:r>
              <a:rPr lang="es-MX" sz="2800" b="1" dirty="0" smtClean="0"/>
              <a:t> del </a:t>
            </a:r>
            <a:r>
              <a:rPr lang="es-MX" sz="2800" b="1" dirty="0" smtClean="0">
                <a:solidFill>
                  <a:srgbClr val="C00000"/>
                </a:solidFill>
              </a:rPr>
              <a:t>inicio del ciclo escolar</a:t>
            </a:r>
            <a:r>
              <a:rPr lang="es-MX" sz="2800" b="1" dirty="0" smtClean="0"/>
              <a:t>, con la </a:t>
            </a:r>
            <a:r>
              <a:rPr lang="es-MX" sz="2800" b="1" dirty="0" smtClean="0">
                <a:solidFill>
                  <a:srgbClr val="C00000"/>
                </a:solidFill>
              </a:rPr>
              <a:t>intermedia</a:t>
            </a:r>
            <a:r>
              <a:rPr lang="es-MX" sz="2800" b="1" dirty="0" smtClean="0"/>
              <a:t> aplicada recientemente.</a:t>
            </a:r>
          </a:p>
          <a:p>
            <a:pPr algn="ctr"/>
            <a:r>
              <a:rPr lang="es-MX" sz="2800" b="1" dirty="0" smtClean="0"/>
              <a:t>Tomen las decisiones pertinentes.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27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5" y="939340"/>
            <a:ext cx="5276577" cy="260571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695" y="1020080"/>
            <a:ext cx="5912706" cy="25249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" y="3709852"/>
            <a:ext cx="5350150" cy="259950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695" y="3685472"/>
            <a:ext cx="5912706" cy="265916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454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534407"/>
            <a:ext cx="5194528" cy="418712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108" y="1534407"/>
            <a:ext cx="1999060" cy="19836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365" y="3132209"/>
            <a:ext cx="2755155" cy="12263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913" y="3745399"/>
            <a:ext cx="1695450" cy="19335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7067" y="4712186"/>
            <a:ext cx="2514600" cy="1638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364" y="1512462"/>
            <a:ext cx="2429123" cy="10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87738" y="1107108"/>
            <a:ext cx="209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.</a:t>
            </a:r>
            <a:endParaRPr lang="en-U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2B7C19-7103-48BA-8A42-AF8231A6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31" y="1307163"/>
            <a:ext cx="9490157" cy="455806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541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9062565" y="1278875"/>
            <a:ext cx="2669549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Es necesario conocer los elementos de cada uno, para favorecer estrategias de aprendizaje y con ellas, abordar este tema y los subsecuentes.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309EAB-51AE-462B-BE16-B7B536E01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2" y="871478"/>
            <a:ext cx="7687748" cy="8478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B4192A-3D45-4A71-972D-14561117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0" y="2167431"/>
            <a:ext cx="7106642" cy="495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19994-9C40-48B4-B9BA-D329E6AADBA2}"/>
              </a:ext>
            </a:extLst>
          </p:cNvPr>
          <p:cNvSpPr/>
          <p:nvPr/>
        </p:nvSpPr>
        <p:spPr>
          <a:xfrm>
            <a:off x="5021914" y="2435406"/>
            <a:ext cx="2662518" cy="24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7BE0D9-DB80-4767-99E1-B0E3CCE1D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61" y="3014886"/>
            <a:ext cx="7087589" cy="8192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CBCB31A-DE0C-41C9-9684-BFFCCE5336FD}"/>
              </a:ext>
            </a:extLst>
          </p:cNvPr>
          <p:cNvSpPr/>
          <p:nvPr/>
        </p:nvSpPr>
        <p:spPr>
          <a:xfrm>
            <a:off x="3141891" y="3575466"/>
            <a:ext cx="5076759" cy="23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EC094D9-9E1C-448F-9D89-9D85A5DC5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51" y="3992003"/>
            <a:ext cx="6544588" cy="37152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9966D78-9E1B-4211-A03E-DC5645DE5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024" y="4651798"/>
            <a:ext cx="6982799" cy="638264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7B53AB2F-A3DE-42B3-B356-075BF2F887F8}"/>
              </a:ext>
            </a:extLst>
          </p:cNvPr>
          <p:cNvSpPr/>
          <p:nvPr/>
        </p:nvSpPr>
        <p:spPr>
          <a:xfrm flipV="1">
            <a:off x="9331362" y="5065057"/>
            <a:ext cx="45719" cy="98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2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890018" y="2034247"/>
            <a:ext cx="8791302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Observar</a:t>
            </a:r>
            <a:r>
              <a:rPr lang="es-MX" dirty="0"/>
              <a:t> el video y generar el diálogo en torno a las principales consideraciones del video.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DE8291-7DB9-4776-831A-ADF42004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39" y="1112693"/>
            <a:ext cx="7735380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DF589-2715-43D2-9552-68B67454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425647"/>
              </p:ext>
            </p:extLst>
          </p:nvPr>
        </p:nvGraphicFramePr>
        <p:xfrm>
          <a:off x="1645921" y="2076062"/>
          <a:ext cx="8856616" cy="367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285F4BF-EFE0-4E73-BECD-F133B7C6C5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2907"/>
          <a:stretch/>
        </p:blipFill>
        <p:spPr>
          <a:xfrm>
            <a:off x="844084" y="1003369"/>
            <a:ext cx="8011643" cy="7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0E5A68-ACF9-4200-869B-BFE95B2C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4" y="809919"/>
            <a:ext cx="8021169" cy="73352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C32757F-AD77-4316-9117-F76E682B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E13697A-0535-4A65-814B-34DDE2827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10A6FB0-D4D6-402A-A39D-2A059AAFB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1543446"/>
            <a:ext cx="10411097" cy="49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9E07B3-3DAF-4B4A-8A32-FF27589A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4" y="1090876"/>
            <a:ext cx="11283781" cy="48788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868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188719" y="1681168"/>
            <a:ext cx="4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8000"/>
                </a:solidFill>
              </a:rPr>
              <a:t>1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60F0BD-ADC0-4D26-B7E6-4531F79A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955638"/>
            <a:ext cx="10267406" cy="530624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250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10331</TotalTime>
  <Words>230</Words>
  <Application>Microsoft Office PowerPoint</Application>
  <PresentationFormat>Panorámica</PresentationFormat>
  <Paragraphs>35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Gotham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Círculo académico</dc:title>
  <dc:creator>REVISOR</dc:creator>
  <cp:lastModifiedBy>salas</cp:lastModifiedBy>
  <cp:revision>286</cp:revision>
  <dcterms:created xsi:type="dcterms:W3CDTF">2023-10-03T23:01:24Z</dcterms:created>
  <dcterms:modified xsi:type="dcterms:W3CDTF">2026-02-23T00:30:44Z</dcterms:modified>
</cp:coreProperties>
</file>