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166" r:id="rId2"/>
    <p:sldId id="1112" r:id="rId3"/>
    <p:sldId id="1221" r:id="rId4"/>
    <p:sldId id="1201" r:id="rId5"/>
    <p:sldId id="1214" r:id="rId6"/>
    <p:sldId id="1172" r:id="rId7"/>
    <p:sldId id="1174" r:id="rId8"/>
    <p:sldId id="1226" r:id="rId9"/>
    <p:sldId id="1227" r:id="rId10"/>
    <p:sldId id="1173" r:id="rId11"/>
    <p:sldId id="1222" r:id="rId12"/>
    <p:sldId id="1223" r:id="rId13"/>
    <p:sldId id="1224" r:id="rId14"/>
    <p:sldId id="1203" r:id="rId15"/>
    <p:sldId id="1204" r:id="rId16"/>
    <p:sldId id="1218" r:id="rId17"/>
    <p:sldId id="1219" r:id="rId18"/>
    <p:sldId id="1197" r:id="rId19"/>
    <p:sldId id="1225" r:id="rId20"/>
    <p:sldId id="1200" r:id="rId21"/>
    <p:sldId id="1195" r:id="rId22"/>
    <p:sldId id="1220" r:id="rId23"/>
    <p:sldId id="1207" r:id="rId24"/>
    <p:sldId id="1208"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DD7"/>
    <a:srgbClr val="800000"/>
    <a:srgbClr val="A50021"/>
    <a:srgbClr val="771840"/>
    <a:srgbClr val="C7FBE0"/>
    <a:srgbClr val="E75E19"/>
    <a:srgbClr val="FFCCCC"/>
    <a:srgbClr val="BF6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357EA-75B0-4A26-9F87-C5930C3D5ACA}"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s-MX"/>
        </a:p>
      </dgm:t>
    </dgm:pt>
    <dgm:pt modelId="{88AD0A0F-8F58-4DCC-88F0-81CDDECA8F8B}">
      <dgm:prSet phldrT="[Texto]" custT="1"/>
      <dgm:spPr/>
      <dgm:t>
        <a:bodyPr/>
        <a:lstStyle/>
        <a:p>
          <a:r>
            <a:rPr lang="es-MX" sz="1600" b="1" i="0" u="none" strike="noStrike" baseline="0" dirty="0">
              <a:latin typeface="Arial" panose="020B0604020202020204" pitchFamily="34" charset="0"/>
              <a:cs typeface="Arial" panose="020B0604020202020204" pitchFamily="34" charset="0"/>
            </a:rPr>
            <a:t>Enseñar y aprender desde la NEM implica una profunda y necesaria transformación de nuestras instituciones educativas.</a:t>
          </a:r>
          <a:endParaRPr lang="es-MX" sz="1600" b="1" dirty="0">
            <a:latin typeface="Arial" panose="020B0604020202020204" pitchFamily="34" charset="0"/>
            <a:cs typeface="Arial" panose="020B0604020202020204" pitchFamily="34" charset="0"/>
          </a:endParaRPr>
        </a:p>
      </dgm:t>
    </dgm:pt>
    <dgm:pt modelId="{F93A83F4-F36B-4482-9B8B-1B58FF732E44}" type="parTrans" cxnId="{85CEB6CE-26BF-4E86-8E7D-3DA8E8B355B7}">
      <dgm:prSet/>
      <dgm:spPr/>
      <dgm:t>
        <a:bodyPr/>
        <a:lstStyle/>
        <a:p>
          <a:endParaRPr lang="es-MX" sz="1600" b="1">
            <a:latin typeface="Arial" panose="020B0604020202020204" pitchFamily="34" charset="0"/>
            <a:cs typeface="Arial" panose="020B0604020202020204" pitchFamily="34" charset="0"/>
          </a:endParaRPr>
        </a:p>
      </dgm:t>
    </dgm:pt>
    <dgm:pt modelId="{3589F4F0-AFA0-48BB-9DF6-0FC79EA899F4}" type="sibTrans" cxnId="{85CEB6CE-26BF-4E86-8E7D-3DA8E8B355B7}">
      <dgm:prSet custT="1"/>
      <dgm:spPr/>
      <dgm:t>
        <a:bodyPr/>
        <a:lstStyle/>
        <a:p>
          <a:endParaRPr lang="es-MX" sz="1600" b="1">
            <a:latin typeface="Arial" panose="020B0604020202020204" pitchFamily="34" charset="0"/>
            <a:cs typeface="Arial" panose="020B0604020202020204" pitchFamily="34" charset="0"/>
          </a:endParaRPr>
        </a:p>
      </dgm:t>
    </dgm:pt>
    <dgm:pt modelId="{0D973B32-FA8B-4632-B2FD-60CB4177C97F}">
      <dgm:prSet phldrT="[Texto]" custT="1"/>
      <dgm:spPr/>
      <dgm:t>
        <a:bodyPr/>
        <a:lstStyle/>
        <a:p>
          <a:r>
            <a:rPr lang="es-MX" sz="1600" b="1" i="0" u="none" strike="noStrike" baseline="0" dirty="0">
              <a:latin typeface="Arial" panose="020B0604020202020204" pitchFamily="34" charset="0"/>
              <a:cs typeface="Arial" panose="020B0604020202020204" pitchFamily="34" charset="0"/>
            </a:rPr>
            <a:t>Vincular la escuela a la comunidad, dar voz a las y los docentes y reconocer su papel protagónico es esencial para fortalecer a la educación pública.</a:t>
          </a:r>
          <a:endParaRPr lang="es-MX" sz="1600" b="1" dirty="0">
            <a:latin typeface="Arial" panose="020B0604020202020204" pitchFamily="34" charset="0"/>
            <a:cs typeface="Arial" panose="020B0604020202020204" pitchFamily="34" charset="0"/>
          </a:endParaRPr>
        </a:p>
      </dgm:t>
    </dgm:pt>
    <dgm:pt modelId="{E325DFE6-42C8-4A11-8CB2-3DF708F649FD}" type="parTrans" cxnId="{45BF0508-1753-4B52-A223-C1479A0251D7}">
      <dgm:prSet/>
      <dgm:spPr/>
      <dgm:t>
        <a:bodyPr/>
        <a:lstStyle/>
        <a:p>
          <a:endParaRPr lang="es-MX" sz="1600" b="1">
            <a:latin typeface="Arial" panose="020B0604020202020204" pitchFamily="34" charset="0"/>
            <a:cs typeface="Arial" panose="020B0604020202020204" pitchFamily="34" charset="0"/>
          </a:endParaRPr>
        </a:p>
      </dgm:t>
    </dgm:pt>
    <dgm:pt modelId="{6C3AF9D0-73A0-4B62-A8BB-C799A7F75C99}" type="sibTrans" cxnId="{45BF0508-1753-4B52-A223-C1479A0251D7}">
      <dgm:prSet custT="1"/>
      <dgm:spPr/>
      <dgm:t>
        <a:bodyPr/>
        <a:lstStyle/>
        <a:p>
          <a:endParaRPr lang="es-MX" sz="1600" b="1">
            <a:latin typeface="Arial" panose="020B0604020202020204" pitchFamily="34" charset="0"/>
            <a:cs typeface="Arial" panose="020B0604020202020204" pitchFamily="34" charset="0"/>
          </a:endParaRPr>
        </a:p>
      </dgm:t>
    </dgm:pt>
    <dgm:pt modelId="{5D6CE587-3A89-49FE-9B5D-F7E0E2494A60}">
      <dgm:prSet phldrT="[Texto]" custT="1"/>
      <dgm:spPr/>
      <dgm:t>
        <a:bodyPr/>
        <a:lstStyle/>
        <a:p>
          <a:r>
            <a:rPr lang="es-MX" sz="1600" b="1" i="0" u="none" strike="noStrike" baseline="0" dirty="0">
              <a:latin typeface="Arial" panose="020B0604020202020204" pitchFamily="34" charset="0"/>
              <a:cs typeface="Arial" panose="020B0604020202020204" pitchFamily="34" charset="0"/>
            </a:rPr>
            <a:t>Espacio de todas y todos y el lugar desde donde se expresa plenamente la dignidad humana.</a:t>
          </a:r>
          <a:endParaRPr lang="es-MX" sz="1600" b="1" dirty="0">
            <a:latin typeface="Arial" panose="020B0604020202020204" pitchFamily="34" charset="0"/>
            <a:cs typeface="Arial" panose="020B0604020202020204" pitchFamily="34" charset="0"/>
          </a:endParaRPr>
        </a:p>
      </dgm:t>
    </dgm:pt>
    <dgm:pt modelId="{6C55168B-3695-483E-9B6D-02760982603A}" type="parTrans" cxnId="{FEE85360-5A98-4B27-89AC-B049AC4FB82D}">
      <dgm:prSet/>
      <dgm:spPr/>
      <dgm:t>
        <a:bodyPr/>
        <a:lstStyle/>
        <a:p>
          <a:endParaRPr lang="es-MX" sz="1600" b="1">
            <a:latin typeface="Arial" panose="020B0604020202020204" pitchFamily="34" charset="0"/>
            <a:cs typeface="Arial" panose="020B0604020202020204" pitchFamily="34" charset="0"/>
          </a:endParaRPr>
        </a:p>
      </dgm:t>
    </dgm:pt>
    <dgm:pt modelId="{6B25112C-8419-4DB7-9953-B0F7EFCECBEC}" type="sibTrans" cxnId="{FEE85360-5A98-4B27-89AC-B049AC4FB82D}">
      <dgm:prSet custT="1"/>
      <dgm:spPr/>
      <dgm:t>
        <a:bodyPr/>
        <a:lstStyle/>
        <a:p>
          <a:endParaRPr lang="es-MX" sz="1600" b="1">
            <a:latin typeface="Arial" panose="020B0604020202020204" pitchFamily="34" charset="0"/>
            <a:cs typeface="Arial" panose="020B0604020202020204" pitchFamily="34" charset="0"/>
          </a:endParaRPr>
        </a:p>
      </dgm:t>
    </dgm:pt>
    <dgm:pt modelId="{1D79834D-5BBF-4B79-BECC-E93011EA5F85}">
      <dgm:prSet phldrT="[Texto]" custT="1"/>
      <dgm:spPr/>
      <dgm:t>
        <a:bodyPr/>
        <a:lstStyle/>
        <a:p>
          <a:r>
            <a:rPr lang="es-MX" sz="1600" b="1" i="0" u="none" strike="noStrike" baseline="0" dirty="0">
              <a:latin typeface="Arial" panose="020B0604020202020204" pitchFamily="34" charset="0"/>
              <a:cs typeface="Arial" panose="020B0604020202020204" pitchFamily="34" charset="0"/>
            </a:rPr>
            <a:t>Las funciones directivas y de supervisión adquieren relevancia, desde una mirada centrada en lo pedagógico.</a:t>
          </a:r>
          <a:endParaRPr lang="es-MX" sz="1600" b="1" dirty="0">
            <a:latin typeface="Arial" panose="020B0604020202020204" pitchFamily="34" charset="0"/>
            <a:cs typeface="Arial" panose="020B0604020202020204" pitchFamily="34" charset="0"/>
          </a:endParaRPr>
        </a:p>
      </dgm:t>
    </dgm:pt>
    <dgm:pt modelId="{F8BAF3D5-608A-4436-8AB7-418B69338D5D}" type="parTrans" cxnId="{FE75408C-6172-4D9D-9A66-8BFE8FA04DC5}">
      <dgm:prSet/>
      <dgm:spPr/>
      <dgm:t>
        <a:bodyPr/>
        <a:lstStyle/>
        <a:p>
          <a:endParaRPr lang="es-MX" sz="1600" b="1">
            <a:latin typeface="Arial" panose="020B0604020202020204" pitchFamily="34" charset="0"/>
            <a:cs typeface="Arial" panose="020B0604020202020204" pitchFamily="34" charset="0"/>
          </a:endParaRPr>
        </a:p>
      </dgm:t>
    </dgm:pt>
    <dgm:pt modelId="{FDE7012A-6F51-4F30-82FD-A8E55AF0377E}" type="sibTrans" cxnId="{FE75408C-6172-4D9D-9A66-8BFE8FA04DC5}">
      <dgm:prSet custT="1"/>
      <dgm:spPr/>
      <dgm:t>
        <a:bodyPr/>
        <a:lstStyle/>
        <a:p>
          <a:endParaRPr lang="es-MX" sz="1600" b="1">
            <a:latin typeface="Arial" panose="020B0604020202020204" pitchFamily="34" charset="0"/>
            <a:cs typeface="Arial" panose="020B0604020202020204" pitchFamily="34" charset="0"/>
          </a:endParaRPr>
        </a:p>
      </dgm:t>
    </dgm:pt>
    <dgm:pt modelId="{E181187B-E477-4810-9D2F-59CEB368A16F}" type="pres">
      <dgm:prSet presAssocID="{AAF357EA-75B0-4A26-9F87-C5930C3D5ACA}" presName="Name0" presStyleCnt="0">
        <dgm:presLayoutVars>
          <dgm:dir/>
          <dgm:resizeHandles val="exact"/>
        </dgm:presLayoutVars>
      </dgm:prSet>
      <dgm:spPr/>
    </dgm:pt>
    <dgm:pt modelId="{F075769A-1891-4058-A70B-42B46F53BE9F}" type="pres">
      <dgm:prSet presAssocID="{88AD0A0F-8F58-4DCC-88F0-81CDDECA8F8B}" presName="node" presStyleLbl="node1" presStyleIdx="0" presStyleCnt="4" custScaleX="157672">
        <dgm:presLayoutVars>
          <dgm:bulletEnabled val="1"/>
        </dgm:presLayoutVars>
      </dgm:prSet>
      <dgm:spPr/>
    </dgm:pt>
    <dgm:pt modelId="{A64DA940-3392-416A-9095-EA72BB7242B3}" type="pres">
      <dgm:prSet presAssocID="{3589F4F0-AFA0-48BB-9DF6-0FC79EA899F4}" presName="sibTrans" presStyleLbl="sibTrans1D1" presStyleIdx="0" presStyleCnt="3"/>
      <dgm:spPr/>
    </dgm:pt>
    <dgm:pt modelId="{04D8B50D-B3A7-40BA-8B88-F96EF56E3CFE}" type="pres">
      <dgm:prSet presAssocID="{3589F4F0-AFA0-48BB-9DF6-0FC79EA899F4}" presName="connectorText" presStyleLbl="sibTrans1D1" presStyleIdx="0" presStyleCnt="3"/>
      <dgm:spPr/>
    </dgm:pt>
    <dgm:pt modelId="{F4BAADB5-B943-4195-A671-6396021C7104}" type="pres">
      <dgm:prSet presAssocID="{0D973B32-FA8B-4632-B2FD-60CB4177C97F}" presName="node" presStyleLbl="node1" presStyleIdx="1" presStyleCnt="4" custScaleX="149054">
        <dgm:presLayoutVars>
          <dgm:bulletEnabled val="1"/>
        </dgm:presLayoutVars>
      </dgm:prSet>
      <dgm:spPr/>
    </dgm:pt>
    <dgm:pt modelId="{B4915404-9702-44F6-A7F8-AABEAEF9196B}" type="pres">
      <dgm:prSet presAssocID="{6C3AF9D0-73A0-4B62-A8BB-C799A7F75C99}" presName="sibTrans" presStyleLbl="sibTrans1D1" presStyleIdx="1" presStyleCnt="3"/>
      <dgm:spPr/>
    </dgm:pt>
    <dgm:pt modelId="{362632C6-2621-4147-BA1C-B3D6924238ED}" type="pres">
      <dgm:prSet presAssocID="{6C3AF9D0-73A0-4B62-A8BB-C799A7F75C99}" presName="connectorText" presStyleLbl="sibTrans1D1" presStyleIdx="1" presStyleCnt="3"/>
      <dgm:spPr/>
    </dgm:pt>
    <dgm:pt modelId="{1349964F-745B-4E0D-8B35-901557C3A32E}" type="pres">
      <dgm:prSet presAssocID="{5D6CE587-3A89-49FE-9B5D-F7E0E2494A60}" presName="node" presStyleLbl="node1" presStyleIdx="2" presStyleCnt="4" custScaleX="133473" custScaleY="81589">
        <dgm:presLayoutVars>
          <dgm:bulletEnabled val="1"/>
        </dgm:presLayoutVars>
      </dgm:prSet>
      <dgm:spPr/>
    </dgm:pt>
    <dgm:pt modelId="{BFFD512B-66DD-49DD-A54D-338CD375A3FA}" type="pres">
      <dgm:prSet presAssocID="{6B25112C-8419-4DB7-9953-B0F7EFCECBEC}" presName="sibTrans" presStyleLbl="sibTrans1D1" presStyleIdx="2" presStyleCnt="3"/>
      <dgm:spPr/>
    </dgm:pt>
    <dgm:pt modelId="{25319E1D-2EA2-4C64-82CE-01322B4E5583}" type="pres">
      <dgm:prSet presAssocID="{6B25112C-8419-4DB7-9953-B0F7EFCECBEC}" presName="connectorText" presStyleLbl="sibTrans1D1" presStyleIdx="2" presStyleCnt="3"/>
      <dgm:spPr/>
    </dgm:pt>
    <dgm:pt modelId="{082C952D-1025-488F-8380-3BE6BB95C3E5}" type="pres">
      <dgm:prSet presAssocID="{1D79834D-5BBF-4B79-BECC-E93011EA5F85}" presName="node" presStyleLbl="node1" presStyleIdx="3" presStyleCnt="4" custScaleX="151979" custScaleY="87392">
        <dgm:presLayoutVars>
          <dgm:bulletEnabled val="1"/>
        </dgm:presLayoutVars>
      </dgm:prSet>
      <dgm:spPr/>
    </dgm:pt>
  </dgm:ptLst>
  <dgm:cxnLst>
    <dgm:cxn modelId="{541B9F00-1DBB-46C7-8941-5C67660FD0B9}" type="presOf" srcId="{0D973B32-FA8B-4632-B2FD-60CB4177C97F}" destId="{F4BAADB5-B943-4195-A671-6396021C7104}" srcOrd="0" destOrd="0" presId="urn:microsoft.com/office/officeart/2005/8/layout/bProcess3"/>
    <dgm:cxn modelId="{45BF0508-1753-4B52-A223-C1479A0251D7}" srcId="{AAF357EA-75B0-4A26-9F87-C5930C3D5ACA}" destId="{0D973B32-FA8B-4632-B2FD-60CB4177C97F}" srcOrd="1" destOrd="0" parTransId="{E325DFE6-42C8-4A11-8CB2-3DF708F649FD}" sibTransId="{6C3AF9D0-73A0-4B62-A8BB-C799A7F75C99}"/>
    <dgm:cxn modelId="{6A8FF40A-B056-480D-B4FA-7E11DAB256A0}" type="presOf" srcId="{88AD0A0F-8F58-4DCC-88F0-81CDDECA8F8B}" destId="{F075769A-1891-4058-A70B-42B46F53BE9F}" srcOrd="0" destOrd="0" presId="urn:microsoft.com/office/officeart/2005/8/layout/bProcess3"/>
    <dgm:cxn modelId="{9FA5270C-B639-4581-B7B6-8A8549AEC92F}" type="presOf" srcId="{6C3AF9D0-73A0-4B62-A8BB-C799A7F75C99}" destId="{362632C6-2621-4147-BA1C-B3D6924238ED}" srcOrd="1" destOrd="0" presId="urn:microsoft.com/office/officeart/2005/8/layout/bProcess3"/>
    <dgm:cxn modelId="{45420E2B-0255-4849-B4D6-0C8536815BE8}" type="presOf" srcId="{6B25112C-8419-4DB7-9953-B0F7EFCECBEC}" destId="{BFFD512B-66DD-49DD-A54D-338CD375A3FA}" srcOrd="0" destOrd="0" presId="urn:microsoft.com/office/officeart/2005/8/layout/bProcess3"/>
    <dgm:cxn modelId="{178EAE5F-D6A2-414C-B30F-C1A7509382B1}" type="presOf" srcId="{5D6CE587-3A89-49FE-9B5D-F7E0E2494A60}" destId="{1349964F-745B-4E0D-8B35-901557C3A32E}" srcOrd="0" destOrd="0" presId="urn:microsoft.com/office/officeart/2005/8/layout/bProcess3"/>
    <dgm:cxn modelId="{FEE85360-5A98-4B27-89AC-B049AC4FB82D}" srcId="{AAF357EA-75B0-4A26-9F87-C5930C3D5ACA}" destId="{5D6CE587-3A89-49FE-9B5D-F7E0E2494A60}" srcOrd="2" destOrd="0" parTransId="{6C55168B-3695-483E-9B6D-02760982603A}" sibTransId="{6B25112C-8419-4DB7-9953-B0F7EFCECBEC}"/>
    <dgm:cxn modelId="{34060364-CBA0-4933-A100-EE7680CA7605}" type="presOf" srcId="{1D79834D-5BBF-4B79-BECC-E93011EA5F85}" destId="{082C952D-1025-488F-8380-3BE6BB95C3E5}" srcOrd="0" destOrd="0" presId="urn:microsoft.com/office/officeart/2005/8/layout/bProcess3"/>
    <dgm:cxn modelId="{456A8054-9CAE-49B0-B624-67D4274CBC46}" type="presOf" srcId="{6B25112C-8419-4DB7-9953-B0F7EFCECBEC}" destId="{25319E1D-2EA2-4C64-82CE-01322B4E5583}" srcOrd="1" destOrd="0" presId="urn:microsoft.com/office/officeart/2005/8/layout/bProcess3"/>
    <dgm:cxn modelId="{793DD07E-5751-47A1-82C6-DCEECCAE9365}" type="presOf" srcId="{3589F4F0-AFA0-48BB-9DF6-0FC79EA899F4}" destId="{04D8B50D-B3A7-40BA-8B88-F96EF56E3CFE}" srcOrd="1" destOrd="0" presId="urn:microsoft.com/office/officeart/2005/8/layout/bProcess3"/>
    <dgm:cxn modelId="{FE75408C-6172-4D9D-9A66-8BFE8FA04DC5}" srcId="{AAF357EA-75B0-4A26-9F87-C5930C3D5ACA}" destId="{1D79834D-5BBF-4B79-BECC-E93011EA5F85}" srcOrd="3" destOrd="0" parTransId="{F8BAF3D5-608A-4436-8AB7-418B69338D5D}" sibTransId="{FDE7012A-6F51-4F30-82FD-A8E55AF0377E}"/>
    <dgm:cxn modelId="{919D5792-A9DE-4642-8119-3619E34D573A}" type="presOf" srcId="{6C3AF9D0-73A0-4B62-A8BB-C799A7F75C99}" destId="{B4915404-9702-44F6-A7F8-AABEAEF9196B}" srcOrd="0" destOrd="0" presId="urn:microsoft.com/office/officeart/2005/8/layout/bProcess3"/>
    <dgm:cxn modelId="{AEB9AFC8-A792-4171-BBCC-4678B190B47B}" type="presOf" srcId="{3589F4F0-AFA0-48BB-9DF6-0FC79EA899F4}" destId="{A64DA940-3392-416A-9095-EA72BB7242B3}" srcOrd="0" destOrd="0" presId="urn:microsoft.com/office/officeart/2005/8/layout/bProcess3"/>
    <dgm:cxn modelId="{85CEB6CE-26BF-4E86-8E7D-3DA8E8B355B7}" srcId="{AAF357EA-75B0-4A26-9F87-C5930C3D5ACA}" destId="{88AD0A0F-8F58-4DCC-88F0-81CDDECA8F8B}" srcOrd="0" destOrd="0" parTransId="{F93A83F4-F36B-4482-9B8B-1B58FF732E44}" sibTransId="{3589F4F0-AFA0-48BB-9DF6-0FC79EA899F4}"/>
    <dgm:cxn modelId="{C33EDEFB-6014-41AE-B1D3-63899D805602}" type="presOf" srcId="{AAF357EA-75B0-4A26-9F87-C5930C3D5ACA}" destId="{E181187B-E477-4810-9D2F-59CEB368A16F}" srcOrd="0" destOrd="0" presId="urn:microsoft.com/office/officeart/2005/8/layout/bProcess3"/>
    <dgm:cxn modelId="{E6337DFF-1CF5-47BB-8C12-60C2A3DCBEBE}" type="presParOf" srcId="{E181187B-E477-4810-9D2F-59CEB368A16F}" destId="{F075769A-1891-4058-A70B-42B46F53BE9F}" srcOrd="0" destOrd="0" presId="urn:microsoft.com/office/officeart/2005/8/layout/bProcess3"/>
    <dgm:cxn modelId="{8A7AE9DE-AF33-4618-A06E-A8E8968B754B}" type="presParOf" srcId="{E181187B-E477-4810-9D2F-59CEB368A16F}" destId="{A64DA940-3392-416A-9095-EA72BB7242B3}" srcOrd="1" destOrd="0" presId="urn:microsoft.com/office/officeart/2005/8/layout/bProcess3"/>
    <dgm:cxn modelId="{75315EAC-790D-4B00-A249-DCF84827A519}" type="presParOf" srcId="{A64DA940-3392-416A-9095-EA72BB7242B3}" destId="{04D8B50D-B3A7-40BA-8B88-F96EF56E3CFE}" srcOrd="0" destOrd="0" presId="urn:microsoft.com/office/officeart/2005/8/layout/bProcess3"/>
    <dgm:cxn modelId="{58E9B7C5-D80B-4E1E-A67E-F6897982F58D}" type="presParOf" srcId="{E181187B-E477-4810-9D2F-59CEB368A16F}" destId="{F4BAADB5-B943-4195-A671-6396021C7104}" srcOrd="2" destOrd="0" presId="urn:microsoft.com/office/officeart/2005/8/layout/bProcess3"/>
    <dgm:cxn modelId="{C1778729-2421-4C59-941E-43A3B7DF705F}" type="presParOf" srcId="{E181187B-E477-4810-9D2F-59CEB368A16F}" destId="{B4915404-9702-44F6-A7F8-AABEAEF9196B}" srcOrd="3" destOrd="0" presId="urn:microsoft.com/office/officeart/2005/8/layout/bProcess3"/>
    <dgm:cxn modelId="{7AD72D83-AF82-46A4-A278-B8B631B2A731}" type="presParOf" srcId="{B4915404-9702-44F6-A7F8-AABEAEF9196B}" destId="{362632C6-2621-4147-BA1C-B3D6924238ED}" srcOrd="0" destOrd="0" presId="urn:microsoft.com/office/officeart/2005/8/layout/bProcess3"/>
    <dgm:cxn modelId="{347F27CB-806E-46B7-92F3-312FE6EC3B7E}" type="presParOf" srcId="{E181187B-E477-4810-9D2F-59CEB368A16F}" destId="{1349964F-745B-4E0D-8B35-901557C3A32E}" srcOrd="4" destOrd="0" presId="urn:microsoft.com/office/officeart/2005/8/layout/bProcess3"/>
    <dgm:cxn modelId="{CFA4A6CE-1C7E-4E62-AC98-1CA8130E6195}" type="presParOf" srcId="{E181187B-E477-4810-9D2F-59CEB368A16F}" destId="{BFFD512B-66DD-49DD-A54D-338CD375A3FA}" srcOrd="5" destOrd="0" presId="urn:microsoft.com/office/officeart/2005/8/layout/bProcess3"/>
    <dgm:cxn modelId="{5F02710B-AC85-407B-9CFA-6A3B212B631A}" type="presParOf" srcId="{BFFD512B-66DD-49DD-A54D-338CD375A3FA}" destId="{25319E1D-2EA2-4C64-82CE-01322B4E5583}" srcOrd="0" destOrd="0" presId="urn:microsoft.com/office/officeart/2005/8/layout/bProcess3"/>
    <dgm:cxn modelId="{B46EA3DB-0F39-4F89-A610-B1561833EB0E}" type="presParOf" srcId="{E181187B-E477-4810-9D2F-59CEB368A16F}" destId="{082C952D-1025-488F-8380-3BE6BB95C3E5}"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B9A414-DE1A-4A07-8BD0-4958C97766AD}"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MX"/>
        </a:p>
      </dgm:t>
    </dgm:pt>
    <dgm:pt modelId="{AA4FBB22-C220-43AC-8194-444948D8ED29}">
      <dgm:prSet phldrT="[Texto]" phldr="0"/>
      <dgm:spPr/>
      <dgm:t>
        <a:bodyPr/>
        <a:lstStyle/>
        <a:p>
          <a:r>
            <a:rPr lang="es-MX" b="1">
              <a:latin typeface="Arial" panose="020B0604020202020204" pitchFamily="34" charset="0"/>
              <a:cs typeface="Arial" panose="020B0604020202020204" pitchFamily="34" charset="0"/>
            </a:rPr>
            <a:t>Planear a través de una Carta Descriptiva la Sesión</a:t>
          </a:r>
          <a:endParaRPr lang="es-MX" b="1" dirty="0">
            <a:latin typeface="Arial" panose="020B0604020202020204" pitchFamily="34" charset="0"/>
            <a:cs typeface="Arial" panose="020B0604020202020204" pitchFamily="34" charset="0"/>
          </a:endParaRPr>
        </a:p>
      </dgm:t>
    </dgm:pt>
    <dgm:pt modelId="{2F3211C6-CAAA-468B-9E2F-384032127ECD}" type="parTrans" cxnId="{CD540A36-4359-41CF-9A71-23F83DCAF162}">
      <dgm:prSet/>
      <dgm:spPr/>
      <dgm:t>
        <a:bodyPr/>
        <a:lstStyle/>
        <a:p>
          <a:endParaRPr lang="es-MX"/>
        </a:p>
      </dgm:t>
    </dgm:pt>
    <dgm:pt modelId="{F6EE3ADE-38E2-41F6-B2D3-F93E5DF637E3}" type="sibTrans" cxnId="{CD540A36-4359-41CF-9A71-23F83DCAF162}">
      <dgm:prSet/>
      <dgm:spPr/>
      <dgm:t>
        <a:bodyPr/>
        <a:lstStyle/>
        <a:p>
          <a:endParaRPr lang="es-MX"/>
        </a:p>
      </dgm:t>
    </dgm:pt>
    <dgm:pt modelId="{5467C8E3-4A73-4DD1-A4DA-0B5FEB1C26F0}">
      <dgm:prSet phldrT="[Texto]" phldr="0"/>
      <dgm:spPr/>
      <dgm:t>
        <a:bodyPr/>
        <a:lstStyle/>
        <a:p>
          <a:r>
            <a:rPr lang="es-MX" b="1">
              <a:latin typeface="Arial" panose="020B0604020202020204" pitchFamily="34" charset="0"/>
              <a:cs typeface="Arial" panose="020B0604020202020204" pitchFamily="34" charset="0"/>
            </a:rPr>
            <a:t>Revisar los Acuerdos de la Sesión Anterior y tareas asignadas</a:t>
          </a:r>
          <a:endParaRPr lang="es-MX" b="1" dirty="0">
            <a:latin typeface="Arial" panose="020B0604020202020204" pitchFamily="34" charset="0"/>
            <a:cs typeface="Arial" panose="020B0604020202020204" pitchFamily="34" charset="0"/>
          </a:endParaRPr>
        </a:p>
      </dgm:t>
    </dgm:pt>
    <dgm:pt modelId="{DDE507AF-D497-4397-932E-162D38E04A93}" type="parTrans" cxnId="{4199A66E-0D74-4466-8FFB-A32949D28A59}">
      <dgm:prSet/>
      <dgm:spPr/>
      <dgm:t>
        <a:bodyPr/>
        <a:lstStyle/>
        <a:p>
          <a:endParaRPr lang="es-MX"/>
        </a:p>
      </dgm:t>
    </dgm:pt>
    <dgm:pt modelId="{61597733-5C9D-4695-9AEF-DF648F2B6BD7}" type="sibTrans" cxnId="{4199A66E-0D74-4466-8FFB-A32949D28A59}">
      <dgm:prSet/>
      <dgm:spPr/>
      <dgm:t>
        <a:bodyPr/>
        <a:lstStyle/>
        <a:p>
          <a:endParaRPr lang="es-MX"/>
        </a:p>
      </dgm:t>
    </dgm:pt>
    <dgm:pt modelId="{9E3ED91B-9C92-48AC-9BFC-AEE3510CAA83}">
      <dgm:prSet phldrT="[Texto]" phldr="0"/>
      <dgm:spPr/>
      <dgm:t>
        <a:bodyPr/>
        <a:lstStyle/>
        <a:p>
          <a:r>
            <a:rPr lang="es-MX" b="1">
              <a:latin typeface="Arial" panose="020B0604020202020204" pitchFamily="34" charset="0"/>
              <a:cs typeface="Arial" panose="020B0604020202020204" pitchFamily="34" charset="0"/>
            </a:rPr>
            <a:t>Comprometerse a leer y analizar los insumos de la sesión  </a:t>
          </a:r>
          <a:endParaRPr lang="es-MX" b="1" dirty="0">
            <a:latin typeface="Arial" panose="020B0604020202020204" pitchFamily="34" charset="0"/>
            <a:cs typeface="Arial" panose="020B0604020202020204" pitchFamily="34" charset="0"/>
          </a:endParaRPr>
        </a:p>
      </dgm:t>
    </dgm:pt>
    <dgm:pt modelId="{E347DE3F-10A6-4A98-9858-4D63BA2A8BC1}" type="parTrans" cxnId="{1D00CF13-0576-46FA-9D4E-2861448CE4FB}">
      <dgm:prSet/>
      <dgm:spPr/>
      <dgm:t>
        <a:bodyPr/>
        <a:lstStyle/>
        <a:p>
          <a:endParaRPr lang="es-MX"/>
        </a:p>
      </dgm:t>
    </dgm:pt>
    <dgm:pt modelId="{B6DB5239-3AAA-4D46-A3D4-8220AD2515EE}" type="sibTrans" cxnId="{1D00CF13-0576-46FA-9D4E-2861448CE4FB}">
      <dgm:prSet/>
      <dgm:spPr/>
      <dgm:t>
        <a:bodyPr/>
        <a:lstStyle/>
        <a:p>
          <a:endParaRPr lang="es-MX"/>
        </a:p>
      </dgm:t>
    </dgm:pt>
    <dgm:pt modelId="{D7636D98-A4D4-4F04-B830-7B9A6E9EF41F}">
      <dgm:prSet phldrT="[Texto]"/>
      <dgm:spPr/>
      <dgm:t>
        <a:bodyPr/>
        <a:lstStyle/>
        <a:p>
          <a:r>
            <a:rPr lang="es-MX" b="1">
              <a:latin typeface="Arial" panose="020B0604020202020204" pitchFamily="34" charset="0"/>
              <a:cs typeface="Arial" panose="020B0604020202020204" pitchFamily="34" charset="0"/>
            </a:rPr>
            <a:t>Promover la participación de todo el colectivo y Respetar los tiempos</a:t>
          </a:r>
          <a:endParaRPr lang="es-MX" dirty="0"/>
        </a:p>
      </dgm:t>
    </dgm:pt>
    <dgm:pt modelId="{CCA9625D-27F9-4851-9658-B1186E53C82E}" type="parTrans" cxnId="{084F4A64-08DB-4BA0-BDC6-79E6B5F407AD}">
      <dgm:prSet/>
      <dgm:spPr/>
      <dgm:t>
        <a:bodyPr/>
        <a:lstStyle/>
        <a:p>
          <a:endParaRPr lang="es-MX"/>
        </a:p>
      </dgm:t>
    </dgm:pt>
    <dgm:pt modelId="{AC851B01-FE0D-4ABA-B729-16ACF0F121D1}" type="sibTrans" cxnId="{084F4A64-08DB-4BA0-BDC6-79E6B5F407AD}">
      <dgm:prSet/>
      <dgm:spPr/>
      <dgm:t>
        <a:bodyPr/>
        <a:lstStyle/>
        <a:p>
          <a:endParaRPr lang="es-MX"/>
        </a:p>
      </dgm:t>
    </dgm:pt>
    <dgm:pt modelId="{BAB7D35C-0D86-4419-BD77-F05F6C464888}">
      <dgm:prSet phldrT="[Texto]"/>
      <dgm:spPr/>
      <dgm:t>
        <a:bodyPr/>
        <a:lstStyle/>
        <a:p>
          <a:r>
            <a:rPr lang="es-MX" b="1">
              <a:latin typeface="Arial" panose="020B0604020202020204" pitchFamily="34" charset="0"/>
              <a:cs typeface="Arial" panose="020B0604020202020204" pitchFamily="34" charset="0"/>
            </a:rPr>
            <a:t>Tomar Acuerdos sin perder de vista el interés superior de la niñez y los Protocolos de paz y prevención</a:t>
          </a:r>
          <a:endParaRPr lang="es-MX" b="1" dirty="0">
            <a:latin typeface="Arial" panose="020B0604020202020204" pitchFamily="34" charset="0"/>
            <a:cs typeface="Arial" panose="020B0604020202020204" pitchFamily="34" charset="0"/>
          </a:endParaRPr>
        </a:p>
      </dgm:t>
    </dgm:pt>
    <dgm:pt modelId="{7E3E8F00-6144-42C4-8113-4036DCDB8935}" type="parTrans" cxnId="{DD2903C9-450C-4555-93A8-2F9093402381}">
      <dgm:prSet/>
      <dgm:spPr/>
      <dgm:t>
        <a:bodyPr/>
        <a:lstStyle/>
        <a:p>
          <a:endParaRPr lang="es-MX"/>
        </a:p>
      </dgm:t>
    </dgm:pt>
    <dgm:pt modelId="{FDE25E92-EEE8-40BC-ACEE-DE1B98118A52}" type="sibTrans" cxnId="{DD2903C9-450C-4555-93A8-2F9093402381}">
      <dgm:prSet/>
      <dgm:spPr/>
      <dgm:t>
        <a:bodyPr/>
        <a:lstStyle/>
        <a:p>
          <a:endParaRPr lang="es-MX"/>
        </a:p>
      </dgm:t>
    </dgm:pt>
    <dgm:pt modelId="{63D285FE-977E-4651-8D07-7DBF375ABD79}" type="pres">
      <dgm:prSet presAssocID="{05B9A414-DE1A-4A07-8BD0-4958C97766AD}" presName="diagram" presStyleCnt="0">
        <dgm:presLayoutVars>
          <dgm:dir/>
          <dgm:resizeHandles val="exact"/>
        </dgm:presLayoutVars>
      </dgm:prSet>
      <dgm:spPr/>
    </dgm:pt>
    <dgm:pt modelId="{0CDAA9FF-2B63-4E42-B2B0-8D520B068807}" type="pres">
      <dgm:prSet presAssocID="{AA4FBB22-C220-43AC-8194-444948D8ED29}" presName="node" presStyleLbl="node1" presStyleIdx="0" presStyleCnt="5">
        <dgm:presLayoutVars>
          <dgm:bulletEnabled val="1"/>
        </dgm:presLayoutVars>
      </dgm:prSet>
      <dgm:spPr/>
    </dgm:pt>
    <dgm:pt modelId="{5A247456-F4B3-476F-ABF6-0AAB1A81E17B}" type="pres">
      <dgm:prSet presAssocID="{F6EE3ADE-38E2-41F6-B2D3-F93E5DF637E3}" presName="sibTrans" presStyleLbl="sibTrans2D1" presStyleIdx="0" presStyleCnt="4"/>
      <dgm:spPr/>
    </dgm:pt>
    <dgm:pt modelId="{4E96A92A-5D38-4290-936C-2908207F2A22}" type="pres">
      <dgm:prSet presAssocID="{F6EE3ADE-38E2-41F6-B2D3-F93E5DF637E3}" presName="connectorText" presStyleLbl="sibTrans2D1" presStyleIdx="0" presStyleCnt="4"/>
      <dgm:spPr/>
    </dgm:pt>
    <dgm:pt modelId="{8616D32C-F3A5-4FD5-BD6F-5518A9E70CF4}" type="pres">
      <dgm:prSet presAssocID="{5467C8E3-4A73-4DD1-A4DA-0B5FEB1C26F0}" presName="node" presStyleLbl="node1" presStyleIdx="1" presStyleCnt="5">
        <dgm:presLayoutVars>
          <dgm:bulletEnabled val="1"/>
        </dgm:presLayoutVars>
      </dgm:prSet>
      <dgm:spPr/>
    </dgm:pt>
    <dgm:pt modelId="{41E17D39-2B5F-41C3-B7E4-BBC868F4921F}" type="pres">
      <dgm:prSet presAssocID="{61597733-5C9D-4695-9AEF-DF648F2B6BD7}" presName="sibTrans" presStyleLbl="sibTrans2D1" presStyleIdx="1" presStyleCnt="4"/>
      <dgm:spPr/>
    </dgm:pt>
    <dgm:pt modelId="{1943B208-BC4C-4654-9B31-353CE79832CE}" type="pres">
      <dgm:prSet presAssocID="{61597733-5C9D-4695-9AEF-DF648F2B6BD7}" presName="connectorText" presStyleLbl="sibTrans2D1" presStyleIdx="1" presStyleCnt="4"/>
      <dgm:spPr/>
    </dgm:pt>
    <dgm:pt modelId="{18D551FB-F9C0-4F88-A3E5-66E47158B90D}" type="pres">
      <dgm:prSet presAssocID="{9E3ED91B-9C92-48AC-9BFC-AEE3510CAA83}" presName="node" presStyleLbl="node1" presStyleIdx="2" presStyleCnt="5" custLinFactX="28038" custLinFactNeighborX="100000" custLinFactNeighborY="11601">
        <dgm:presLayoutVars>
          <dgm:bulletEnabled val="1"/>
        </dgm:presLayoutVars>
      </dgm:prSet>
      <dgm:spPr/>
    </dgm:pt>
    <dgm:pt modelId="{E8E4C7B2-7DAA-431C-893B-C53E8C3C0083}" type="pres">
      <dgm:prSet presAssocID="{B6DB5239-3AAA-4D46-A3D4-8220AD2515EE}" presName="sibTrans" presStyleLbl="sibTrans2D1" presStyleIdx="2" presStyleCnt="4"/>
      <dgm:spPr/>
    </dgm:pt>
    <dgm:pt modelId="{64CAE70D-2636-4654-90C0-62F902513DEA}" type="pres">
      <dgm:prSet presAssocID="{B6DB5239-3AAA-4D46-A3D4-8220AD2515EE}" presName="connectorText" presStyleLbl="sibTrans2D1" presStyleIdx="2" presStyleCnt="4"/>
      <dgm:spPr/>
    </dgm:pt>
    <dgm:pt modelId="{9B1165A8-D482-4E41-8AEB-52A3883988FC}" type="pres">
      <dgm:prSet presAssocID="{D7636D98-A4D4-4F04-B830-7B9A6E9EF41F}" presName="node" presStyleLbl="node1" presStyleIdx="3" presStyleCnt="5">
        <dgm:presLayoutVars>
          <dgm:bulletEnabled val="1"/>
        </dgm:presLayoutVars>
      </dgm:prSet>
      <dgm:spPr/>
    </dgm:pt>
    <dgm:pt modelId="{B1F3687F-452C-4978-A352-6C2A3BB3F615}" type="pres">
      <dgm:prSet presAssocID="{AC851B01-FE0D-4ABA-B729-16ACF0F121D1}" presName="sibTrans" presStyleLbl="sibTrans2D1" presStyleIdx="3" presStyleCnt="4"/>
      <dgm:spPr/>
    </dgm:pt>
    <dgm:pt modelId="{6F118676-8530-48B4-A7FA-A0DA27001C8E}" type="pres">
      <dgm:prSet presAssocID="{AC851B01-FE0D-4ABA-B729-16ACF0F121D1}" presName="connectorText" presStyleLbl="sibTrans2D1" presStyleIdx="3" presStyleCnt="4"/>
      <dgm:spPr/>
    </dgm:pt>
    <dgm:pt modelId="{5D63E95B-8F90-4552-92FC-A3F3931FB092}" type="pres">
      <dgm:prSet presAssocID="{BAB7D35C-0D86-4419-BD77-F05F6C464888}" presName="node" presStyleLbl="node1" presStyleIdx="4" presStyleCnt="5">
        <dgm:presLayoutVars>
          <dgm:bulletEnabled val="1"/>
        </dgm:presLayoutVars>
      </dgm:prSet>
      <dgm:spPr/>
    </dgm:pt>
  </dgm:ptLst>
  <dgm:cxnLst>
    <dgm:cxn modelId="{E3449901-8A16-4486-BCD8-1FC341407D77}" type="presOf" srcId="{F6EE3ADE-38E2-41F6-B2D3-F93E5DF637E3}" destId="{5A247456-F4B3-476F-ABF6-0AAB1A81E17B}" srcOrd="0" destOrd="0" presId="urn:microsoft.com/office/officeart/2005/8/layout/process5"/>
    <dgm:cxn modelId="{76071D0C-98CA-47EE-A879-44D51C21284E}" type="presOf" srcId="{AA4FBB22-C220-43AC-8194-444948D8ED29}" destId="{0CDAA9FF-2B63-4E42-B2B0-8D520B068807}" srcOrd="0" destOrd="0" presId="urn:microsoft.com/office/officeart/2005/8/layout/process5"/>
    <dgm:cxn modelId="{1D00CF13-0576-46FA-9D4E-2861448CE4FB}" srcId="{05B9A414-DE1A-4A07-8BD0-4958C97766AD}" destId="{9E3ED91B-9C92-48AC-9BFC-AEE3510CAA83}" srcOrd="2" destOrd="0" parTransId="{E347DE3F-10A6-4A98-9858-4D63BA2A8BC1}" sibTransId="{B6DB5239-3AAA-4D46-A3D4-8220AD2515EE}"/>
    <dgm:cxn modelId="{CD540A36-4359-41CF-9A71-23F83DCAF162}" srcId="{05B9A414-DE1A-4A07-8BD0-4958C97766AD}" destId="{AA4FBB22-C220-43AC-8194-444948D8ED29}" srcOrd="0" destOrd="0" parTransId="{2F3211C6-CAAA-468B-9E2F-384032127ECD}" sibTransId="{F6EE3ADE-38E2-41F6-B2D3-F93E5DF637E3}"/>
    <dgm:cxn modelId="{4C4CBF3E-63B9-4CAE-A2B2-CB00F67CADB4}" type="presOf" srcId="{AC851B01-FE0D-4ABA-B729-16ACF0F121D1}" destId="{B1F3687F-452C-4978-A352-6C2A3BB3F615}" srcOrd="0" destOrd="0" presId="urn:microsoft.com/office/officeart/2005/8/layout/process5"/>
    <dgm:cxn modelId="{7587005C-6FED-4142-B12D-B7A8EE9692C5}" type="presOf" srcId="{61597733-5C9D-4695-9AEF-DF648F2B6BD7}" destId="{1943B208-BC4C-4654-9B31-353CE79832CE}" srcOrd="1" destOrd="0" presId="urn:microsoft.com/office/officeart/2005/8/layout/process5"/>
    <dgm:cxn modelId="{084F4A64-08DB-4BA0-BDC6-79E6B5F407AD}" srcId="{05B9A414-DE1A-4A07-8BD0-4958C97766AD}" destId="{D7636D98-A4D4-4F04-B830-7B9A6E9EF41F}" srcOrd="3" destOrd="0" parTransId="{CCA9625D-27F9-4851-9658-B1186E53C82E}" sibTransId="{AC851B01-FE0D-4ABA-B729-16ACF0F121D1}"/>
    <dgm:cxn modelId="{BB258367-0072-45A9-8293-8FB681E3D310}" type="presOf" srcId="{AC851B01-FE0D-4ABA-B729-16ACF0F121D1}" destId="{6F118676-8530-48B4-A7FA-A0DA27001C8E}" srcOrd="1" destOrd="0" presId="urn:microsoft.com/office/officeart/2005/8/layout/process5"/>
    <dgm:cxn modelId="{4199A66E-0D74-4466-8FFB-A32949D28A59}" srcId="{05B9A414-DE1A-4A07-8BD0-4958C97766AD}" destId="{5467C8E3-4A73-4DD1-A4DA-0B5FEB1C26F0}" srcOrd="1" destOrd="0" parTransId="{DDE507AF-D497-4397-932E-162D38E04A93}" sibTransId="{61597733-5C9D-4695-9AEF-DF648F2B6BD7}"/>
    <dgm:cxn modelId="{190BE54E-441D-48F8-9214-90AF2682E14A}" type="presOf" srcId="{D7636D98-A4D4-4F04-B830-7B9A6E9EF41F}" destId="{9B1165A8-D482-4E41-8AEB-52A3883988FC}" srcOrd="0" destOrd="0" presId="urn:microsoft.com/office/officeart/2005/8/layout/process5"/>
    <dgm:cxn modelId="{5FAE157B-64C1-4F65-BC7F-9BFD445B85E0}" type="presOf" srcId="{F6EE3ADE-38E2-41F6-B2D3-F93E5DF637E3}" destId="{4E96A92A-5D38-4290-936C-2908207F2A22}" srcOrd="1" destOrd="0" presId="urn:microsoft.com/office/officeart/2005/8/layout/process5"/>
    <dgm:cxn modelId="{EE1CF787-9E21-4767-AF1C-D09124AB7DE3}" type="presOf" srcId="{BAB7D35C-0D86-4419-BD77-F05F6C464888}" destId="{5D63E95B-8F90-4552-92FC-A3F3931FB092}" srcOrd="0" destOrd="0" presId="urn:microsoft.com/office/officeart/2005/8/layout/process5"/>
    <dgm:cxn modelId="{5E99E3AE-D5A2-4095-AFA6-921211DFDEAC}" type="presOf" srcId="{5467C8E3-4A73-4DD1-A4DA-0B5FEB1C26F0}" destId="{8616D32C-F3A5-4FD5-BD6F-5518A9E70CF4}" srcOrd="0" destOrd="0" presId="urn:microsoft.com/office/officeart/2005/8/layout/process5"/>
    <dgm:cxn modelId="{DD2903C9-450C-4555-93A8-2F9093402381}" srcId="{05B9A414-DE1A-4A07-8BD0-4958C97766AD}" destId="{BAB7D35C-0D86-4419-BD77-F05F6C464888}" srcOrd="4" destOrd="0" parTransId="{7E3E8F00-6144-42C4-8113-4036DCDB8935}" sibTransId="{FDE25E92-EEE8-40BC-ACEE-DE1B98118A52}"/>
    <dgm:cxn modelId="{610CD6D4-A1F3-4C9F-8838-74FADB5790B1}" type="presOf" srcId="{05B9A414-DE1A-4A07-8BD0-4958C97766AD}" destId="{63D285FE-977E-4651-8D07-7DBF375ABD79}" srcOrd="0" destOrd="0" presId="urn:microsoft.com/office/officeart/2005/8/layout/process5"/>
    <dgm:cxn modelId="{AD5D9BDA-2018-4646-B4EB-2C63C37E38C4}" type="presOf" srcId="{B6DB5239-3AAA-4D46-A3D4-8220AD2515EE}" destId="{E8E4C7B2-7DAA-431C-893B-C53E8C3C0083}" srcOrd="0" destOrd="0" presId="urn:microsoft.com/office/officeart/2005/8/layout/process5"/>
    <dgm:cxn modelId="{85B441E8-F4BF-42B4-9307-78A89EBC57B3}" type="presOf" srcId="{9E3ED91B-9C92-48AC-9BFC-AEE3510CAA83}" destId="{18D551FB-F9C0-4F88-A3E5-66E47158B90D}" srcOrd="0" destOrd="0" presId="urn:microsoft.com/office/officeart/2005/8/layout/process5"/>
    <dgm:cxn modelId="{BBA2C9EA-E5CE-4B7D-B78F-BF1E413A8E24}" type="presOf" srcId="{61597733-5C9D-4695-9AEF-DF648F2B6BD7}" destId="{41E17D39-2B5F-41C3-B7E4-BBC868F4921F}" srcOrd="0" destOrd="0" presId="urn:microsoft.com/office/officeart/2005/8/layout/process5"/>
    <dgm:cxn modelId="{9B7E29EC-CBF4-4905-9C98-EA977E7D3B49}" type="presOf" srcId="{B6DB5239-3AAA-4D46-A3D4-8220AD2515EE}" destId="{64CAE70D-2636-4654-90C0-62F902513DEA}" srcOrd="1" destOrd="0" presId="urn:microsoft.com/office/officeart/2005/8/layout/process5"/>
    <dgm:cxn modelId="{45E94C48-17D7-4D0A-9C48-D1FC1DEBD50C}" type="presParOf" srcId="{63D285FE-977E-4651-8D07-7DBF375ABD79}" destId="{0CDAA9FF-2B63-4E42-B2B0-8D520B068807}" srcOrd="0" destOrd="0" presId="urn:microsoft.com/office/officeart/2005/8/layout/process5"/>
    <dgm:cxn modelId="{577C8551-C8D9-49A3-8EBC-1DCD985D7896}" type="presParOf" srcId="{63D285FE-977E-4651-8D07-7DBF375ABD79}" destId="{5A247456-F4B3-476F-ABF6-0AAB1A81E17B}" srcOrd="1" destOrd="0" presId="urn:microsoft.com/office/officeart/2005/8/layout/process5"/>
    <dgm:cxn modelId="{97861F08-F38D-47B2-A017-5B17339AD5E0}" type="presParOf" srcId="{5A247456-F4B3-476F-ABF6-0AAB1A81E17B}" destId="{4E96A92A-5D38-4290-936C-2908207F2A22}" srcOrd="0" destOrd="0" presId="urn:microsoft.com/office/officeart/2005/8/layout/process5"/>
    <dgm:cxn modelId="{E111933E-9FCB-4935-90B7-5EF7581A7A9E}" type="presParOf" srcId="{63D285FE-977E-4651-8D07-7DBF375ABD79}" destId="{8616D32C-F3A5-4FD5-BD6F-5518A9E70CF4}" srcOrd="2" destOrd="0" presId="urn:microsoft.com/office/officeart/2005/8/layout/process5"/>
    <dgm:cxn modelId="{F6947C69-54B4-40F4-8464-D0424797BE61}" type="presParOf" srcId="{63D285FE-977E-4651-8D07-7DBF375ABD79}" destId="{41E17D39-2B5F-41C3-B7E4-BBC868F4921F}" srcOrd="3" destOrd="0" presId="urn:microsoft.com/office/officeart/2005/8/layout/process5"/>
    <dgm:cxn modelId="{A977A21A-9660-4AD3-820C-0B9E2461F3DB}" type="presParOf" srcId="{41E17D39-2B5F-41C3-B7E4-BBC868F4921F}" destId="{1943B208-BC4C-4654-9B31-353CE79832CE}" srcOrd="0" destOrd="0" presId="urn:microsoft.com/office/officeart/2005/8/layout/process5"/>
    <dgm:cxn modelId="{6C6BF3F4-1528-4B66-9E75-F1DCBAB472A3}" type="presParOf" srcId="{63D285FE-977E-4651-8D07-7DBF375ABD79}" destId="{18D551FB-F9C0-4F88-A3E5-66E47158B90D}" srcOrd="4" destOrd="0" presId="urn:microsoft.com/office/officeart/2005/8/layout/process5"/>
    <dgm:cxn modelId="{B98458A5-E83E-44E8-AF1C-56E14170ADF7}" type="presParOf" srcId="{63D285FE-977E-4651-8D07-7DBF375ABD79}" destId="{E8E4C7B2-7DAA-431C-893B-C53E8C3C0083}" srcOrd="5" destOrd="0" presId="urn:microsoft.com/office/officeart/2005/8/layout/process5"/>
    <dgm:cxn modelId="{4B08680E-0D64-40DC-B83A-5A6381E49BDB}" type="presParOf" srcId="{E8E4C7B2-7DAA-431C-893B-C53E8C3C0083}" destId="{64CAE70D-2636-4654-90C0-62F902513DEA}" srcOrd="0" destOrd="0" presId="urn:microsoft.com/office/officeart/2005/8/layout/process5"/>
    <dgm:cxn modelId="{8745F3D8-B703-4F16-BF7B-AAE3D2BA37B6}" type="presParOf" srcId="{63D285FE-977E-4651-8D07-7DBF375ABD79}" destId="{9B1165A8-D482-4E41-8AEB-52A3883988FC}" srcOrd="6" destOrd="0" presId="urn:microsoft.com/office/officeart/2005/8/layout/process5"/>
    <dgm:cxn modelId="{B6634FCF-2E71-418F-A7F5-FDEF0BC18871}" type="presParOf" srcId="{63D285FE-977E-4651-8D07-7DBF375ABD79}" destId="{B1F3687F-452C-4978-A352-6C2A3BB3F615}" srcOrd="7" destOrd="0" presId="urn:microsoft.com/office/officeart/2005/8/layout/process5"/>
    <dgm:cxn modelId="{D0242E66-C760-4886-8E30-0259CD32B455}" type="presParOf" srcId="{B1F3687F-452C-4978-A352-6C2A3BB3F615}" destId="{6F118676-8530-48B4-A7FA-A0DA27001C8E}" srcOrd="0" destOrd="0" presId="urn:microsoft.com/office/officeart/2005/8/layout/process5"/>
    <dgm:cxn modelId="{C4E7F2ED-9287-438F-A4C4-8E31D0597FBF}" type="presParOf" srcId="{63D285FE-977E-4651-8D07-7DBF375ABD79}" destId="{5D63E95B-8F90-4552-92FC-A3F3931FB092}"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DA940-3392-416A-9095-EA72BB7242B3}">
      <dsp:nvSpPr>
        <dsp:cNvPr id="0" name=""/>
        <dsp:cNvSpPr/>
      </dsp:nvSpPr>
      <dsp:spPr>
        <a:xfrm>
          <a:off x="4255291" y="1646499"/>
          <a:ext cx="589631" cy="91440"/>
        </a:xfrm>
        <a:custGeom>
          <a:avLst/>
          <a:gdLst/>
          <a:ahLst/>
          <a:cxnLst/>
          <a:rect l="0" t="0" r="0" b="0"/>
          <a:pathLst>
            <a:path>
              <a:moveTo>
                <a:pt x="0" y="45720"/>
              </a:moveTo>
              <a:lnTo>
                <a:pt x="589631"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MX" sz="1600" b="1" kern="1200">
            <a:latin typeface="Arial" panose="020B0604020202020204" pitchFamily="34" charset="0"/>
            <a:cs typeface="Arial" panose="020B0604020202020204" pitchFamily="34" charset="0"/>
          </a:endParaRPr>
        </a:p>
      </dsp:txBody>
      <dsp:txXfrm>
        <a:off x="4534601" y="1689114"/>
        <a:ext cx="31011" cy="6208"/>
      </dsp:txXfrm>
    </dsp:sp>
    <dsp:sp modelId="{F075769A-1891-4058-A70B-42B46F53BE9F}">
      <dsp:nvSpPr>
        <dsp:cNvPr id="0" name=""/>
        <dsp:cNvSpPr/>
      </dsp:nvSpPr>
      <dsp:spPr>
        <a:xfrm>
          <a:off x="5218" y="883221"/>
          <a:ext cx="4251873" cy="161799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i="0" u="none" strike="noStrike" kern="1200" baseline="0" dirty="0">
              <a:latin typeface="Arial" panose="020B0604020202020204" pitchFamily="34" charset="0"/>
              <a:cs typeface="Arial" panose="020B0604020202020204" pitchFamily="34" charset="0"/>
            </a:rPr>
            <a:t>Enseñar y aprender desde la NEM implica una profunda y necesaria transformación de nuestras instituciones educativas.</a:t>
          </a:r>
          <a:endParaRPr lang="es-MX" sz="1600" b="1" kern="1200" dirty="0">
            <a:latin typeface="Arial" panose="020B0604020202020204" pitchFamily="34" charset="0"/>
            <a:cs typeface="Arial" panose="020B0604020202020204" pitchFamily="34" charset="0"/>
          </a:endParaRPr>
        </a:p>
      </dsp:txBody>
      <dsp:txXfrm>
        <a:off x="5218" y="883221"/>
        <a:ext cx="4251873" cy="1617994"/>
      </dsp:txXfrm>
    </dsp:sp>
    <dsp:sp modelId="{B4915404-9702-44F6-A7F8-AABEAEF9196B}">
      <dsp:nvSpPr>
        <dsp:cNvPr id="0" name=""/>
        <dsp:cNvSpPr/>
      </dsp:nvSpPr>
      <dsp:spPr>
        <a:xfrm>
          <a:off x="1804873" y="2499416"/>
          <a:ext cx="5082187" cy="636577"/>
        </a:xfrm>
        <a:custGeom>
          <a:avLst/>
          <a:gdLst/>
          <a:ahLst/>
          <a:cxnLst/>
          <a:rect l="0" t="0" r="0" b="0"/>
          <a:pathLst>
            <a:path>
              <a:moveTo>
                <a:pt x="5082187" y="0"/>
              </a:moveTo>
              <a:lnTo>
                <a:pt x="5082187" y="335388"/>
              </a:lnTo>
              <a:lnTo>
                <a:pt x="0" y="335388"/>
              </a:lnTo>
              <a:lnTo>
                <a:pt x="0" y="636577"/>
              </a:lnTo>
            </a:path>
          </a:pathLst>
        </a:custGeom>
        <a:noFill/>
        <a:ln w="12700" cap="flat" cmpd="sng" algn="ctr">
          <a:solidFill>
            <a:schemeClr val="accent4">
              <a:hueOff val="3299968"/>
              <a:satOff val="-14601"/>
              <a:lumOff val="-24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MX" sz="1600" b="1" kern="1200">
            <a:latin typeface="Arial" panose="020B0604020202020204" pitchFamily="34" charset="0"/>
            <a:cs typeface="Arial" panose="020B0604020202020204" pitchFamily="34" charset="0"/>
          </a:endParaRPr>
        </a:p>
      </dsp:txBody>
      <dsp:txXfrm>
        <a:off x="4217822" y="2814600"/>
        <a:ext cx="256289" cy="6208"/>
      </dsp:txXfrm>
    </dsp:sp>
    <dsp:sp modelId="{F4BAADB5-B943-4195-A671-6396021C7104}">
      <dsp:nvSpPr>
        <dsp:cNvPr id="0" name=""/>
        <dsp:cNvSpPr/>
      </dsp:nvSpPr>
      <dsp:spPr>
        <a:xfrm>
          <a:off x="4877323" y="883221"/>
          <a:ext cx="4019475" cy="1617994"/>
        </a:xfrm>
        <a:prstGeom prst="rect">
          <a:avLst/>
        </a:prstGeom>
        <a:solidFill>
          <a:schemeClr val="accent4">
            <a:hueOff val="2199979"/>
            <a:satOff val="-9734"/>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i="0" u="none" strike="noStrike" kern="1200" baseline="0" dirty="0">
              <a:latin typeface="Arial" panose="020B0604020202020204" pitchFamily="34" charset="0"/>
              <a:cs typeface="Arial" panose="020B0604020202020204" pitchFamily="34" charset="0"/>
            </a:rPr>
            <a:t>Vincular la escuela a la comunidad, dar voz a las y los docentes y reconocer su papel protagónico es esencial para fortalecer a la educación pública.</a:t>
          </a:r>
          <a:endParaRPr lang="es-MX" sz="1600" b="1" kern="1200" dirty="0">
            <a:latin typeface="Arial" panose="020B0604020202020204" pitchFamily="34" charset="0"/>
            <a:cs typeface="Arial" panose="020B0604020202020204" pitchFamily="34" charset="0"/>
          </a:endParaRPr>
        </a:p>
      </dsp:txBody>
      <dsp:txXfrm>
        <a:off x="4877323" y="883221"/>
        <a:ext cx="4019475" cy="1617994"/>
      </dsp:txXfrm>
    </dsp:sp>
    <dsp:sp modelId="{BFFD512B-66DD-49DD-A54D-338CD375A3FA}">
      <dsp:nvSpPr>
        <dsp:cNvPr id="0" name=""/>
        <dsp:cNvSpPr/>
      </dsp:nvSpPr>
      <dsp:spPr>
        <a:xfrm>
          <a:off x="3602727" y="3782726"/>
          <a:ext cx="589631" cy="91440"/>
        </a:xfrm>
        <a:custGeom>
          <a:avLst/>
          <a:gdLst/>
          <a:ahLst/>
          <a:cxnLst/>
          <a:rect l="0" t="0" r="0" b="0"/>
          <a:pathLst>
            <a:path>
              <a:moveTo>
                <a:pt x="0" y="45720"/>
              </a:moveTo>
              <a:lnTo>
                <a:pt x="589631" y="45720"/>
              </a:lnTo>
            </a:path>
          </a:pathLst>
        </a:custGeom>
        <a:noFill/>
        <a:ln w="12700" cap="flat" cmpd="sng" algn="ctr">
          <a:solidFill>
            <a:schemeClr val="accent4">
              <a:hueOff val="6599937"/>
              <a:satOff val="-29202"/>
              <a:lumOff val="-490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MX" sz="1600" b="1" kern="1200">
            <a:latin typeface="Arial" panose="020B0604020202020204" pitchFamily="34" charset="0"/>
            <a:cs typeface="Arial" panose="020B0604020202020204" pitchFamily="34" charset="0"/>
          </a:endParaRPr>
        </a:p>
      </dsp:txBody>
      <dsp:txXfrm>
        <a:off x="3882037" y="3825342"/>
        <a:ext cx="31011" cy="6208"/>
      </dsp:txXfrm>
    </dsp:sp>
    <dsp:sp modelId="{1349964F-745B-4E0D-8B35-901557C3A32E}">
      <dsp:nvSpPr>
        <dsp:cNvPr id="0" name=""/>
        <dsp:cNvSpPr/>
      </dsp:nvSpPr>
      <dsp:spPr>
        <a:xfrm>
          <a:off x="5218" y="3168393"/>
          <a:ext cx="3599309" cy="1320105"/>
        </a:xfrm>
        <a:prstGeom prst="rect">
          <a:avLst/>
        </a:prstGeom>
        <a:solidFill>
          <a:schemeClr val="accent4">
            <a:hueOff val="4399958"/>
            <a:satOff val="-19468"/>
            <a:lumOff val="-32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i="0" u="none" strike="noStrike" kern="1200" baseline="0" dirty="0">
              <a:latin typeface="Arial" panose="020B0604020202020204" pitchFamily="34" charset="0"/>
              <a:cs typeface="Arial" panose="020B0604020202020204" pitchFamily="34" charset="0"/>
            </a:rPr>
            <a:t>Espacio de todas y todos y el lugar desde donde se expresa plenamente la dignidad humana.</a:t>
          </a:r>
          <a:endParaRPr lang="es-MX" sz="1600" b="1" kern="1200" dirty="0">
            <a:latin typeface="Arial" panose="020B0604020202020204" pitchFamily="34" charset="0"/>
            <a:cs typeface="Arial" panose="020B0604020202020204" pitchFamily="34" charset="0"/>
          </a:endParaRPr>
        </a:p>
      </dsp:txBody>
      <dsp:txXfrm>
        <a:off x="5218" y="3168393"/>
        <a:ext cx="3599309" cy="1320105"/>
      </dsp:txXfrm>
    </dsp:sp>
    <dsp:sp modelId="{082C952D-1025-488F-8380-3BE6BB95C3E5}">
      <dsp:nvSpPr>
        <dsp:cNvPr id="0" name=""/>
        <dsp:cNvSpPr/>
      </dsp:nvSpPr>
      <dsp:spPr>
        <a:xfrm>
          <a:off x="4224758" y="3121447"/>
          <a:ext cx="4098352" cy="1413997"/>
        </a:xfrm>
        <a:prstGeom prst="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MX" sz="1600" b="1" i="0" u="none" strike="noStrike" kern="1200" baseline="0" dirty="0">
              <a:latin typeface="Arial" panose="020B0604020202020204" pitchFamily="34" charset="0"/>
              <a:cs typeface="Arial" panose="020B0604020202020204" pitchFamily="34" charset="0"/>
            </a:rPr>
            <a:t>Las funciones directivas y de supervisión adquieren relevancia, desde una mirada centrada en lo pedagógico.</a:t>
          </a:r>
          <a:endParaRPr lang="es-MX" sz="1600" b="1" kern="1200" dirty="0">
            <a:latin typeface="Arial" panose="020B0604020202020204" pitchFamily="34" charset="0"/>
            <a:cs typeface="Arial" panose="020B0604020202020204" pitchFamily="34" charset="0"/>
          </a:endParaRPr>
        </a:p>
      </dsp:txBody>
      <dsp:txXfrm>
        <a:off x="4224758" y="3121447"/>
        <a:ext cx="4098352" cy="1413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AA9FF-2B63-4E42-B2B0-8D520B068807}">
      <dsp:nvSpPr>
        <dsp:cNvPr id="0" name=""/>
        <dsp:cNvSpPr/>
      </dsp:nvSpPr>
      <dsp:spPr>
        <a:xfrm>
          <a:off x="8238" y="550262"/>
          <a:ext cx="2462416" cy="147744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a:latin typeface="Arial" panose="020B0604020202020204" pitchFamily="34" charset="0"/>
              <a:cs typeface="Arial" panose="020B0604020202020204" pitchFamily="34" charset="0"/>
            </a:rPr>
            <a:t>Planear a través de una Carta Descriptiva la Sesión</a:t>
          </a:r>
          <a:endParaRPr lang="es-MX" sz="1600" b="1" kern="1200" dirty="0">
            <a:latin typeface="Arial" panose="020B0604020202020204" pitchFamily="34" charset="0"/>
            <a:cs typeface="Arial" panose="020B0604020202020204" pitchFamily="34" charset="0"/>
          </a:endParaRPr>
        </a:p>
      </dsp:txBody>
      <dsp:txXfrm>
        <a:off x="51511" y="593535"/>
        <a:ext cx="2375870" cy="1390903"/>
      </dsp:txXfrm>
    </dsp:sp>
    <dsp:sp modelId="{5A247456-F4B3-476F-ABF6-0AAB1A81E17B}">
      <dsp:nvSpPr>
        <dsp:cNvPr id="0" name=""/>
        <dsp:cNvSpPr/>
      </dsp:nvSpPr>
      <dsp:spPr>
        <a:xfrm>
          <a:off x="2687347" y="983648"/>
          <a:ext cx="522032" cy="6106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p>
      </dsp:txBody>
      <dsp:txXfrm>
        <a:off x="2687347" y="1105784"/>
        <a:ext cx="365422" cy="366407"/>
      </dsp:txXfrm>
    </dsp:sp>
    <dsp:sp modelId="{8616D32C-F3A5-4FD5-BD6F-5518A9E70CF4}">
      <dsp:nvSpPr>
        <dsp:cNvPr id="0" name=""/>
        <dsp:cNvSpPr/>
      </dsp:nvSpPr>
      <dsp:spPr>
        <a:xfrm>
          <a:off x="3455621" y="550262"/>
          <a:ext cx="2462416" cy="1477449"/>
        </a:xfrm>
        <a:prstGeom prst="roundRect">
          <a:avLst>
            <a:gd name="adj" fmla="val 10000"/>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a:latin typeface="Arial" panose="020B0604020202020204" pitchFamily="34" charset="0"/>
              <a:cs typeface="Arial" panose="020B0604020202020204" pitchFamily="34" charset="0"/>
            </a:rPr>
            <a:t>Revisar los Acuerdos de la Sesión Anterior y tareas asignadas</a:t>
          </a:r>
          <a:endParaRPr lang="es-MX" sz="1600" b="1" kern="1200" dirty="0">
            <a:latin typeface="Arial" panose="020B0604020202020204" pitchFamily="34" charset="0"/>
            <a:cs typeface="Arial" panose="020B0604020202020204" pitchFamily="34" charset="0"/>
          </a:endParaRPr>
        </a:p>
      </dsp:txBody>
      <dsp:txXfrm>
        <a:off x="3498894" y="593535"/>
        <a:ext cx="2375870" cy="1390903"/>
      </dsp:txXfrm>
    </dsp:sp>
    <dsp:sp modelId="{41E17D39-2B5F-41C3-B7E4-BBC868F4921F}">
      <dsp:nvSpPr>
        <dsp:cNvPr id="0" name=""/>
        <dsp:cNvSpPr/>
      </dsp:nvSpPr>
      <dsp:spPr>
        <a:xfrm rot="170373">
          <a:off x="6136219" y="1068608"/>
          <a:ext cx="527045" cy="610679"/>
        </a:xfrm>
        <a:prstGeom prst="rightArrow">
          <a:avLst>
            <a:gd name="adj1" fmla="val 60000"/>
            <a:gd name="adj2" fmla="val 50000"/>
          </a:avLst>
        </a:prstGeom>
        <a:solidFill>
          <a:schemeClr val="accent5">
            <a:hueOff val="-4050717"/>
            <a:satOff val="-27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p>
      </dsp:txBody>
      <dsp:txXfrm>
        <a:off x="6136316" y="1186828"/>
        <a:ext cx="368932" cy="366407"/>
      </dsp:txXfrm>
    </dsp:sp>
    <dsp:sp modelId="{18D551FB-F9C0-4F88-A3E5-66E47158B90D}">
      <dsp:nvSpPr>
        <dsp:cNvPr id="0" name=""/>
        <dsp:cNvSpPr/>
      </dsp:nvSpPr>
      <dsp:spPr>
        <a:xfrm>
          <a:off x="6911243" y="721661"/>
          <a:ext cx="2462416" cy="1477449"/>
        </a:xfrm>
        <a:prstGeom prst="roundRect">
          <a:avLst>
            <a:gd name="adj" fmla="val 10000"/>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a:latin typeface="Arial" panose="020B0604020202020204" pitchFamily="34" charset="0"/>
              <a:cs typeface="Arial" panose="020B0604020202020204" pitchFamily="34" charset="0"/>
            </a:rPr>
            <a:t>Comprometerse a leer y analizar los insumos de la sesión  </a:t>
          </a:r>
          <a:endParaRPr lang="es-MX" sz="1600" b="1" kern="1200" dirty="0">
            <a:latin typeface="Arial" panose="020B0604020202020204" pitchFamily="34" charset="0"/>
            <a:cs typeface="Arial" panose="020B0604020202020204" pitchFamily="34" charset="0"/>
          </a:endParaRPr>
        </a:p>
      </dsp:txBody>
      <dsp:txXfrm>
        <a:off x="6954516" y="764934"/>
        <a:ext cx="2375870" cy="1390903"/>
      </dsp:txXfrm>
    </dsp:sp>
    <dsp:sp modelId="{E8E4C7B2-7DAA-431C-893B-C53E8C3C0083}">
      <dsp:nvSpPr>
        <dsp:cNvPr id="0" name=""/>
        <dsp:cNvSpPr/>
      </dsp:nvSpPr>
      <dsp:spPr>
        <a:xfrm rot="5412362">
          <a:off x="7922779" y="2288352"/>
          <a:ext cx="431193" cy="610679"/>
        </a:xfrm>
        <a:prstGeom prst="rightArrow">
          <a:avLst>
            <a:gd name="adj1" fmla="val 60000"/>
            <a:gd name="adj2" fmla="val 50000"/>
          </a:avLst>
        </a:prstGeom>
        <a:solidFill>
          <a:schemeClr val="accent5">
            <a:hueOff val="-8101434"/>
            <a:satOff val="-551"/>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p>
      </dsp:txBody>
      <dsp:txXfrm rot="-5400000">
        <a:off x="7955405" y="2378095"/>
        <a:ext cx="366407" cy="301835"/>
      </dsp:txXfrm>
    </dsp:sp>
    <dsp:sp modelId="{9B1165A8-D482-4E41-8AEB-52A3883988FC}">
      <dsp:nvSpPr>
        <dsp:cNvPr id="0" name=""/>
        <dsp:cNvSpPr/>
      </dsp:nvSpPr>
      <dsp:spPr>
        <a:xfrm>
          <a:off x="6903004" y="3012679"/>
          <a:ext cx="2462416" cy="1477449"/>
        </a:xfrm>
        <a:prstGeom prst="roundRect">
          <a:avLst>
            <a:gd name="adj" fmla="val 10000"/>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a:latin typeface="Arial" panose="020B0604020202020204" pitchFamily="34" charset="0"/>
              <a:cs typeface="Arial" panose="020B0604020202020204" pitchFamily="34" charset="0"/>
            </a:rPr>
            <a:t>Promover la participación de todo el colectivo y Respetar los tiempos</a:t>
          </a:r>
          <a:endParaRPr lang="es-MX" sz="1600" kern="1200" dirty="0"/>
        </a:p>
      </dsp:txBody>
      <dsp:txXfrm>
        <a:off x="6946277" y="3055952"/>
        <a:ext cx="2375870" cy="1390903"/>
      </dsp:txXfrm>
    </dsp:sp>
    <dsp:sp modelId="{B1F3687F-452C-4978-A352-6C2A3BB3F615}">
      <dsp:nvSpPr>
        <dsp:cNvPr id="0" name=""/>
        <dsp:cNvSpPr/>
      </dsp:nvSpPr>
      <dsp:spPr>
        <a:xfrm rot="10800000">
          <a:off x="6164279" y="3446064"/>
          <a:ext cx="522032" cy="610679"/>
        </a:xfrm>
        <a:prstGeom prst="rightArrow">
          <a:avLst>
            <a:gd name="adj1" fmla="val 60000"/>
            <a:gd name="adj2" fmla="val 50000"/>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p>
      </dsp:txBody>
      <dsp:txXfrm rot="10800000">
        <a:off x="6320889" y="3568200"/>
        <a:ext cx="365422" cy="366407"/>
      </dsp:txXfrm>
    </dsp:sp>
    <dsp:sp modelId="{5D63E95B-8F90-4552-92FC-A3F3931FB092}">
      <dsp:nvSpPr>
        <dsp:cNvPr id="0" name=""/>
        <dsp:cNvSpPr/>
      </dsp:nvSpPr>
      <dsp:spPr>
        <a:xfrm>
          <a:off x="3455621" y="3012679"/>
          <a:ext cx="2462416" cy="1477449"/>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a:latin typeface="Arial" panose="020B0604020202020204" pitchFamily="34" charset="0"/>
              <a:cs typeface="Arial" panose="020B0604020202020204" pitchFamily="34" charset="0"/>
            </a:rPr>
            <a:t>Tomar Acuerdos sin perder de vista el interés superior de la niñez y los Protocolos de paz y prevención</a:t>
          </a:r>
          <a:endParaRPr lang="es-MX" sz="1600" b="1" kern="1200" dirty="0">
            <a:latin typeface="Arial" panose="020B0604020202020204" pitchFamily="34" charset="0"/>
            <a:cs typeface="Arial" panose="020B0604020202020204" pitchFamily="34" charset="0"/>
          </a:endParaRPr>
        </a:p>
      </dsp:txBody>
      <dsp:txXfrm>
        <a:off x="3498894" y="3055952"/>
        <a:ext cx="2375870" cy="139090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F7ADF-2521-414F-A57C-A138C60CA535}" type="datetimeFigureOut">
              <a:rPr lang="es-MX" smtClean="0"/>
              <a:t>22/02/2026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65F04-5597-43DD-BF5C-3FEB11023600}" type="slidenum">
              <a:rPr lang="es-MX" smtClean="0"/>
              <a:t>‹Nº›</a:t>
            </a:fld>
            <a:endParaRPr lang="es-MX" dirty="0"/>
          </a:p>
        </p:txBody>
      </p:sp>
    </p:spTree>
    <p:extLst>
      <p:ext uri="{BB962C8B-B14F-4D97-AF65-F5344CB8AC3E}">
        <p14:creationId xmlns:p14="http://schemas.microsoft.com/office/powerpoint/2010/main" val="129980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91E91C-643B-1D19-0C54-7E66F470BE5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33F3F30F-F845-AE04-7521-139293308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F13F826-E810-7006-5943-800B3615CA37}"/>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E0A017A3-0CB2-8652-DF4B-F797A6C6904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02B4331-FEF9-2F61-4932-15BA6AF84845}"/>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7003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C3A66-7A17-8E98-83E3-237946541A6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EB5B9AD-C546-1143-05F7-92FD7518ABC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5A0B3D7-E009-12BA-E61B-07E25393A42B}"/>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0643BA8D-F11D-DFA5-A785-013DE59CD290}"/>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99700404-893A-A7BD-8992-CF399F813B54}"/>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14879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DB7A6A-FA1D-CAED-82B9-F5C0BBDED0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A056C8C-E639-9A15-9265-C75ADE66545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C6BB66E-DCE3-6A85-6404-3A7192AED788}"/>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E997A5AB-CBE7-AFA2-9F35-3986527D7B18}"/>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E339A39-1C05-88A9-15A4-A56D932DC071}"/>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807615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50" b="0" i="0">
                <a:solidFill>
                  <a:srgbClr val="0070C0"/>
                </a:solidFill>
                <a:latin typeface="Arial"/>
                <a:cs typeface="Arial"/>
              </a:defRPr>
            </a:lvl1pPr>
          </a:lstStyle>
          <a:p>
            <a:pPr marL="3025140" marR="3810" indent="-3016091">
              <a:lnSpc>
                <a:spcPct val="101400"/>
              </a:lnSpc>
              <a:spcBef>
                <a:spcPts val="8"/>
              </a:spcBef>
            </a:pPr>
            <a:r>
              <a:rPr lang="es-MX" spc="-56" dirty="0"/>
              <a:t>"Este </a:t>
            </a:r>
            <a:r>
              <a:rPr lang="es-MX" spc="-49" dirty="0"/>
              <a:t>programa </a:t>
            </a:r>
            <a:r>
              <a:rPr lang="es-MX" spc="-90" dirty="0"/>
              <a:t>es </a:t>
            </a:r>
            <a:r>
              <a:rPr lang="es-MX" spc="-30" dirty="0"/>
              <a:t>público </a:t>
            </a:r>
            <a:r>
              <a:rPr lang="es-MX" spc="-38" dirty="0"/>
              <a:t>ajeno </a:t>
            </a:r>
            <a:r>
              <a:rPr lang="es-MX" spc="-83" dirty="0"/>
              <a:t>a </a:t>
            </a:r>
            <a:r>
              <a:rPr lang="es-MX" spc="-34" dirty="0"/>
              <a:t>cualquier </a:t>
            </a:r>
            <a:r>
              <a:rPr lang="es-MX" spc="-15" dirty="0"/>
              <a:t>partido </a:t>
            </a:r>
            <a:r>
              <a:rPr lang="es-MX" spc="-23" dirty="0"/>
              <a:t>político. </a:t>
            </a:r>
            <a:r>
              <a:rPr lang="es-MX" spc="-68" dirty="0"/>
              <a:t>Queda </a:t>
            </a:r>
            <a:r>
              <a:rPr lang="es-MX" spc="-23" dirty="0"/>
              <a:t>prohibido </a:t>
            </a:r>
            <a:r>
              <a:rPr lang="es-MX" spc="-30" dirty="0"/>
              <a:t>el </a:t>
            </a:r>
            <a:r>
              <a:rPr lang="es-MX" spc="-60" dirty="0"/>
              <a:t>uso </a:t>
            </a:r>
            <a:r>
              <a:rPr lang="es-MX" spc="-53" dirty="0"/>
              <a:t>para </a:t>
            </a:r>
            <a:r>
              <a:rPr lang="es-MX" spc="-38" dirty="0"/>
              <a:t>fines </a:t>
            </a:r>
            <a:r>
              <a:rPr lang="es-MX" spc="-26" dirty="0"/>
              <a:t>distintos </a:t>
            </a:r>
            <a:r>
              <a:rPr lang="es-MX" spc="-83" dirty="0"/>
              <a:t>a </a:t>
            </a:r>
            <a:r>
              <a:rPr lang="es-MX" spc="-49" dirty="0"/>
              <a:t>los establecidos en </a:t>
            </a:r>
            <a:r>
              <a:rPr lang="es-MX" spc="-281" dirty="0"/>
              <a:t> </a:t>
            </a:r>
            <a:r>
              <a:rPr lang="es-MX" spc="-30" dirty="0"/>
              <a:t>el</a:t>
            </a:r>
            <a:r>
              <a:rPr lang="es-MX" spc="-60" dirty="0"/>
              <a:t> </a:t>
            </a:r>
            <a:r>
              <a:rPr lang="es-MX" spc="-38" dirty="0"/>
              <a:t>programa".</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2/22/2026</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extLst>
      <p:ext uri="{BB962C8B-B14F-4D97-AF65-F5344CB8AC3E}">
        <p14:creationId xmlns:p14="http://schemas.microsoft.com/office/powerpoint/2010/main" val="348069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FC849-44D3-5344-6B47-046DDC9789E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5630073-FD5B-0A4D-23D2-0EBA1C7622C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5B3DC6A-4BFE-9321-7CA8-D0B6FCEED49D}"/>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07D3B625-002A-2570-63A7-F4180AC92852}"/>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4BC0015A-9549-A169-638A-441762450119}"/>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329087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282C0-D9A7-3859-8138-0681D5C370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5018AE5-EDCE-C08A-B615-023FED8657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928CA2D-08E2-4A32-B6A9-B4A5E0A844F9}"/>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06CF2986-034B-CFE2-66F9-7E8128730C7C}"/>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DEBB73F-EECA-4353-2960-0753B7CA524C}"/>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97398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D7606-2945-E5CC-89D7-2E18F2947F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58CDB24-E628-B000-925E-EEDE39E8E44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4A21150-08DB-1D11-6F7E-C2FE0D8CDC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1121330-58C5-863F-F10A-A395155711BE}"/>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6" name="Marcador de pie de página 5">
            <a:extLst>
              <a:ext uri="{FF2B5EF4-FFF2-40B4-BE49-F238E27FC236}">
                <a16:creationId xmlns:a16="http://schemas.microsoft.com/office/drawing/2014/main" id="{63AF4B1F-69DF-A7F6-D33B-3CA961F5DD69}"/>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1FF3B1E-D744-35A9-B60B-5DE6E169CCA2}"/>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413631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151441-DB5A-523C-248A-3D81FBD4519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15248DF-8CAF-5FFB-C9BB-8A8C75798C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8AE430E-2A18-C19E-58CB-79F942673F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0BE9605-B45D-AD7D-975A-1215CBB4F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C088B06-B8C9-617B-CF39-D7D7F72370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AE4570A-98B9-E2F5-487A-8A3EB381C6FA}"/>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8" name="Marcador de pie de página 7">
            <a:extLst>
              <a:ext uri="{FF2B5EF4-FFF2-40B4-BE49-F238E27FC236}">
                <a16:creationId xmlns:a16="http://schemas.microsoft.com/office/drawing/2014/main" id="{39150D94-47F5-5BA0-97F1-D93097FD6415}"/>
              </a:ext>
            </a:extLst>
          </p:cNvPr>
          <p:cNvSpPr>
            <a:spLocks noGrp="1"/>
          </p:cNvSpPr>
          <p:nvPr>
            <p:ph type="ftr" sz="quarter" idx="11"/>
          </p:nvPr>
        </p:nvSpPr>
        <p:spPr/>
        <p:txBody>
          <a:bodyPr/>
          <a:lstStyle/>
          <a:p>
            <a:endParaRPr lang="es-MX" dirty="0"/>
          </a:p>
        </p:txBody>
      </p:sp>
      <p:sp>
        <p:nvSpPr>
          <p:cNvPr id="9" name="Marcador de número de diapositiva 8">
            <a:extLst>
              <a:ext uri="{FF2B5EF4-FFF2-40B4-BE49-F238E27FC236}">
                <a16:creationId xmlns:a16="http://schemas.microsoft.com/office/drawing/2014/main" id="{3E96644C-A64E-E1D3-242D-BF19FA30DD0F}"/>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61781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C19A4-76A1-C9C3-39E4-1B42ADD7467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B0E4DFD-C3E1-68C9-8460-A5FD42FE73BD}"/>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4" name="Marcador de pie de página 3">
            <a:extLst>
              <a:ext uri="{FF2B5EF4-FFF2-40B4-BE49-F238E27FC236}">
                <a16:creationId xmlns:a16="http://schemas.microsoft.com/office/drawing/2014/main" id="{5B624969-3C0F-BFBF-E1DC-59E2F239E5D4}"/>
              </a:ext>
            </a:extLst>
          </p:cNvPr>
          <p:cNvSpPr>
            <a:spLocks noGrp="1"/>
          </p:cNvSpPr>
          <p:nvPr>
            <p:ph type="ftr" sz="quarter" idx="11"/>
          </p:nvPr>
        </p:nvSpPr>
        <p:spPr/>
        <p:txBody>
          <a:bodyPr/>
          <a:lstStyle/>
          <a:p>
            <a:endParaRPr lang="es-MX" dirty="0"/>
          </a:p>
        </p:txBody>
      </p:sp>
      <p:sp>
        <p:nvSpPr>
          <p:cNvPr id="5" name="Marcador de número de diapositiva 4">
            <a:extLst>
              <a:ext uri="{FF2B5EF4-FFF2-40B4-BE49-F238E27FC236}">
                <a16:creationId xmlns:a16="http://schemas.microsoft.com/office/drawing/2014/main" id="{96C93476-E75D-5854-CBE3-01C9E579C495}"/>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158866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D0D2EE-A020-E719-0B31-72D587174E23}"/>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3" name="Marcador de pie de página 2">
            <a:extLst>
              <a:ext uri="{FF2B5EF4-FFF2-40B4-BE49-F238E27FC236}">
                <a16:creationId xmlns:a16="http://schemas.microsoft.com/office/drawing/2014/main" id="{810048DA-1994-7813-30A9-DDAE733C4086}"/>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1159E917-5931-CB54-719B-7DFB1E4287EA}"/>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288031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27609F-487C-A004-28BD-F83819B734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707277D-2202-EB70-35BC-986D53DFE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08E550D-2035-0E27-7A49-79AF2BCA5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43C410-2565-FA6F-D461-B3FBF183C91D}"/>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6" name="Marcador de pie de página 5">
            <a:extLst>
              <a:ext uri="{FF2B5EF4-FFF2-40B4-BE49-F238E27FC236}">
                <a16:creationId xmlns:a16="http://schemas.microsoft.com/office/drawing/2014/main" id="{A1D079A1-83F7-065D-6D0B-AAFC1B4182AE}"/>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BBFF6B2E-1212-5940-ABCF-704C1E52E7A2}"/>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360120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49016-8425-C6F9-185E-F0952DB69A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C30FB8C-C470-1D2F-C4A4-20FC143FA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a:extLst>
              <a:ext uri="{FF2B5EF4-FFF2-40B4-BE49-F238E27FC236}">
                <a16:creationId xmlns:a16="http://schemas.microsoft.com/office/drawing/2014/main" id="{B78A71A2-D7A2-5607-05B6-7ABA245EE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0AA4F2-F254-40EC-0BC8-31C15A24444D}"/>
              </a:ext>
            </a:extLst>
          </p:cNvPr>
          <p:cNvSpPr>
            <a:spLocks noGrp="1"/>
          </p:cNvSpPr>
          <p:nvPr>
            <p:ph type="dt" sz="half" idx="10"/>
          </p:nvPr>
        </p:nvSpPr>
        <p:spPr/>
        <p:txBody>
          <a:bodyPr/>
          <a:lstStyle/>
          <a:p>
            <a:fld id="{E0A5AA0E-E7B3-4F18-875D-04C9ADE8AE31}" type="datetimeFigureOut">
              <a:rPr lang="es-MX" smtClean="0"/>
              <a:t>22/02/2026</a:t>
            </a:fld>
            <a:endParaRPr lang="es-MX" dirty="0"/>
          </a:p>
        </p:txBody>
      </p:sp>
      <p:sp>
        <p:nvSpPr>
          <p:cNvPr id="6" name="Marcador de pie de página 5">
            <a:extLst>
              <a:ext uri="{FF2B5EF4-FFF2-40B4-BE49-F238E27FC236}">
                <a16:creationId xmlns:a16="http://schemas.microsoft.com/office/drawing/2014/main" id="{BF60D54F-FEC8-BEB5-11AF-39F608F125A3}"/>
              </a:ext>
            </a:extLst>
          </p:cNvPr>
          <p:cNvSpPr>
            <a:spLocks noGrp="1"/>
          </p:cNvSpPr>
          <p:nvPr>
            <p:ph type="ftr" sz="quarter" idx="11"/>
          </p:nvPr>
        </p:nvSpPr>
        <p:spPr/>
        <p:txBody>
          <a:bodyPr/>
          <a:lstStyle/>
          <a:p>
            <a:endParaRPr lang="es-MX" dirty="0"/>
          </a:p>
        </p:txBody>
      </p:sp>
      <p:sp>
        <p:nvSpPr>
          <p:cNvPr id="7" name="Marcador de número de diapositiva 6">
            <a:extLst>
              <a:ext uri="{FF2B5EF4-FFF2-40B4-BE49-F238E27FC236}">
                <a16:creationId xmlns:a16="http://schemas.microsoft.com/office/drawing/2014/main" id="{75F0DD95-7785-158F-2ABD-4C6EE49AF144}"/>
              </a:ext>
            </a:extLst>
          </p:cNvPr>
          <p:cNvSpPr>
            <a:spLocks noGrp="1"/>
          </p:cNvSpPr>
          <p:nvPr>
            <p:ph type="sldNum" sz="quarter" idx="12"/>
          </p:nvPr>
        </p:nvSpPr>
        <p:spPr/>
        <p:txBody>
          <a:bodyPr/>
          <a:lstStyle/>
          <a:p>
            <a:fld id="{C11AFE0B-0173-4659-B922-B5FEC91DE6B3}" type="slidenum">
              <a:rPr lang="es-MX" smtClean="0"/>
              <a:t>‹Nº›</a:t>
            </a:fld>
            <a:endParaRPr lang="es-MX" dirty="0"/>
          </a:p>
        </p:txBody>
      </p:sp>
    </p:spTree>
    <p:extLst>
      <p:ext uri="{BB962C8B-B14F-4D97-AF65-F5344CB8AC3E}">
        <p14:creationId xmlns:p14="http://schemas.microsoft.com/office/powerpoint/2010/main" val="121628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FD548FF-3DC3-01ED-9780-0A08FCD0B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0C07764-2494-206E-8DE6-85DCF27CD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599DF26-68A3-899E-862F-C36EEE609F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A5AA0E-E7B3-4F18-875D-04C9ADE8AE31}" type="datetimeFigureOut">
              <a:rPr lang="es-MX" smtClean="0"/>
              <a:t>22/02/2026</a:t>
            </a:fld>
            <a:endParaRPr lang="es-MX" dirty="0"/>
          </a:p>
        </p:txBody>
      </p:sp>
      <p:sp>
        <p:nvSpPr>
          <p:cNvPr id="5" name="Marcador de pie de página 4">
            <a:extLst>
              <a:ext uri="{FF2B5EF4-FFF2-40B4-BE49-F238E27FC236}">
                <a16:creationId xmlns:a16="http://schemas.microsoft.com/office/drawing/2014/main" id="{D9A62462-0A58-039F-0D9B-E602243C3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dirty="0"/>
          </a:p>
        </p:txBody>
      </p:sp>
      <p:sp>
        <p:nvSpPr>
          <p:cNvPr id="6" name="Marcador de número de diapositiva 5">
            <a:extLst>
              <a:ext uri="{FF2B5EF4-FFF2-40B4-BE49-F238E27FC236}">
                <a16:creationId xmlns:a16="http://schemas.microsoft.com/office/drawing/2014/main" id="{36522A43-E78E-E058-C8E9-F6A3E1FE8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1AFE0B-0173-4659-B922-B5FEC91DE6B3}" type="slidenum">
              <a:rPr lang="es-MX" smtClean="0"/>
              <a:t>‹Nº›</a:t>
            </a:fld>
            <a:endParaRPr lang="es-MX" dirty="0"/>
          </a:p>
        </p:txBody>
      </p:sp>
    </p:spTree>
    <p:extLst>
      <p:ext uri="{BB962C8B-B14F-4D97-AF65-F5344CB8AC3E}">
        <p14:creationId xmlns:p14="http://schemas.microsoft.com/office/powerpoint/2010/main" val="300349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DA415CF-812B-A4E4-3C33-F81E84A1A5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68538" y="949887"/>
            <a:ext cx="1862619" cy="1651799"/>
          </a:xfrm>
          <a:prstGeom prst="ellipse">
            <a:avLst/>
          </a:prstGeom>
          <a:ln>
            <a:noFill/>
          </a:ln>
          <a:effectLst>
            <a:softEdge rad="112500"/>
          </a:effectLst>
        </p:spPr>
      </p:pic>
      <p:sp>
        <p:nvSpPr>
          <p:cNvPr id="3" name="CuadroTexto 2">
            <a:extLst>
              <a:ext uri="{FF2B5EF4-FFF2-40B4-BE49-F238E27FC236}">
                <a16:creationId xmlns:a16="http://schemas.microsoft.com/office/drawing/2014/main" id="{6E07002D-4991-66B9-7ECD-7937A412CD6A}"/>
              </a:ext>
            </a:extLst>
          </p:cNvPr>
          <p:cNvSpPr txBox="1"/>
          <p:nvPr/>
        </p:nvSpPr>
        <p:spPr>
          <a:xfrm>
            <a:off x="5472891" y="949887"/>
            <a:ext cx="5117651" cy="2062103"/>
          </a:xfrm>
          <a:prstGeom prst="rect">
            <a:avLst/>
          </a:prstGeom>
          <a:noFill/>
        </p:spPr>
        <p:txBody>
          <a:bodyPr wrap="square">
            <a:spAutoFit/>
          </a:bodyPr>
          <a:lstStyle/>
          <a:p>
            <a:pPr algn="ctr"/>
            <a:r>
              <a:rPr lang="es-MX" sz="3200" b="1" dirty="0">
                <a:solidFill>
                  <a:srgbClr val="003300"/>
                </a:solidFill>
              </a:rPr>
              <a:t>Orientaciones para la Preparación de la Quinta Sesión Ordinaria del Consejo Técnico Escolar</a:t>
            </a:r>
          </a:p>
        </p:txBody>
      </p:sp>
      <p:sp>
        <p:nvSpPr>
          <p:cNvPr id="4" name="CuadroTexto 3">
            <a:extLst>
              <a:ext uri="{FF2B5EF4-FFF2-40B4-BE49-F238E27FC236}">
                <a16:creationId xmlns:a16="http://schemas.microsoft.com/office/drawing/2014/main" id="{8A27F860-DA00-5CC7-A45E-F63231018BBD}"/>
              </a:ext>
            </a:extLst>
          </p:cNvPr>
          <p:cNvSpPr txBox="1"/>
          <p:nvPr/>
        </p:nvSpPr>
        <p:spPr>
          <a:xfrm>
            <a:off x="5209288" y="3429000"/>
            <a:ext cx="4081567" cy="954107"/>
          </a:xfrm>
          <a:prstGeom prst="rect">
            <a:avLst/>
          </a:prstGeom>
          <a:noFill/>
        </p:spPr>
        <p:txBody>
          <a:bodyPr wrap="none" rtlCol="0">
            <a:spAutoFit/>
          </a:bodyPr>
          <a:lstStyle/>
          <a:p>
            <a:pPr algn="ctr"/>
            <a:r>
              <a:rPr lang="es-MX" sz="2800" b="1" dirty="0">
                <a:solidFill>
                  <a:schemeClr val="accent6">
                    <a:lumMod val="75000"/>
                  </a:schemeClr>
                </a:solidFill>
              </a:rPr>
              <a:t>Febrero de 2026 </a:t>
            </a:r>
          </a:p>
          <a:p>
            <a:pPr algn="ctr"/>
            <a:r>
              <a:rPr lang="es-MX" sz="2800" b="1" dirty="0">
                <a:solidFill>
                  <a:schemeClr val="accent6">
                    <a:lumMod val="75000"/>
                  </a:schemeClr>
                </a:solidFill>
              </a:rPr>
              <a:t>Ciclo Escolar 2025-2026</a:t>
            </a:r>
          </a:p>
        </p:txBody>
      </p:sp>
      <p:pic>
        <p:nvPicPr>
          <p:cNvPr id="5" name="Imagen 4">
            <a:extLst>
              <a:ext uri="{FF2B5EF4-FFF2-40B4-BE49-F238E27FC236}">
                <a16:creationId xmlns:a16="http://schemas.microsoft.com/office/drawing/2014/main" id="{C2C3F5A8-1F00-30AB-69FC-251142B61B0D}"/>
              </a:ext>
            </a:extLst>
          </p:cNvPr>
          <p:cNvPicPr>
            <a:picLocks noChangeAspect="1"/>
          </p:cNvPicPr>
          <p:nvPr/>
        </p:nvPicPr>
        <p:blipFill>
          <a:blip r:embed="rId3"/>
          <a:stretch>
            <a:fillRect/>
          </a:stretch>
        </p:blipFill>
        <p:spPr>
          <a:xfrm>
            <a:off x="7344281" y="4757888"/>
            <a:ext cx="4745631" cy="1150225"/>
          </a:xfrm>
          <a:prstGeom prst="rect">
            <a:avLst/>
          </a:prstGeom>
        </p:spPr>
      </p:pic>
      <p:pic>
        <p:nvPicPr>
          <p:cNvPr id="8" name="Imagen 7">
            <a:extLst>
              <a:ext uri="{FF2B5EF4-FFF2-40B4-BE49-F238E27FC236}">
                <a16:creationId xmlns:a16="http://schemas.microsoft.com/office/drawing/2014/main" id="{F6758FAB-562F-7F0C-ECFB-927988874D0E}"/>
              </a:ext>
            </a:extLst>
          </p:cNvPr>
          <p:cNvPicPr>
            <a:picLocks noChangeAspect="1"/>
          </p:cNvPicPr>
          <p:nvPr/>
        </p:nvPicPr>
        <p:blipFill>
          <a:blip r:embed="rId4"/>
          <a:stretch>
            <a:fillRect/>
          </a:stretch>
        </p:blipFill>
        <p:spPr>
          <a:xfrm>
            <a:off x="3849670" y="949887"/>
            <a:ext cx="1862619" cy="1813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C28A99DF-9C5C-C22F-313E-575F215808E8}"/>
              </a:ext>
            </a:extLst>
          </p:cNvPr>
          <p:cNvPicPr>
            <a:picLocks noChangeAspect="1"/>
          </p:cNvPicPr>
          <p:nvPr/>
        </p:nvPicPr>
        <p:blipFill>
          <a:blip r:embed="rId5"/>
          <a:srcRect l="33436" t="17276" r="33086" b="6437"/>
          <a:stretch>
            <a:fillRect/>
          </a:stretch>
        </p:blipFill>
        <p:spPr>
          <a:xfrm>
            <a:off x="473857" y="1382431"/>
            <a:ext cx="3194816" cy="4093137"/>
          </a:xfrm>
          <a:prstGeom prst="rect">
            <a:avLst/>
          </a:prstGeom>
        </p:spPr>
      </p:pic>
    </p:spTree>
    <p:extLst>
      <p:ext uri="{BB962C8B-B14F-4D97-AF65-F5344CB8AC3E}">
        <p14:creationId xmlns:p14="http://schemas.microsoft.com/office/powerpoint/2010/main" val="370677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a:extLst>
              <a:ext uri="{FF2B5EF4-FFF2-40B4-BE49-F238E27FC236}">
                <a16:creationId xmlns:a16="http://schemas.microsoft.com/office/drawing/2014/main" id="{4BD892B8-F01C-E574-7155-ED78E3ED4DBB}"/>
              </a:ext>
            </a:extLst>
          </p:cNvPr>
          <p:cNvGrpSpPr>
            <a:grpSpLocks/>
          </p:cNvGrpSpPr>
          <p:nvPr/>
        </p:nvGrpSpPr>
        <p:grpSpPr>
          <a:xfrm>
            <a:off x="589935" y="1177134"/>
            <a:ext cx="9438438" cy="1268998"/>
            <a:chOff x="0" y="-47625"/>
            <a:chExt cx="7685913" cy="650874"/>
          </a:xfrm>
        </p:grpSpPr>
        <p:sp>
          <p:nvSpPr>
            <p:cNvPr id="3" name="Graphic 54">
              <a:extLst>
                <a:ext uri="{FF2B5EF4-FFF2-40B4-BE49-F238E27FC236}">
                  <a16:creationId xmlns:a16="http://schemas.microsoft.com/office/drawing/2014/main" id="{C17BAF2C-BBDD-CFB3-34AC-A61FD5B0B5AB}"/>
                </a:ext>
              </a:extLst>
            </p:cNvPr>
            <p:cNvSpPr/>
            <p:nvPr/>
          </p:nvSpPr>
          <p:spPr>
            <a:xfrm>
              <a:off x="0" y="-47625"/>
              <a:ext cx="1621155" cy="349250"/>
            </a:xfrm>
            <a:custGeom>
              <a:avLst/>
              <a:gdLst/>
              <a:ahLst/>
              <a:cxnLst/>
              <a:rect l="l" t="t" r="r" b="b"/>
              <a:pathLst>
                <a:path w="1621155" h="349250">
                  <a:moveTo>
                    <a:pt x="0" y="348754"/>
                  </a:moveTo>
                  <a:lnTo>
                    <a:pt x="0" y="152400"/>
                  </a:lnTo>
                  <a:lnTo>
                    <a:pt x="7769" y="104226"/>
                  </a:lnTo>
                  <a:lnTo>
                    <a:pt x="29405" y="62391"/>
                  </a:lnTo>
                  <a:lnTo>
                    <a:pt x="62396" y="29402"/>
                  </a:lnTo>
                  <a:lnTo>
                    <a:pt x="104231" y="7768"/>
                  </a:lnTo>
                  <a:lnTo>
                    <a:pt x="152400" y="0"/>
                  </a:lnTo>
                  <a:lnTo>
                    <a:pt x="1620837" y="0"/>
                  </a:lnTo>
                </a:path>
              </a:pathLst>
            </a:custGeom>
            <a:ln w="6349">
              <a:solidFill>
                <a:srgbClr val="A11F41"/>
              </a:solidFill>
              <a:prstDash val="solid"/>
            </a:ln>
          </p:spPr>
          <p:txBody>
            <a:bodyPr wrap="square" lIns="0" tIns="0" rIns="0" bIns="0" rtlCol="0">
              <a:prstTxWarp prst="textNoShape">
                <a:avLst/>
              </a:prstTxWarp>
              <a:noAutofit/>
            </a:bodyPr>
            <a:lstStyle/>
            <a:p>
              <a:endParaRPr lang="es-MX"/>
            </a:p>
          </p:txBody>
        </p:sp>
        <p:sp>
          <p:nvSpPr>
            <p:cNvPr id="4" name="Graphic 55">
              <a:extLst>
                <a:ext uri="{FF2B5EF4-FFF2-40B4-BE49-F238E27FC236}">
                  <a16:creationId xmlns:a16="http://schemas.microsoft.com/office/drawing/2014/main" id="{3233CEB5-9C50-46AF-57CB-A3E8676E455B}"/>
                </a:ext>
              </a:extLst>
            </p:cNvPr>
            <p:cNvSpPr/>
            <p:nvPr/>
          </p:nvSpPr>
          <p:spPr>
            <a:xfrm flipV="1">
              <a:off x="3174" y="202640"/>
              <a:ext cx="7682739" cy="134264"/>
            </a:xfrm>
            <a:custGeom>
              <a:avLst/>
              <a:gdLst/>
              <a:ahLst/>
              <a:cxnLst/>
              <a:rect l="l" t="t" r="r" b="b"/>
              <a:pathLst>
                <a:path w="5641975">
                  <a:moveTo>
                    <a:pt x="0" y="0"/>
                  </a:moveTo>
                  <a:lnTo>
                    <a:pt x="5641555" y="0"/>
                  </a:lnTo>
                </a:path>
              </a:pathLst>
            </a:custGeom>
            <a:ln w="25400">
              <a:solidFill>
                <a:schemeClr val="accent3">
                  <a:lumMod val="75000"/>
                </a:schemeClr>
              </a:solidFill>
              <a:prstDash val="solid"/>
            </a:ln>
          </p:spPr>
          <p:txBody>
            <a:bodyPr wrap="square" lIns="0" tIns="0" rIns="0" bIns="0" rtlCol="0">
              <a:prstTxWarp prst="textNoShape">
                <a:avLst/>
              </a:prstTxWarp>
              <a:noAutofit/>
            </a:bodyPr>
            <a:lstStyle/>
            <a:p>
              <a:endParaRPr lang="es-MX"/>
            </a:p>
          </p:txBody>
        </p:sp>
        <p:sp>
          <p:nvSpPr>
            <p:cNvPr id="6" name="Textbox 57">
              <a:extLst>
                <a:ext uri="{FF2B5EF4-FFF2-40B4-BE49-F238E27FC236}">
                  <a16:creationId xmlns:a16="http://schemas.microsoft.com/office/drawing/2014/main" id="{0D855C70-F92C-BAF6-ED2E-D6BCF0D40C11}"/>
                </a:ext>
              </a:extLst>
            </p:cNvPr>
            <p:cNvSpPr txBox="1"/>
            <p:nvPr/>
          </p:nvSpPr>
          <p:spPr>
            <a:xfrm>
              <a:off x="0" y="-1"/>
              <a:ext cx="5645785" cy="603250"/>
            </a:xfrm>
            <a:prstGeom prst="rect">
              <a:avLst/>
            </a:prstGeom>
          </p:spPr>
          <p:txBody>
            <a:bodyPr wrap="square" lIns="0" tIns="0" rIns="0" bIns="0" rtlCol="0">
              <a:noAutofit/>
            </a:bodyPr>
            <a:lstStyle/>
            <a:p>
              <a:pPr marL="74930">
                <a:spcBef>
                  <a:spcPts val="1920"/>
                </a:spcBef>
                <a:buNone/>
              </a:pPr>
              <a:r>
                <a:rPr lang="es-ES" sz="1600" spc="-10" dirty="0">
                  <a:solidFill>
                    <a:schemeClr val="accent3"/>
                  </a:solidFill>
                  <a:effectLst/>
                  <a:latin typeface="Arial Black" panose="020B0A04020102020204" pitchFamily="34" charset="0"/>
                  <a:ea typeface="Arial MT"/>
                  <a:cs typeface="Arial MT"/>
                </a:rPr>
                <a:t>Orientaciones</a:t>
              </a:r>
              <a:endParaRPr lang="es-MX" sz="1100" dirty="0">
                <a:solidFill>
                  <a:schemeClr val="accent3"/>
                </a:solidFill>
                <a:effectLst/>
                <a:latin typeface="Arial MT"/>
                <a:ea typeface="Arial MT"/>
                <a:cs typeface="Arial MT"/>
              </a:endParaRPr>
            </a:p>
          </p:txBody>
        </p:sp>
      </p:grpSp>
      <p:pic>
        <p:nvPicPr>
          <p:cNvPr id="7" name="Image 46">
            <a:extLst>
              <a:ext uri="{FF2B5EF4-FFF2-40B4-BE49-F238E27FC236}">
                <a16:creationId xmlns:a16="http://schemas.microsoft.com/office/drawing/2014/main" id="{EEB2AE75-4E32-8592-3529-149119B1856A}"/>
              </a:ext>
            </a:extLst>
          </p:cNvPr>
          <p:cNvPicPr/>
          <p:nvPr/>
        </p:nvPicPr>
        <p:blipFill>
          <a:blip r:embed="rId2" cstate="print"/>
          <a:stretch>
            <a:fillRect/>
          </a:stretch>
        </p:blipFill>
        <p:spPr>
          <a:xfrm>
            <a:off x="10028373" y="1272498"/>
            <a:ext cx="617856" cy="597670"/>
          </a:xfrm>
          <a:prstGeom prst="rect">
            <a:avLst/>
          </a:prstGeom>
        </p:spPr>
      </p:pic>
      <p:sp>
        <p:nvSpPr>
          <p:cNvPr id="8" name="CuadroTexto 7">
            <a:extLst>
              <a:ext uri="{FF2B5EF4-FFF2-40B4-BE49-F238E27FC236}">
                <a16:creationId xmlns:a16="http://schemas.microsoft.com/office/drawing/2014/main" id="{7E29394E-E4A6-4E31-EEB1-E2ECFB47D8EB}"/>
              </a:ext>
            </a:extLst>
          </p:cNvPr>
          <p:cNvSpPr txBox="1"/>
          <p:nvPr/>
        </p:nvSpPr>
        <p:spPr>
          <a:xfrm>
            <a:off x="786220" y="2446132"/>
            <a:ext cx="10407038" cy="2800767"/>
          </a:xfrm>
          <a:prstGeom prst="rect">
            <a:avLst/>
          </a:prstGeom>
          <a:solidFill>
            <a:schemeClr val="accent3">
              <a:lumMod val="20000"/>
              <a:lumOff val="80000"/>
            </a:schemeClr>
          </a:solidFill>
        </p:spPr>
        <p:txBody>
          <a:bodyPr wrap="square">
            <a:spAutoFit/>
          </a:bodyPr>
          <a:lstStyle/>
          <a:p>
            <a:pPr algn="ctr"/>
            <a:r>
              <a:rPr lang="es-MX" sz="2200" b="1" dirty="0">
                <a:solidFill>
                  <a:schemeClr val="accent6">
                    <a:lumMod val="75000"/>
                  </a:schemeClr>
                </a:solidFill>
                <a:latin typeface="Arial" panose="020B0604020202020204" pitchFamily="34" charset="0"/>
                <a:cs typeface="Arial" panose="020B0604020202020204" pitchFamily="34" charset="0"/>
              </a:rPr>
              <a:t>El papel directivo en la construcción de Comunidades de Aprendizaje</a:t>
            </a:r>
          </a:p>
          <a:p>
            <a:pPr algn="ctr"/>
            <a:endParaRPr lang="es-MX" sz="2200" b="1" i="0" u="none" strike="noStrike" baseline="0" dirty="0">
              <a:solidFill>
                <a:schemeClr val="accent6">
                  <a:lumMod val="75000"/>
                </a:schemeClr>
              </a:solidFill>
              <a:latin typeface="Arial" panose="020B0604020202020204" pitchFamily="34" charset="0"/>
              <a:cs typeface="Arial" panose="020B0604020202020204" pitchFamily="34" charset="0"/>
            </a:endParaRPr>
          </a:p>
          <a:p>
            <a:pPr algn="just"/>
            <a:r>
              <a:rPr lang="es-MX" sz="2200" dirty="0">
                <a:latin typeface="Arial" panose="020B0604020202020204" pitchFamily="34" charset="0"/>
                <a:cs typeface="Arial" panose="020B0604020202020204" pitchFamily="34" charset="0"/>
              </a:rPr>
              <a:t>En las sesiones anteriores se ha reflexionado sobre los rasgos que caracterizan a una Comunidad de Aprendizaje. Se ha dialogado acerca de la importancia de fomentar el sentido de pertenencia de todas y todos los docentes, de construir una visión compartida sobre los objetivos que desean alcanzar, así como de involucrar al colectivo en la discusión de las problemáticas, la búsqueda de soluciones y la toma de acuerdos.</a:t>
            </a:r>
          </a:p>
        </p:txBody>
      </p:sp>
    </p:spTree>
    <p:extLst>
      <p:ext uri="{BB962C8B-B14F-4D97-AF65-F5344CB8AC3E}">
        <p14:creationId xmlns:p14="http://schemas.microsoft.com/office/powerpoint/2010/main" val="421477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9A91-BA59-A77E-0342-66CC247E41F3}"/>
            </a:ext>
          </a:extLst>
        </p:cNvPr>
        <p:cNvGrpSpPr/>
        <p:nvPr/>
      </p:nvGrpSpPr>
      <p:grpSpPr>
        <a:xfrm>
          <a:off x="0" y="0"/>
          <a:ext cx="0" cy="0"/>
          <a:chOff x="0" y="0"/>
          <a:chExt cx="0" cy="0"/>
        </a:xfrm>
      </p:grpSpPr>
      <p:grpSp>
        <p:nvGrpSpPr>
          <p:cNvPr id="2" name="Group 53">
            <a:extLst>
              <a:ext uri="{FF2B5EF4-FFF2-40B4-BE49-F238E27FC236}">
                <a16:creationId xmlns:a16="http://schemas.microsoft.com/office/drawing/2014/main" id="{29617BC7-4A3A-60A8-F58D-1C2CAD1834CF}"/>
              </a:ext>
            </a:extLst>
          </p:cNvPr>
          <p:cNvGrpSpPr>
            <a:grpSpLocks/>
          </p:cNvGrpSpPr>
          <p:nvPr/>
        </p:nvGrpSpPr>
        <p:grpSpPr>
          <a:xfrm>
            <a:off x="678426" y="1295814"/>
            <a:ext cx="9349947" cy="1372237"/>
            <a:chOff x="0" y="-47625"/>
            <a:chExt cx="7685913" cy="650874"/>
          </a:xfrm>
        </p:grpSpPr>
        <p:sp>
          <p:nvSpPr>
            <p:cNvPr id="3" name="Graphic 54">
              <a:extLst>
                <a:ext uri="{FF2B5EF4-FFF2-40B4-BE49-F238E27FC236}">
                  <a16:creationId xmlns:a16="http://schemas.microsoft.com/office/drawing/2014/main" id="{FB43C87B-357B-61DF-EE8C-B9E0D43DA17E}"/>
                </a:ext>
              </a:extLst>
            </p:cNvPr>
            <p:cNvSpPr/>
            <p:nvPr/>
          </p:nvSpPr>
          <p:spPr>
            <a:xfrm>
              <a:off x="0" y="-47625"/>
              <a:ext cx="1621155" cy="349250"/>
            </a:xfrm>
            <a:custGeom>
              <a:avLst/>
              <a:gdLst/>
              <a:ahLst/>
              <a:cxnLst/>
              <a:rect l="l" t="t" r="r" b="b"/>
              <a:pathLst>
                <a:path w="1621155" h="349250">
                  <a:moveTo>
                    <a:pt x="0" y="348754"/>
                  </a:moveTo>
                  <a:lnTo>
                    <a:pt x="0" y="152400"/>
                  </a:lnTo>
                  <a:lnTo>
                    <a:pt x="7769" y="104226"/>
                  </a:lnTo>
                  <a:lnTo>
                    <a:pt x="29405" y="62391"/>
                  </a:lnTo>
                  <a:lnTo>
                    <a:pt x="62396" y="29402"/>
                  </a:lnTo>
                  <a:lnTo>
                    <a:pt x="104231" y="7768"/>
                  </a:lnTo>
                  <a:lnTo>
                    <a:pt x="152400" y="0"/>
                  </a:lnTo>
                  <a:lnTo>
                    <a:pt x="1620837" y="0"/>
                  </a:lnTo>
                </a:path>
              </a:pathLst>
            </a:custGeom>
            <a:ln w="6349">
              <a:solidFill>
                <a:srgbClr val="A11F41"/>
              </a:solidFill>
              <a:prstDash val="solid"/>
            </a:ln>
          </p:spPr>
          <p:txBody>
            <a:bodyPr wrap="square" lIns="0" tIns="0" rIns="0" bIns="0" rtlCol="0">
              <a:prstTxWarp prst="textNoShape">
                <a:avLst/>
              </a:prstTxWarp>
              <a:noAutofit/>
            </a:bodyPr>
            <a:lstStyle/>
            <a:p>
              <a:endParaRPr lang="es-MX"/>
            </a:p>
          </p:txBody>
        </p:sp>
        <p:sp>
          <p:nvSpPr>
            <p:cNvPr id="4" name="Graphic 55">
              <a:extLst>
                <a:ext uri="{FF2B5EF4-FFF2-40B4-BE49-F238E27FC236}">
                  <a16:creationId xmlns:a16="http://schemas.microsoft.com/office/drawing/2014/main" id="{F721BC4A-883F-F700-644A-0C0F80AD6474}"/>
                </a:ext>
              </a:extLst>
            </p:cNvPr>
            <p:cNvSpPr/>
            <p:nvPr/>
          </p:nvSpPr>
          <p:spPr>
            <a:xfrm flipV="1">
              <a:off x="3174" y="202640"/>
              <a:ext cx="7682739" cy="134264"/>
            </a:xfrm>
            <a:custGeom>
              <a:avLst/>
              <a:gdLst/>
              <a:ahLst/>
              <a:cxnLst/>
              <a:rect l="l" t="t" r="r" b="b"/>
              <a:pathLst>
                <a:path w="5641975">
                  <a:moveTo>
                    <a:pt x="0" y="0"/>
                  </a:moveTo>
                  <a:lnTo>
                    <a:pt x="5641555" y="0"/>
                  </a:lnTo>
                </a:path>
              </a:pathLst>
            </a:custGeom>
            <a:ln w="25400">
              <a:solidFill>
                <a:schemeClr val="accent3">
                  <a:lumMod val="75000"/>
                </a:schemeClr>
              </a:solidFill>
              <a:prstDash val="solid"/>
            </a:ln>
          </p:spPr>
          <p:txBody>
            <a:bodyPr wrap="square" lIns="0" tIns="0" rIns="0" bIns="0" rtlCol="0">
              <a:prstTxWarp prst="textNoShape">
                <a:avLst/>
              </a:prstTxWarp>
              <a:noAutofit/>
            </a:bodyPr>
            <a:lstStyle/>
            <a:p>
              <a:endParaRPr lang="es-MX"/>
            </a:p>
          </p:txBody>
        </p:sp>
        <p:sp>
          <p:nvSpPr>
            <p:cNvPr id="6" name="Textbox 57">
              <a:extLst>
                <a:ext uri="{FF2B5EF4-FFF2-40B4-BE49-F238E27FC236}">
                  <a16:creationId xmlns:a16="http://schemas.microsoft.com/office/drawing/2014/main" id="{C28194F8-3981-FB98-DAC2-8EB045EAC79B}"/>
                </a:ext>
              </a:extLst>
            </p:cNvPr>
            <p:cNvSpPr txBox="1"/>
            <p:nvPr/>
          </p:nvSpPr>
          <p:spPr>
            <a:xfrm>
              <a:off x="0" y="-1"/>
              <a:ext cx="5645785" cy="603250"/>
            </a:xfrm>
            <a:prstGeom prst="rect">
              <a:avLst/>
            </a:prstGeom>
          </p:spPr>
          <p:txBody>
            <a:bodyPr wrap="square" lIns="0" tIns="0" rIns="0" bIns="0" rtlCol="0">
              <a:noAutofit/>
            </a:bodyPr>
            <a:lstStyle/>
            <a:p>
              <a:pPr marL="74930">
                <a:spcBef>
                  <a:spcPts val="1920"/>
                </a:spcBef>
                <a:buNone/>
              </a:pPr>
              <a:r>
                <a:rPr lang="es-ES" sz="1600" spc="-10" dirty="0">
                  <a:solidFill>
                    <a:schemeClr val="accent3"/>
                  </a:solidFill>
                  <a:effectLst/>
                  <a:latin typeface="Arial Black" panose="020B0A04020102020204" pitchFamily="34" charset="0"/>
                  <a:ea typeface="Arial MT"/>
                  <a:cs typeface="Arial MT"/>
                </a:rPr>
                <a:t>Orientaciones</a:t>
              </a:r>
              <a:endParaRPr lang="es-MX" sz="1100" dirty="0">
                <a:solidFill>
                  <a:schemeClr val="accent3"/>
                </a:solidFill>
                <a:effectLst/>
                <a:latin typeface="Arial MT"/>
                <a:ea typeface="Arial MT"/>
                <a:cs typeface="Arial MT"/>
              </a:endParaRPr>
            </a:p>
          </p:txBody>
        </p:sp>
      </p:grpSp>
      <p:pic>
        <p:nvPicPr>
          <p:cNvPr id="7" name="Image 46">
            <a:extLst>
              <a:ext uri="{FF2B5EF4-FFF2-40B4-BE49-F238E27FC236}">
                <a16:creationId xmlns:a16="http://schemas.microsoft.com/office/drawing/2014/main" id="{E8962734-FECD-5D7E-EE8B-5A35CBF242B2}"/>
              </a:ext>
            </a:extLst>
          </p:cNvPr>
          <p:cNvPicPr/>
          <p:nvPr/>
        </p:nvPicPr>
        <p:blipFill>
          <a:blip r:embed="rId2" cstate="print"/>
          <a:stretch>
            <a:fillRect/>
          </a:stretch>
        </p:blipFill>
        <p:spPr>
          <a:xfrm>
            <a:off x="10146360" y="1367311"/>
            <a:ext cx="617856" cy="597670"/>
          </a:xfrm>
          <a:prstGeom prst="rect">
            <a:avLst/>
          </a:prstGeom>
        </p:spPr>
      </p:pic>
      <p:sp>
        <p:nvSpPr>
          <p:cNvPr id="8" name="CuadroTexto 7">
            <a:extLst>
              <a:ext uri="{FF2B5EF4-FFF2-40B4-BE49-F238E27FC236}">
                <a16:creationId xmlns:a16="http://schemas.microsoft.com/office/drawing/2014/main" id="{6843AAAB-DEB2-71BB-3311-247F8979256F}"/>
              </a:ext>
            </a:extLst>
          </p:cNvPr>
          <p:cNvSpPr txBox="1"/>
          <p:nvPr/>
        </p:nvSpPr>
        <p:spPr>
          <a:xfrm>
            <a:off x="892481" y="2788061"/>
            <a:ext cx="10407038" cy="2462213"/>
          </a:xfrm>
          <a:prstGeom prst="rect">
            <a:avLst/>
          </a:prstGeom>
          <a:solidFill>
            <a:schemeClr val="accent3">
              <a:lumMod val="20000"/>
              <a:lumOff val="80000"/>
            </a:schemeClr>
          </a:solidFill>
        </p:spPr>
        <p:txBody>
          <a:bodyPr wrap="square">
            <a:spAutoFit/>
          </a:bodyPr>
          <a:lstStyle/>
          <a:p>
            <a:pPr algn="just"/>
            <a:r>
              <a:rPr lang="es-MX" sz="2200" dirty="0">
                <a:latin typeface="Arial" panose="020B0604020202020204" pitchFamily="34" charset="0"/>
                <a:cs typeface="Arial" panose="020B0604020202020204" pitchFamily="34" charset="0"/>
              </a:rPr>
              <a:t>También se ha destacado la necesidad de </a:t>
            </a:r>
            <a:r>
              <a:rPr lang="es-MX" sz="2200" b="1" dirty="0">
                <a:latin typeface="Arial" panose="020B0604020202020204" pitchFamily="34" charset="0"/>
                <a:cs typeface="Arial" panose="020B0604020202020204" pitchFamily="34" charset="0"/>
              </a:rPr>
              <a:t>promover la confianza entre maestras y maestros para que compartan, con libertad y respeto, sus ideas, experiencias y propuestas, generando procesos de retroalimentación orientados a mejorar sus prácticas de enseñanza</a:t>
            </a:r>
            <a:r>
              <a:rPr lang="es-MX" sz="2200" dirty="0">
                <a:latin typeface="Arial" panose="020B0604020202020204" pitchFamily="34" charset="0"/>
                <a:cs typeface="Arial" panose="020B0604020202020204" pitchFamily="34" charset="0"/>
              </a:rPr>
              <a:t>. Igualmente, se ha subrayado que el </a:t>
            </a:r>
            <a:r>
              <a:rPr lang="es-MX" sz="2200" b="1" dirty="0">
                <a:latin typeface="Arial" panose="020B0604020202020204" pitchFamily="34" charset="0"/>
                <a:cs typeface="Arial" panose="020B0604020202020204" pitchFamily="34" charset="0"/>
              </a:rPr>
              <a:t>trabajo colaborativo </a:t>
            </a:r>
            <a:r>
              <a:rPr lang="es-MX" sz="2200" dirty="0">
                <a:latin typeface="Arial" panose="020B0604020202020204" pitchFamily="34" charset="0"/>
                <a:cs typeface="Arial" panose="020B0604020202020204" pitchFamily="34" charset="0"/>
              </a:rPr>
              <a:t>permite aprender más y mejor que el trabajo aislado, y que es a través de un ejercicio conjunto, reflexivo y crítico como se pueden alcanzar los objetivos y metas institucionales.</a:t>
            </a:r>
            <a:endParaRPr lang="es-MX" sz="2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68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08779E0-0646-C763-CB66-89ED0054EBB3}"/>
              </a:ext>
            </a:extLst>
          </p:cNvPr>
          <p:cNvSpPr txBox="1"/>
          <p:nvPr/>
        </p:nvSpPr>
        <p:spPr>
          <a:xfrm>
            <a:off x="1188243" y="2291185"/>
            <a:ext cx="9815514" cy="2800767"/>
          </a:xfrm>
          <a:prstGeom prst="rect">
            <a:avLst/>
          </a:prstGeom>
          <a:solidFill>
            <a:schemeClr val="accent3">
              <a:lumMod val="20000"/>
              <a:lumOff val="80000"/>
            </a:schemeClr>
          </a:solidFill>
        </p:spPr>
        <p:txBody>
          <a:bodyPr wrap="square">
            <a:spAutoFit/>
          </a:bodyPr>
          <a:lstStyle/>
          <a:p>
            <a:pPr algn="just"/>
            <a:r>
              <a:rPr lang="es-MX" sz="2200" b="0" i="0" u="none" strike="noStrike" baseline="0" dirty="0">
                <a:latin typeface="Arial" panose="020B0604020202020204" pitchFamily="34" charset="0"/>
                <a:cs typeface="Arial" panose="020B0604020202020204" pitchFamily="34" charset="0"/>
              </a:rPr>
              <a:t>Las reflexiones propuestas a ustedes, directivos y supervisores, han estado orientadas, en primer lugar, a analizar el significado y las implicaciones de estos rasgos y, en segundo lugar, a intercambiar experiencias e ideas sobre cómo promoverlos dentro de sus colectivos escolares. </a:t>
            </a:r>
            <a:r>
              <a:rPr lang="es-MX" sz="2200" b="1" i="0" u="none" strike="noStrike" baseline="0" dirty="0">
                <a:latin typeface="Arial" panose="020B0604020202020204" pitchFamily="34" charset="0"/>
                <a:cs typeface="Arial" panose="020B0604020202020204" pitchFamily="34" charset="0"/>
              </a:rPr>
              <a:t>En esta sesión profundizaremos precisamente en este aspecto: el papel de los directivos en la construcción y fortalecimiento de las Comunidades de Aprendizaje, a la luz de los elementos del Plan de Estudio 2022 y de los principios de la Nueva Escuela Mexicana.</a:t>
            </a:r>
            <a:endParaRPr lang="es-MX"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1542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79EE049-FA9F-9913-4095-28B5AA0811E4}"/>
              </a:ext>
            </a:extLst>
          </p:cNvPr>
          <p:cNvPicPr>
            <a:picLocks noChangeAspect="1"/>
          </p:cNvPicPr>
          <p:nvPr/>
        </p:nvPicPr>
        <p:blipFill>
          <a:blip r:embed="rId2"/>
          <a:srcRect l="20976" t="29156" r="26876" b="23112"/>
          <a:stretch>
            <a:fillRect/>
          </a:stretch>
        </p:blipFill>
        <p:spPr>
          <a:xfrm>
            <a:off x="1275737" y="1223179"/>
            <a:ext cx="9018638" cy="4641052"/>
          </a:xfrm>
          <a:prstGeom prst="rect">
            <a:avLst/>
          </a:prstGeom>
          <a:ln w="38100">
            <a:solidFill>
              <a:srgbClr val="C00000"/>
            </a:solidFill>
          </a:ln>
        </p:spPr>
      </p:pic>
    </p:spTree>
    <p:extLst>
      <p:ext uri="{BB962C8B-B14F-4D97-AF65-F5344CB8AC3E}">
        <p14:creationId xmlns:p14="http://schemas.microsoft.com/office/powerpoint/2010/main" val="195807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5C1A6-848F-8678-C619-7711EC7394CA}"/>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98F296D9-77EF-1856-F2B5-45FBBC495B60}"/>
              </a:ext>
            </a:extLst>
          </p:cNvPr>
          <p:cNvSpPr txBox="1"/>
          <p:nvPr/>
        </p:nvSpPr>
        <p:spPr>
          <a:xfrm>
            <a:off x="860822" y="1205597"/>
            <a:ext cx="9154716" cy="369332"/>
          </a:xfrm>
          <a:prstGeom prst="rect">
            <a:avLst/>
          </a:prstGeom>
          <a:noFill/>
        </p:spPr>
        <p:txBody>
          <a:bodyPr wrap="square">
            <a:spAutoFit/>
          </a:bodyPr>
          <a:lstStyle/>
          <a:p>
            <a:r>
              <a:rPr lang="es-MX" sz="1800" b="0" i="0" u="none" strike="noStrike" baseline="0" dirty="0">
                <a:latin typeface="Arial" panose="020B0604020202020204" pitchFamily="34" charset="0"/>
                <a:cs typeface="Arial" panose="020B0604020202020204" pitchFamily="34" charset="0"/>
              </a:rPr>
              <a:t>Para continuar con la reflexión les sugerimos leer los siguientes fragmentos:</a:t>
            </a:r>
            <a:endParaRPr lang="es-MX"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0BE4E762-0427-5759-8C62-7E93158BDA41}"/>
              </a:ext>
            </a:extLst>
          </p:cNvPr>
          <p:cNvSpPr txBox="1"/>
          <p:nvPr/>
        </p:nvSpPr>
        <p:spPr>
          <a:xfrm>
            <a:off x="617933" y="1771026"/>
            <a:ext cx="10897791" cy="4401205"/>
          </a:xfrm>
          <a:prstGeom prst="rect">
            <a:avLst/>
          </a:prstGeom>
          <a:solidFill>
            <a:schemeClr val="tx2">
              <a:lumMod val="10000"/>
              <a:lumOff val="90000"/>
            </a:schemeClr>
          </a:solidFill>
        </p:spPr>
        <p:txBody>
          <a:bodyPr wrap="square">
            <a:spAutoFit/>
          </a:bodyPr>
          <a:lstStyle/>
          <a:p>
            <a:pPr algn="just"/>
            <a:r>
              <a:rPr lang="es-MX" sz="2000" b="0" i="0" u="none" strike="noStrike" baseline="0" dirty="0">
                <a:latin typeface="Arial" panose="020B0604020202020204" pitchFamily="34" charset="0"/>
                <a:cs typeface="Arial" panose="020B0604020202020204" pitchFamily="34" charset="0"/>
              </a:rPr>
              <a:t>El papel de los equipos directivos debe consistir en liderear los aprendizajes individuales del alumnado y del profesorado y los aprendizajes colectivos en la resolución de los problemas prácticos con los que se encuentra cada centro escolar. Para ello se deben arbitrar estructuras que favorezcan la reflexión colectiva y contemplar el desarrollo del centro, más como hipótesis que hay que probar que como una solución empaquetada que hay que llevar a la práctica.</a:t>
            </a:r>
          </a:p>
          <a:p>
            <a:pPr algn="just"/>
            <a:endParaRPr lang="es-MX" sz="2000" b="0" i="0" u="none" strike="noStrike" baseline="0" dirty="0">
              <a:latin typeface="Arial" panose="020B0604020202020204" pitchFamily="34" charset="0"/>
              <a:cs typeface="Arial" panose="020B0604020202020204" pitchFamily="34" charset="0"/>
            </a:endParaRPr>
          </a:p>
          <a:p>
            <a:pPr algn="just"/>
            <a:r>
              <a:rPr lang="es-MX" sz="2000" b="0" i="0" u="none" strike="noStrike" baseline="0" dirty="0">
                <a:latin typeface="Arial" panose="020B0604020202020204" pitchFamily="34" charset="0"/>
                <a:cs typeface="Arial" panose="020B0604020202020204" pitchFamily="34" charset="0"/>
              </a:rPr>
              <a:t>La función directiva es una función distribuida a lo largo y ancho de la institución escolar y a la que muchos contribuyen. Los centros escolares deben tener la sensatez para garantizarse un sistema de dirección estable y competente. La peor dirección es la que no existe. Quizá la idea de líder carismático está fuera de lugar. “La dirección en las organizaciones modernas es cada vez más compleja y resulta difícil —a veces imposible— encontrar todas las características necesarias en una sola persona” nos dice Jonas Riderstrale. “En el futuro veremos más equipos directivos —liderazgo ejercido por grupos— que dirección unipersonal”. (Campo, 2006, p. 203)</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198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61D5B-E8A3-33B4-FDAE-E785DC893F6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518906D-A778-E006-A076-B7436FB59C42}"/>
              </a:ext>
            </a:extLst>
          </p:cNvPr>
          <p:cNvSpPr txBox="1"/>
          <p:nvPr/>
        </p:nvSpPr>
        <p:spPr>
          <a:xfrm>
            <a:off x="982861" y="1542425"/>
            <a:ext cx="10226277" cy="4401205"/>
          </a:xfrm>
          <a:prstGeom prst="rect">
            <a:avLst/>
          </a:prstGeom>
          <a:solidFill>
            <a:schemeClr val="tx2">
              <a:lumMod val="10000"/>
              <a:lumOff val="90000"/>
            </a:schemeClr>
          </a:solidFill>
        </p:spPr>
        <p:txBody>
          <a:bodyPr wrap="square">
            <a:spAutoFit/>
          </a:bodyPr>
          <a:lstStyle/>
          <a:p>
            <a:pPr algn="just"/>
            <a:r>
              <a:rPr lang="es-MX" sz="2000" b="0" i="0" u="none" strike="noStrike" baseline="0" dirty="0">
                <a:latin typeface="Arial" panose="020B0604020202020204" pitchFamily="34" charset="0"/>
                <a:cs typeface="Arial" panose="020B0604020202020204" pitchFamily="34" charset="0"/>
              </a:rPr>
              <a:t>Evidentemente, si el elemento central es el aprendizaje de los estudiantes, se deben rediseñar aquellas estructuras que hacen posible la mejora a nivel de aula, apoyando y estimulando el trabajo del profesor en clase. La mejora de los aprendizajes de los alumnos se juega, primariamente, en </a:t>
            </a:r>
            <a:r>
              <a:rPr lang="es-MX" sz="2000" b="0" i="1" u="none" strike="noStrike" baseline="0" dirty="0">
                <a:latin typeface="Arial" panose="020B0604020202020204" pitchFamily="34" charset="0"/>
                <a:cs typeface="Arial" panose="020B0604020202020204" pitchFamily="34" charset="0"/>
              </a:rPr>
              <a:t>cambios de primer orden </a:t>
            </a:r>
            <a:r>
              <a:rPr lang="es-MX" sz="2000" b="0" i="0" u="none" strike="noStrike" baseline="0" dirty="0">
                <a:latin typeface="Arial" panose="020B0604020202020204" pitchFamily="34" charset="0"/>
                <a:cs typeface="Arial" panose="020B0604020202020204" pitchFamily="34" charset="0"/>
              </a:rPr>
              <a:t>(enseñanza-aprendizaje), dirigidos a hacer más efectiva la educación; pero en un </a:t>
            </a:r>
            <a:r>
              <a:rPr lang="es-MX" sz="2000" b="0" i="1" u="none" strike="noStrike" baseline="0" dirty="0">
                <a:latin typeface="Arial" panose="020B0604020202020204" pitchFamily="34" charset="0"/>
                <a:cs typeface="Arial" panose="020B0604020202020204" pitchFamily="34" charset="0"/>
              </a:rPr>
              <a:t>segundo orden </a:t>
            </a:r>
            <a:r>
              <a:rPr lang="es-MX" sz="2000" b="1" i="0" u="none" strike="noStrike" baseline="0" dirty="0">
                <a:latin typeface="Arial" panose="020B0604020202020204" pitchFamily="34" charset="0"/>
                <a:cs typeface="Arial" panose="020B0604020202020204" pitchFamily="34" charset="0"/>
              </a:rPr>
              <a:t>los equipos directivos pueden introducir nuevas estructuras y roles que transformen los modos habituales de hacer las cosas</a:t>
            </a:r>
            <a:r>
              <a:rPr lang="es-MX" sz="2000" b="0" i="0" u="none" strike="noStrike" baseline="0" dirty="0">
                <a:latin typeface="Arial" panose="020B0604020202020204" pitchFamily="34" charset="0"/>
                <a:cs typeface="Arial" panose="020B0604020202020204" pitchFamily="34" charset="0"/>
              </a:rPr>
              <a:t>. En esta medida, los equipos directivos dirigen su acción a lograr el compromiso e implicación del profesorado, por un lado, y su desarrollo profesional, por otro; </a:t>
            </a:r>
            <a:r>
              <a:rPr lang="es-MX" sz="2000" b="0" i="1" u="none" strike="noStrike" baseline="0" dirty="0">
                <a:latin typeface="Arial" panose="020B0604020202020204" pitchFamily="34" charset="0"/>
                <a:cs typeface="Arial" panose="020B0604020202020204" pitchFamily="34" charset="0"/>
              </a:rPr>
              <a:t>rediseñando los contextos de trabajo </a:t>
            </a:r>
            <a:r>
              <a:rPr lang="es-MX" sz="2000" b="0" i="0" u="none" strike="noStrike" baseline="0" dirty="0">
                <a:latin typeface="Arial" panose="020B0604020202020204" pitchFamily="34" charset="0"/>
                <a:cs typeface="Arial" panose="020B0604020202020204" pitchFamily="34" charset="0"/>
              </a:rPr>
              <a:t>y relaciones profesionales, </a:t>
            </a:r>
            <a:r>
              <a:rPr lang="es-MX" sz="2000" b="1" i="0" u="none" strike="noStrike" baseline="0" dirty="0">
                <a:latin typeface="Arial" panose="020B0604020202020204" pitchFamily="34" charset="0"/>
                <a:cs typeface="Arial" panose="020B0604020202020204" pitchFamily="34" charset="0"/>
              </a:rPr>
              <a:t>por lo que están llamados a ser “líderes pedagógicos de la escuela”</a:t>
            </a:r>
            <a:r>
              <a:rPr lang="es-MX" sz="2000" b="0" i="0" u="none" strike="noStrike" baseline="0" dirty="0">
                <a:latin typeface="Arial" panose="020B0604020202020204" pitchFamily="34" charset="0"/>
                <a:cs typeface="Arial" panose="020B0604020202020204" pitchFamily="34" charset="0"/>
              </a:rPr>
              <a:t>. </a:t>
            </a:r>
          </a:p>
          <a:p>
            <a:pPr algn="just"/>
            <a:endParaRPr lang="es-MX" sz="2000" dirty="0">
              <a:latin typeface="Arial" panose="020B0604020202020204" pitchFamily="34" charset="0"/>
              <a:cs typeface="Arial" panose="020B0604020202020204" pitchFamily="34" charset="0"/>
            </a:endParaRPr>
          </a:p>
          <a:p>
            <a:pPr algn="just"/>
            <a:r>
              <a:rPr lang="es-MX" sz="2000" b="1" i="0" u="none" strike="noStrike" baseline="0" dirty="0">
                <a:latin typeface="Arial" panose="020B0604020202020204" pitchFamily="34" charset="0"/>
                <a:cs typeface="Arial" panose="020B0604020202020204" pitchFamily="34" charset="0"/>
              </a:rPr>
              <a:t>El papel del director se redefine para, en lugar de limitarse a una gestión burocrática, pasar a agente de cambio y recursos, que aprovecha las competencias de los miembros en torno a una misión común</a:t>
            </a:r>
            <a:r>
              <a:rPr lang="es-MX" sz="2000" b="0" i="0" u="none" strike="noStrike" baseline="0" dirty="0">
                <a:latin typeface="Arial" panose="020B0604020202020204" pitchFamily="34" charset="0"/>
                <a:cs typeface="Arial" panose="020B0604020202020204" pitchFamily="34" charset="0"/>
              </a:rPr>
              <a:t>. (Bolívar, 2009, p. 3)</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59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9EBE13-4C23-A6FA-490F-71F614E4DEBB}"/>
              </a:ext>
            </a:extLst>
          </p:cNvPr>
          <p:cNvSpPr txBox="1"/>
          <p:nvPr/>
        </p:nvSpPr>
        <p:spPr>
          <a:xfrm>
            <a:off x="781050" y="1179077"/>
            <a:ext cx="10629899" cy="5047536"/>
          </a:xfrm>
          <a:prstGeom prst="rect">
            <a:avLst/>
          </a:prstGeom>
          <a:noFill/>
          <a:ln w="38100">
            <a:solidFill>
              <a:srgbClr val="C00000"/>
            </a:solidFill>
          </a:ln>
        </p:spPr>
        <p:txBody>
          <a:bodyPr wrap="square">
            <a:spAutoFit/>
          </a:bodyPr>
          <a:lstStyle/>
          <a:p>
            <a:pPr algn="just"/>
            <a:r>
              <a:rPr lang="es-MX" sz="2000" dirty="0">
                <a:latin typeface="Arial" panose="020B0604020202020204" pitchFamily="34" charset="0"/>
                <a:cs typeface="Arial" panose="020B0604020202020204" pitchFamily="34" charset="0"/>
              </a:rPr>
              <a:t>A partir de lo que han compartido y reflexionado, recuperen ideas centrales de los fragmentos leídos y analícenlos, las siguientes ideas pueden servirles, también pueden retomar otras que ustedes consideren relevantes:</a:t>
            </a:r>
          </a:p>
          <a:p>
            <a:pPr algn="just"/>
            <a:endParaRPr lang="es-MX" sz="2200" b="0" i="0" u="none" strike="noStrike" baseline="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MX" sz="2000" dirty="0">
                <a:latin typeface="Arial" panose="020B0604020202020204" pitchFamily="34" charset="0"/>
                <a:cs typeface="Arial" panose="020B0604020202020204" pitchFamily="34" charset="0"/>
              </a:rPr>
              <a:t>El papel de los equipos directivos debe consistir en liderear los aprendizajes individuales del alumnado y del profesorado y los aprendizajes colectivos en la resolución de los problemas prácticos con los que se encuentra cada centro escolar.</a:t>
            </a:r>
            <a:endParaRPr lang="es-MX" sz="20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endParaRPr lang="es-MX" sz="200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MX" sz="2000" dirty="0">
                <a:latin typeface="Arial" panose="020B0604020202020204" pitchFamily="34" charset="0"/>
                <a:cs typeface="Arial" panose="020B0604020202020204" pitchFamily="34" charset="0"/>
              </a:rPr>
              <a:t>La función directiva es una función distribuida a lo largo y ancho de la institución escolar y a la que muchos contribuyen.</a:t>
            </a:r>
          </a:p>
          <a:p>
            <a:pPr marL="285750" indent="-285750" algn="just">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MX" sz="2000" dirty="0">
                <a:latin typeface="Arial" panose="020B0604020202020204" pitchFamily="34" charset="0"/>
                <a:cs typeface="Arial" panose="020B0604020202020204" pitchFamily="34" charset="0"/>
              </a:rPr>
              <a:t>Los equipos directivos promueven que los modos habituales de hacer las cosas se transformen.</a:t>
            </a:r>
          </a:p>
          <a:p>
            <a:pPr marL="285750" indent="-285750" algn="just">
              <a:buFont typeface="Wingdings" panose="05000000000000000000" pitchFamily="2" charset="2"/>
              <a:buChar char="v"/>
            </a:pPr>
            <a:endParaRPr lang="es-MX"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MX" sz="2000" dirty="0">
                <a:latin typeface="Arial" panose="020B0604020202020204" pitchFamily="34" charset="0"/>
                <a:cs typeface="Arial" panose="020B0604020202020204" pitchFamily="34" charset="0"/>
              </a:rPr>
              <a:t>Los equipos directivos dirigen su acción a lograr el compromiso e implicación del profesorado, por un lado, y su desarrollo profesional, por otro.</a:t>
            </a:r>
          </a:p>
        </p:txBody>
      </p:sp>
    </p:spTree>
    <p:extLst>
      <p:ext uri="{BB962C8B-B14F-4D97-AF65-F5344CB8AC3E}">
        <p14:creationId xmlns:p14="http://schemas.microsoft.com/office/powerpoint/2010/main" val="42196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9697230-1C06-F7C5-252D-51B3FA60E1D5}"/>
              </a:ext>
            </a:extLst>
          </p:cNvPr>
          <p:cNvSpPr txBox="1"/>
          <p:nvPr/>
        </p:nvSpPr>
        <p:spPr>
          <a:xfrm>
            <a:off x="968573" y="1307664"/>
            <a:ext cx="10254853" cy="2246769"/>
          </a:xfrm>
          <a:prstGeom prst="rect">
            <a:avLst/>
          </a:prstGeom>
          <a:solidFill>
            <a:srgbClr val="FAFDD7"/>
          </a:solidFill>
        </p:spPr>
        <p:txBody>
          <a:bodyPr wrap="square">
            <a:spAutoFit/>
          </a:bodyPr>
          <a:lstStyle/>
          <a:p>
            <a:pPr algn="just"/>
            <a:r>
              <a:rPr lang="es-MX" sz="2200" b="1" i="0" u="none" strike="noStrike" baseline="0" dirty="0">
                <a:latin typeface="Arial" panose="020B0604020202020204" pitchFamily="34" charset="0"/>
                <a:cs typeface="Arial" panose="020B0604020202020204" pitchFamily="34" charset="0"/>
              </a:rPr>
              <a:t>Intercambien puntos de vista en torno a las ideas que se plantean en los fragmentos, reflexionen sobre si son parte fundamental de la práctica directiva y qué tan viable es realizar esos procesos; </a:t>
            </a:r>
            <a:r>
              <a:rPr lang="es-MX" sz="2400" b="1" i="0" u="none" strike="noStrike" baseline="0" dirty="0">
                <a:latin typeface="Arial" panose="020B0604020202020204" pitchFamily="34" charset="0"/>
                <a:cs typeface="Arial" panose="020B0604020202020204" pitchFamily="34" charset="0"/>
              </a:rPr>
              <a:t>¿cuál sería el principal reto que consideran tiene actualmente la función directiva?, ¿qué apoyos requieren para transformar su práctica en el contexto actual?</a:t>
            </a:r>
            <a:endParaRPr lang="es-MX" sz="2400" b="1"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AF480A83-2852-A7C8-F0CF-8A5493B07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911" y="3316688"/>
            <a:ext cx="4843463" cy="2943918"/>
          </a:xfrm>
          <a:prstGeom prst="ellipse">
            <a:avLst/>
          </a:prstGeom>
          <a:ln>
            <a:noFill/>
          </a:ln>
          <a:effectLst>
            <a:softEdge rad="112500"/>
          </a:effectLst>
        </p:spPr>
      </p:pic>
    </p:spTree>
    <p:extLst>
      <p:ext uri="{BB962C8B-B14F-4D97-AF65-F5344CB8AC3E}">
        <p14:creationId xmlns:p14="http://schemas.microsoft.com/office/powerpoint/2010/main" val="2193481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DBCEB0D-84AA-9314-B5BC-71546F80CBB7}"/>
              </a:ext>
            </a:extLst>
          </p:cNvPr>
          <p:cNvSpPr txBox="1"/>
          <p:nvPr/>
        </p:nvSpPr>
        <p:spPr>
          <a:xfrm>
            <a:off x="1815544" y="1353393"/>
            <a:ext cx="9272847" cy="461665"/>
          </a:xfrm>
          <a:prstGeom prst="rect">
            <a:avLst/>
          </a:prstGeom>
          <a:noFill/>
        </p:spPr>
        <p:txBody>
          <a:bodyPr wrap="square" rtlCol="0">
            <a:spAutoFit/>
          </a:bodyPr>
          <a:lstStyle/>
          <a:p>
            <a:r>
              <a:rPr lang="es-MX" sz="2400" dirty="0">
                <a:solidFill>
                  <a:schemeClr val="accent3"/>
                </a:solidFill>
                <a:latin typeface="Arial Black" panose="020B0A04020102020204" pitchFamily="34" charset="0"/>
              </a:rPr>
              <a:t>Preparación de la Quinta Sesión Ordinaria del CTE</a:t>
            </a:r>
          </a:p>
        </p:txBody>
      </p:sp>
      <p:sp>
        <p:nvSpPr>
          <p:cNvPr id="2" name="CuadroTexto 1">
            <a:extLst>
              <a:ext uri="{FF2B5EF4-FFF2-40B4-BE49-F238E27FC236}">
                <a16:creationId xmlns:a16="http://schemas.microsoft.com/office/drawing/2014/main" id="{4D7EEED8-551C-94CA-3071-488D246B6322}"/>
              </a:ext>
            </a:extLst>
          </p:cNvPr>
          <p:cNvSpPr txBox="1"/>
          <p:nvPr/>
        </p:nvSpPr>
        <p:spPr>
          <a:xfrm>
            <a:off x="866775" y="2349578"/>
            <a:ext cx="10458450" cy="1477328"/>
          </a:xfrm>
          <a:prstGeom prst="rect">
            <a:avLst/>
          </a:prstGeom>
          <a:noFill/>
        </p:spPr>
        <p:txBody>
          <a:bodyPr wrap="square">
            <a:spAutoFit/>
          </a:bodyPr>
          <a:lstStyle/>
          <a:p>
            <a:pPr algn="just"/>
            <a:r>
              <a:rPr lang="es-MX" b="1" dirty="0">
                <a:latin typeface="Arial" panose="020B0604020202020204" pitchFamily="34" charset="0"/>
                <a:cs typeface="Arial" panose="020B0604020202020204" pitchFamily="34" charset="0"/>
              </a:rPr>
              <a:t>En la preparación de la Quinta Sesión Ordinaria y para avanzar en la consolidación del Consejo Técnico Escolar como Comunidad de Aprendizaje, donde la participación de las y los docentes sea más activa y se promuevan aprendizajes colectivos a través de la reflexión sobre la práctica, se sugiere que la Directora o el Director, la Supervisora o el Supervisor preparen la sesión considerando lo siguiente: </a:t>
            </a:r>
          </a:p>
        </p:txBody>
      </p:sp>
      <p:sp>
        <p:nvSpPr>
          <p:cNvPr id="6" name="CuadroTexto 5">
            <a:extLst>
              <a:ext uri="{FF2B5EF4-FFF2-40B4-BE49-F238E27FC236}">
                <a16:creationId xmlns:a16="http://schemas.microsoft.com/office/drawing/2014/main" id="{83B89A49-F2E1-C639-8FB4-A37CF6BF6553}"/>
              </a:ext>
            </a:extLst>
          </p:cNvPr>
          <p:cNvSpPr txBox="1"/>
          <p:nvPr/>
        </p:nvSpPr>
        <p:spPr>
          <a:xfrm>
            <a:off x="523569" y="4181168"/>
            <a:ext cx="10458450" cy="1323439"/>
          </a:xfrm>
          <a:prstGeom prst="rect">
            <a:avLst/>
          </a:prstGeom>
          <a:noFill/>
        </p:spPr>
        <p:txBody>
          <a:bodyPr wrap="square">
            <a:spAutoFit/>
          </a:bodyPr>
          <a:lstStyle/>
          <a:p>
            <a:pPr marL="342900" indent="-342900" algn="just">
              <a:buFont typeface="Wingdings" panose="05000000000000000000" pitchFamily="2" charset="2"/>
              <a:buChar char="Ø"/>
            </a:pPr>
            <a:r>
              <a:rPr lang="es-MX" sz="2000" b="0" i="0" u="none" strike="noStrike" baseline="0" dirty="0">
                <a:latin typeface="Arial" panose="020B0604020202020204" pitchFamily="34" charset="0"/>
                <a:cs typeface="Arial" panose="020B0604020202020204" pitchFamily="34" charset="0"/>
              </a:rPr>
              <a:t>Revisar, en conjunto con las y los docentes que participarán coordinado la sesión, los </a:t>
            </a:r>
            <a:r>
              <a:rPr lang="es-MX" sz="2000" b="1" i="0" u="none" strike="noStrike" baseline="0" dirty="0">
                <a:latin typeface="Arial" panose="020B0604020202020204" pitchFamily="34" charset="0"/>
                <a:cs typeface="Arial" panose="020B0604020202020204" pitchFamily="34" charset="0"/>
              </a:rPr>
              <a:t>insumos propuestos en el tema que abordarán y elijan uno, el que crean más pertinente para su colectivo</a:t>
            </a:r>
            <a:r>
              <a:rPr lang="es-MX" sz="2000" b="0" i="0" u="none" strike="noStrike" baseline="0" dirty="0">
                <a:latin typeface="Arial" panose="020B0604020202020204" pitchFamily="34" charset="0"/>
                <a:cs typeface="Arial" panose="020B0604020202020204" pitchFamily="34" charset="0"/>
              </a:rPr>
              <a:t>. Recuerden que en una sesión no es posible revisar a profundidad todos los insumos de un tema, ni abordar todos los aspectos de este.</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45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785EBB-BDF5-9D56-5E7F-7C74A7D7950D}"/>
              </a:ext>
            </a:extLst>
          </p:cNvPr>
          <p:cNvSpPr txBox="1"/>
          <p:nvPr/>
        </p:nvSpPr>
        <p:spPr>
          <a:xfrm>
            <a:off x="888207" y="1900119"/>
            <a:ext cx="10415586" cy="3477875"/>
          </a:xfrm>
          <a:prstGeom prst="rect">
            <a:avLst/>
          </a:prstGeom>
          <a:noFill/>
        </p:spPr>
        <p:txBody>
          <a:bodyPr wrap="square">
            <a:spAutoFit/>
          </a:bodyPr>
          <a:lstStyle/>
          <a:p>
            <a:pPr marL="342900" indent="-342900" algn="just">
              <a:buFont typeface="Wingdings" panose="05000000000000000000" pitchFamily="2" charset="2"/>
              <a:buChar char="Ø"/>
            </a:pPr>
            <a:r>
              <a:rPr lang="es-MX" sz="2000" b="1" i="0" u="none" strike="noStrike" baseline="0" dirty="0">
                <a:solidFill>
                  <a:srgbClr val="000000"/>
                </a:solidFill>
                <a:latin typeface="Arial" panose="020B0604020202020204" pitchFamily="34" charset="0"/>
                <a:cs typeface="Arial" panose="020B0604020202020204" pitchFamily="34" charset="0"/>
              </a:rPr>
              <a:t>Leer a profundidad </a:t>
            </a:r>
            <a:r>
              <a:rPr lang="es-MX" sz="2000" b="0" i="0" u="none" strike="noStrike" baseline="0" dirty="0">
                <a:solidFill>
                  <a:srgbClr val="000000"/>
                </a:solidFill>
                <a:latin typeface="Arial" panose="020B0604020202020204" pitchFamily="34" charset="0"/>
                <a:cs typeface="Arial" panose="020B0604020202020204" pitchFamily="34" charset="0"/>
              </a:rPr>
              <a:t>el insumo elegido, determinar cuáles son las ideas centrales que es importante trabajar con los colectivos y </a:t>
            </a:r>
            <a:r>
              <a:rPr lang="es-MX" sz="2000" b="1" i="0" u="none" strike="noStrike" baseline="0" dirty="0">
                <a:solidFill>
                  <a:srgbClr val="000000"/>
                </a:solidFill>
                <a:latin typeface="Arial" panose="020B0604020202020204" pitchFamily="34" charset="0"/>
                <a:cs typeface="Arial" panose="020B0604020202020204" pitchFamily="34" charset="0"/>
              </a:rPr>
              <a:t>plantear una actividad que vaya más allá de solo leer el texto o resumir ideas. </a:t>
            </a:r>
          </a:p>
          <a:p>
            <a:pPr marL="342900" indent="-342900" algn="just">
              <a:buFont typeface="Wingdings" panose="05000000000000000000" pitchFamily="2" charset="2"/>
              <a:buChar char="Ø"/>
            </a:pPr>
            <a:endParaRPr lang="es-MX" sz="2000" dirty="0">
              <a:solidFill>
                <a:srgbClr val="00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MX" sz="2000" b="1" i="0" u="none" strike="noStrike" baseline="0" dirty="0">
                <a:solidFill>
                  <a:srgbClr val="000000"/>
                </a:solidFill>
                <a:latin typeface="Arial" panose="020B0604020202020204" pitchFamily="34" charset="0"/>
                <a:cs typeface="Arial" panose="020B0604020202020204" pitchFamily="34" charset="0"/>
              </a:rPr>
              <a:t>El planteamiento de preguntas que promuevan la reflexión sobre el tema es importante</a:t>
            </a:r>
            <a:r>
              <a:rPr lang="es-MX" sz="2000" b="0" i="0" u="none" strike="noStrike" baseline="0" dirty="0">
                <a:solidFill>
                  <a:srgbClr val="000000"/>
                </a:solidFill>
                <a:latin typeface="Arial" panose="020B0604020202020204" pitchFamily="34" charset="0"/>
                <a:cs typeface="Arial" panose="020B0604020202020204" pitchFamily="34" charset="0"/>
              </a:rPr>
              <a:t>, por lo que sería conveniente que previamente, en conjunto, se establezcan algunas que lleven al colectivo a intercambiar sus conocimientos, ideas o experiencias sobre el tema que abordan. </a:t>
            </a:r>
          </a:p>
          <a:p>
            <a:pPr marL="342900" indent="-342900" algn="just">
              <a:buFont typeface="Wingdings" panose="05000000000000000000" pitchFamily="2" charset="2"/>
              <a:buChar char="Ø"/>
            </a:pPr>
            <a:endParaRPr lang="es-MX" sz="2000" dirty="0">
              <a:solidFill>
                <a:srgbClr val="00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s-MX" sz="2000" b="1" dirty="0">
                <a:latin typeface="Arial" panose="020B0604020202020204" pitchFamily="34" charset="0"/>
                <a:cs typeface="Arial" panose="020B0604020202020204" pitchFamily="34" charset="0"/>
              </a:rPr>
              <a:t>En el diálogo y la reflexión que se genere, convocar al colectivo a vincular lo que se discute sobre el tema, con su práctica docente.</a:t>
            </a:r>
          </a:p>
        </p:txBody>
      </p:sp>
    </p:spTree>
    <p:extLst>
      <p:ext uri="{BB962C8B-B14F-4D97-AF65-F5344CB8AC3E}">
        <p14:creationId xmlns:p14="http://schemas.microsoft.com/office/powerpoint/2010/main" val="58243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a:extLst>
              <a:ext uri="{FF2B5EF4-FFF2-40B4-BE49-F238E27FC236}">
                <a16:creationId xmlns:a16="http://schemas.microsoft.com/office/drawing/2014/main" id="{3612F685-96D2-04F4-A1A6-6904B8FFA266}"/>
              </a:ext>
            </a:extLst>
          </p:cNvPr>
          <p:cNvGrpSpPr>
            <a:grpSpLocks/>
          </p:cNvGrpSpPr>
          <p:nvPr/>
        </p:nvGrpSpPr>
        <p:grpSpPr>
          <a:xfrm>
            <a:off x="816171" y="733770"/>
            <a:ext cx="8882465" cy="1048769"/>
            <a:chOff x="3175" y="0"/>
            <a:chExt cx="5080000" cy="779145"/>
          </a:xfrm>
        </p:grpSpPr>
        <p:sp>
          <p:nvSpPr>
            <p:cNvPr id="6" name="Graphic 16">
              <a:extLst>
                <a:ext uri="{FF2B5EF4-FFF2-40B4-BE49-F238E27FC236}">
                  <a16:creationId xmlns:a16="http://schemas.microsoft.com/office/drawing/2014/main" id="{E99CE92F-38B1-B32D-86F5-8AFB1D22F9FF}"/>
                </a:ext>
              </a:extLst>
            </p:cNvPr>
            <p:cNvSpPr/>
            <p:nvPr/>
          </p:nvSpPr>
          <p:spPr>
            <a:xfrm>
              <a:off x="3175" y="160512"/>
              <a:ext cx="1517650" cy="349250"/>
            </a:xfrm>
            <a:custGeom>
              <a:avLst/>
              <a:gdLst/>
              <a:ahLst/>
              <a:cxnLst/>
              <a:rect l="l" t="t" r="r" b="b"/>
              <a:pathLst>
                <a:path w="1517650" h="349250">
                  <a:moveTo>
                    <a:pt x="0" y="348754"/>
                  </a:moveTo>
                  <a:lnTo>
                    <a:pt x="0" y="152400"/>
                  </a:lnTo>
                  <a:lnTo>
                    <a:pt x="7769" y="104226"/>
                  </a:lnTo>
                  <a:lnTo>
                    <a:pt x="29405" y="62391"/>
                  </a:lnTo>
                  <a:lnTo>
                    <a:pt x="62396" y="29402"/>
                  </a:lnTo>
                  <a:lnTo>
                    <a:pt x="104231" y="7768"/>
                  </a:lnTo>
                  <a:lnTo>
                    <a:pt x="152400" y="0"/>
                  </a:lnTo>
                  <a:lnTo>
                    <a:pt x="1517218" y="0"/>
                  </a:lnTo>
                </a:path>
              </a:pathLst>
            </a:custGeom>
            <a:ln w="6350">
              <a:solidFill>
                <a:srgbClr val="A11F41"/>
              </a:solidFill>
              <a:prstDash val="solid"/>
            </a:ln>
          </p:spPr>
          <p:txBody>
            <a:bodyPr wrap="square" lIns="0" tIns="0" rIns="0" bIns="0" rtlCol="0">
              <a:prstTxWarp prst="textNoShape">
                <a:avLst/>
              </a:prstTxWarp>
              <a:noAutofit/>
            </a:bodyPr>
            <a:lstStyle/>
            <a:p>
              <a:endParaRPr lang="es-MX" dirty="0"/>
            </a:p>
          </p:txBody>
        </p:sp>
        <p:sp>
          <p:nvSpPr>
            <p:cNvPr id="9" name="Graphic 17">
              <a:extLst>
                <a:ext uri="{FF2B5EF4-FFF2-40B4-BE49-F238E27FC236}">
                  <a16:creationId xmlns:a16="http://schemas.microsoft.com/office/drawing/2014/main" id="{D81EE7E9-E473-020A-CE86-84A4F571E785}"/>
                </a:ext>
              </a:extLst>
            </p:cNvPr>
            <p:cNvSpPr/>
            <p:nvPr/>
          </p:nvSpPr>
          <p:spPr>
            <a:xfrm>
              <a:off x="3175" y="462429"/>
              <a:ext cx="5022850" cy="1270"/>
            </a:xfrm>
            <a:custGeom>
              <a:avLst/>
              <a:gdLst/>
              <a:ahLst/>
              <a:cxnLst/>
              <a:rect l="l" t="t" r="r" b="b"/>
              <a:pathLst>
                <a:path w="5022850">
                  <a:moveTo>
                    <a:pt x="0" y="0"/>
                  </a:moveTo>
                  <a:lnTo>
                    <a:pt x="5022723" y="0"/>
                  </a:lnTo>
                </a:path>
              </a:pathLst>
            </a:custGeom>
            <a:ln w="25400">
              <a:solidFill>
                <a:schemeClr val="accent6">
                  <a:lumMod val="75000"/>
                </a:schemeClr>
              </a:solidFill>
              <a:prstDash val="solid"/>
            </a:ln>
          </p:spPr>
          <p:txBody>
            <a:bodyPr wrap="square" lIns="0" tIns="0" rIns="0" bIns="0" rtlCol="0">
              <a:prstTxWarp prst="textNoShape">
                <a:avLst/>
              </a:prstTxWarp>
              <a:noAutofit/>
            </a:bodyPr>
            <a:lstStyle/>
            <a:p>
              <a:endParaRPr lang="es-MX" dirty="0"/>
            </a:p>
          </p:txBody>
        </p:sp>
        <p:sp>
          <p:nvSpPr>
            <p:cNvPr id="14" name="Graphic 18">
              <a:extLst>
                <a:ext uri="{FF2B5EF4-FFF2-40B4-BE49-F238E27FC236}">
                  <a16:creationId xmlns:a16="http://schemas.microsoft.com/office/drawing/2014/main" id="{8C752E3E-4BD9-B514-6089-D424444D2A01}"/>
                </a:ext>
              </a:extLst>
            </p:cNvPr>
            <p:cNvSpPr/>
            <p:nvPr/>
          </p:nvSpPr>
          <p:spPr>
            <a:xfrm>
              <a:off x="4566529" y="0"/>
              <a:ext cx="441959" cy="441959"/>
            </a:xfrm>
            <a:custGeom>
              <a:avLst/>
              <a:gdLst/>
              <a:ahLst/>
              <a:cxnLst/>
              <a:rect l="l" t="t" r="r" b="b"/>
              <a:pathLst>
                <a:path w="441959" h="441959">
                  <a:moveTo>
                    <a:pt x="259533" y="349161"/>
                  </a:moveTo>
                  <a:lnTo>
                    <a:pt x="231825" y="349161"/>
                  </a:lnTo>
                  <a:lnTo>
                    <a:pt x="243364" y="385470"/>
                  </a:lnTo>
                  <a:lnTo>
                    <a:pt x="266387" y="414731"/>
                  </a:lnTo>
                  <a:lnTo>
                    <a:pt x="298218" y="434257"/>
                  </a:lnTo>
                  <a:lnTo>
                    <a:pt x="336181" y="441363"/>
                  </a:lnTo>
                  <a:lnTo>
                    <a:pt x="376985" y="433103"/>
                  </a:lnTo>
                  <a:lnTo>
                    <a:pt x="403095" y="415493"/>
                  </a:lnTo>
                  <a:lnTo>
                    <a:pt x="336181" y="415493"/>
                  </a:lnTo>
                  <a:lnTo>
                    <a:pt x="305334" y="409229"/>
                  </a:lnTo>
                  <a:lnTo>
                    <a:pt x="280117" y="392155"/>
                  </a:lnTo>
                  <a:lnTo>
                    <a:pt x="263101" y="366849"/>
                  </a:lnTo>
                  <a:lnTo>
                    <a:pt x="259533" y="349161"/>
                  </a:lnTo>
                  <a:close/>
                </a:path>
                <a:path w="441959" h="441959">
                  <a:moveTo>
                    <a:pt x="435571" y="0"/>
                  </a:moveTo>
                  <a:lnTo>
                    <a:pt x="72821" y="0"/>
                  </a:lnTo>
                  <a:lnTo>
                    <a:pt x="67030" y="5791"/>
                  </a:lnTo>
                  <a:lnTo>
                    <a:pt x="67030" y="126669"/>
                  </a:lnTo>
                  <a:lnTo>
                    <a:pt x="50778" y="133744"/>
                  </a:lnTo>
                  <a:lnTo>
                    <a:pt x="37844" y="145530"/>
                  </a:lnTo>
                  <a:lnTo>
                    <a:pt x="29299" y="160958"/>
                  </a:lnTo>
                  <a:lnTo>
                    <a:pt x="26212" y="178955"/>
                  </a:lnTo>
                  <a:lnTo>
                    <a:pt x="26259" y="199974"/>
                  </a:lnTo>
                  <a:lnTo>
                    <a:pt x="27202" y="209797"/>
                  </a:lnTo>
                  <a:lnTo>
                    <a:pt x="30046" y="219448"/>
                  </a:lnTo>
                  <a:lnTo>
                    <a:pt x="34554" y="228257"/>
                  </a:lnTo>
                  <a:lnTo>
                    <a:pt x="40538" y="236042"/>
                  </a:lnTo>
                  <a:lnTo>
                    <a:pt x="24051" y="247754"/>
                  </a:lnTo>
                  <a:lnTo>
                    <a:pt x="11244" y="263382"/>
                  </a:lnTo>
                  <a:lnTo>
                    <a:pt x="2949" y="282090"/>
                  </a:lnTo>
                  <a:lnTo>
                    <a:pt x="0" y="303047"/>
                  </a:lnTo>
                  <a:lnTo>
                    <a:pt x="0" y="435381"/>
                  </a:lnTo>
                  <a:lnTo>
                    <a:pt x="5791" y="441172"/>
                  </a:lnTo>
                  <a:lnTo>
                    <a:pt x="144995" y="441172"/>
                  </a:lnTo>
                  <a:lnTo>
                    <a:pt x="150787" y="435381"/>
                  </a:lnTo>
                  <a:lnTo>
                    <a:pt x="150787" y="415315"/>
                  </a:lnTo>
                  <a:lnTo>
                    <a:pt x="33515" y="415315"/>
                  </a:lnTo>
                  <a:lnTo>
                    <a:pt x="25869" y="407631"/>
                  </a:lnTo>
                  <a:lnTo>
                    <a:pt x="25869" y="389826"/>
                  </a:lnTo>
                  <a:lnTo>
                    <a:pt x="85801" y="389826"/>
                  </a:lnTo>
                  <a:lnTo>
                    <a:pt x="85801" y="363956"/>
                  </a:lnTo>
                  <a:lnTo>
                    <a:pt x="25869" y="363956"/>
                  </a:lnTo>
                  <a:lnTo>
                    <a:pt x="25869" y="303047"/>
                  </a:lnTo>
                  <a:lnTo>
                    <a:pt x="29767" y="283711"/>
                  </a:lnTo>
                  <a:lnTo>
                    <a:pt x="40390" y="267904"/>
                  </a:lnTo>
                  <a:lnTo>
                    <a:pt x="56079" y="257278"/>
                  </a:lnTo>
                  <a:lnTo>
                    <a:pt x="55947" y="257278"/>
                  </a:lnTo>
                  <a:lnTo>
                    <a:pt x="75399" y="253326"/>
                  </a:lnTo>
                  <a:lnTo>
                    <a:pt x="81830" y="253326"/>
                  </a:lnTo>
                  <a:lnTo>
                    <a:pt x="91610" y="252593"/>
                  </a:lnTo>
                  <a:lnTo>
                    <a:pt x="134815" y="234871"/>
                  </a:lnTo>
                  <a:lnTo>
                    <a:pt x="143733" y="227469"/>
                  </a:lnTo>
                  <a:lnTo>
                    <a:pt x="78765" y="227469"/>
                  </a:lnTo>
                  <a:lnTo>
                    <a:pt x="68341" y="224944"/>
                  </a:lnTo>
                  <a:lnTo>
                    <a:pt x="59859" y="218881"/>
                  </a:lnTo>
                  <a:lnTo>
                    <a:pt x="54156" y="210117"/>
                  </a:lnTo>
                  <a:lnTo>
                    <a:pt x="52164" y="199974"/>
                  </a:lnTo>
                  <a:lnTo>
                    <a:pt x="52070" y="178955"/>
                  </a:lnTo>
                  <a:lnTo>
                    <a:pt x="54264" y="168065"/>
                  </a:lnTo>
                  <a:lnTo>
                    <a:pt x="60157" y="159296"/>
                  </a:lnTo>
                  <a:lnTo>
                    <a:pt x="60247" y="159162"/>
                  </a:lnTo>
                  <a:lnTo>
                    <a:pt x="69113" y="153156"/>
                  </a:lnTo>
                  <a:lnTo>
                    <a:pt x="79959" y="150952"/>
                  </a:lnTo>
                  <a:lnTo>
                    <a:pt x="125069" y="150952"/>
                  </a:lnTo>
                  <a:lnTo>
                    <a:pt x="122161" y="145700"/>
                  </a:lnTo>
                  <a:lnTo>
                    <a:pt x="122067" y="145530"/>
                  </a:lnTo>
                  <a:lnTo>
                    <a:pt x="109138" y="133744"/>
                  </a:lnTo>
                  <a:lnTo>
                    <a:pt x="92887" y="126669"/>
                  </a:lnTo>
                  <a:lnTo>
                    <a:pt x="92887" y="25857"/>
                  </a:lnTo>
                  <a:lnTo>
                    <a:pt x="441363" y="25857"/>
                  </a:lnTo>
                  <a:lnTo>
                    <a:pt x="441363" y="5791"/>
                  </a:lnTo>
                  <a:lnTo>
                    <a:pt x="435571" y="0"/>
                  </a:lnTo>
                  <a:close/>
                </a:path>
                <a:path w="441959" h="441959">
                  <a:moveTo>
                    <a:pt x="404362" y="256286"/>
                  </a:moveTo>
                  <a:lnTo>
                    <a:pt x="336181" y="256286"/>
                  </a:lnTo>
                  <a:lnTo>
                    <a:pt x="367028" y="262551"/>
                  </a:lnTo>
                  <a:lnTo>
                    <a:pt x="392245" y="279628"/>
                  </a:lnTo>
                  <a:lnTo>
                    <a:pt x="409262" y="304934"/>
                  </a:lnTo>
                  <a:lnTo>
                    <a:pt x="415505" y="335889"/>
                  </a:lnTo>
                  <a:lnTo>
                    <a:pt x="409262" y="366849"/>
                  </a:lnTo>
                  <a:lnTo>
                    <a:pt x="392245" y="392155"/>
                  </a:lnTo>
                  <a:lnTo>
                    <a:pt x="367028" y="409229"/>
                  </a:lnTo>
                  <a:lnTo>
                    <a:pt x="336181" y="415493"/>
                  </a:lnTo>
                  <a:lnTo>
                    <a:pt x="403095" y="415493"/>
                  </a:lnTo>
                  <a:lnTo>
                    <a:pt x="410370" y="410586"/>
                  </a:lnTo>
                  <a:lnTo>
                    <a:pt x="432956" y="377203"/>
                  </a:lnTo>
                  <a:lnTo>
                    <a:pt x="441363" y="336346"/>
                  </a:lnTo>
                  <a:lnTo>
                    <a:pt x="441363" y="266700"/>
                  </a:lnTo>
                  <a:lnTo>
                    <a:pt x="415505" y="266700"/>
                  </a:lnTo>
                  <a:lnTo>
                    <a:pt x="404362" y="256286"/>
                  </a:lnTo>
                  <a:close/>
                </a:path>
                <a:path w="441959" h="441959">
                  <a:moveTo>
                    <a:pt x="85801" y="389826"/>
                  </a:moveTo>
                  <a:lnTo>
                    <a:pt x="59944" y="389826"/>
                  </a:lnTo>
                  <a:lnTo>
                    <a:pt x="59944" y="407631"/>
                  </a:lnTo>
                  <a:lnTo>
                    <a:pt x="52298" y="415315"/>
                  </a:lnTo>
                  <a:lnTo>
                    <a:pt x="82232" y="415315"/>
                  </a:lnTo>
                  <a:lnTo>
                    <a:pt x="84531" y="410057"/>
                  </a:lnTo>
                  <a:lnTo>
                    <a:pt x="85801" y="404266"/>
                  </a:lnTo>
                  <a:lnTo>
                    <a:pt x="85801" y="389826"/>
                  </a:lnTo>
                  <a:close/>
                </a:path>
                <a:path w="441959" h="441959">
                  <a:moveTo>
                    <a:pt x="234564" y="199974"/>
                  </a:moveTo>
                  <a:lnTo>
                    <a:pt x="167233" y="199974"/>
                  </a:lnTo>
                  <a:lnTo>
                    <a:pt x="199161" y="217081"/>
                  </a:lnTo>
                  <a:lnTo>
                    <a:pt x="181410" y="242138"/>
                  </a:lnTo>
                  <a:lnTo>
                    <a:pt x="162807" y="260478"/>
                  </a:lnTo>
                  <a:lnTo>
                    <a:pt x="145661" y="272925"/>
                  </a:lnTo>
                  <a:lnTo>
                    <a:pt x="132283" y="280301"/>
                  </a:lnTo>
                  <a:lnTo>
                    <a:pt x="127787" y="282448"/>
                  </a:lnTo>
                  <a:lnTo>
                    <a:pt x="124917" y="286994"/>
                  </a:lnTo>
                  <a:lnTo>
                    <a:pt x="124917" y="415315"/>
                  </a:lnTo>
                  <a:lnTo>
                    <a:pt x="150787" y="415315"/>
                  </a:lnTo>
                  <a:lnTo>
                    <a:pt x="150787" y="349161"/>
                  </a:lnTo>
                  <a:lnTo>
                    <a:pt x="259533" y="349161"/>
                  </a:lnTo>
                  <a:lnTo>
                    <a:pt x="256949" y="336346"/>
                  </a:lnTo>
                  <a:lnTo>
                    <a:pt x="256857" y="335889"/>
                  </a:lnTo>
                  <a:lnTo>
                    <a:pt x="259396" y="323303"/>
                  </a:lnTo>
                  <a:lnTo>
                    <a:pt x="150787" y="323303"/>
                  </a:lnTo>
                  <a:lnTo>
                    <a:pt x="150787" y="299872"/>
                  </a:lnTo>
                  <a:lnTo>
                    <a:pt x="171953" y="286196"/>
                  </a:lnTo>
                  <a:lnTo>
                    <a:pt x="196510" y="264036"/>
                  </a:lnTo>
                  <a:lnTo>
                    <a:pt x="220395" y="232003"/>
                  </a:lnTo>
                  <a:lnTo>
                    <a:pt x="234564" y="199974"/>
                  </a:lnTo>
                  <a:close/>
                </a:path>
                <a:path w="441959" h="441959">
                  <a:moveTo>
                    <a:pt x="80010" y="306222"/>
                  </a:moveTo>
                  <a:lnTo>
                    <a:pt x="65735" y="306222"/>
                  </a:lnTo>
                  <a:lnTo>
                    <a:pt x="59944" y="312013"/>
                  </a:lnTo>
                  <a:lnTo>
                    <a:pt x="59944" y="363956"/>
                  </a:lnTo>
                  <a:lnTo>
                    <a:pt x="85801" y="363956"/>
                  </a:lnTo>
                  <a:lnTo>
                    <a:pt x="85801" y="312013"/>
                  </a:lnTo>
                  <a:lnTo>
                    <a:pt x="80010" y="306222"/>
                  </a:lnTo>
                  <a:close/>
                </a:path>
                <a:path w="441959" h="441959">
                  <a:moveTo>
                    <a:pt x="336181" y="230428"/>
                  </a:moveTo>
                  <a:lnTo>
                    <a:pt x="298066" y="237594"/>
                  </a:lnTo>
                  <a:lnTo>
                    <a:pt x="266149" y="257278"/>
                  </a:lnTo>
                  <a:lnTo>
                    <a:pt x="243139" y="286755"/>
                  </a:lnTo>
                  <a:lnTo>
                    <a:pt x="231749" y="323303"/>
                  </a:lnTo>
                  <a:lnTo>
                    <a:pt x="259396" y="323303"/>
                  </a:lnTo>
                  <a:lnTo>
                    <a:pt x="263101" y="304934"/>
                  </a:lnTo>
                  <a:lnTo>
                    <a:pt x="280117" y="279628"/>
                  </a:lnTo>
                  <a:lnTo>
                    <a:pt x="305334" y="262551"/>
                  </a:lnTo>
                  <a:lnTo>
                    <a:pt x="336181" y="256286"/>
                  </a:lnTo>
                  <a:lnTo>
                    <a:pt x="404362" y="256286"/>
                  </a:lnTo>
                  <a:lnTo>
                    <a:pt x="399414" y="251661"/>
                  </a:lnTo>
                  <a:lnTo>
                    <a:pt x="380463" y="240234"/>
                  </a:lnTo>
                  <a:lnTo>
                    <a:pt x="359202" y="232972"/>
                  </a:lnTo>
                  <a:lnTo>
                    <a:pt x="336181" y="230428"/>
                  </a:lnTo>
                  <a:close/>
                </a:path>
                <a:path w="441959" h="441959">
                  <a:moveTo>
                    <a:pt x="441363" y="25857"/>
                  </a:moveTo>
                  <a:lnTo>
                    <a:pt x="415505" y="25857"/>
                  </a:lnTo>
                  <a:lnTo>
                    <a:pt x="415505" y="266700"/>
                  </a:lnTo>
                  <a:lnTo>
                    <a:pt x="441363" y="266700"/>
                  </a:lnTo>
                  <a:lnTo>
                    <a:pt x="441363" y="25857"/>
                  </a:lnTo>
                  <a:close/>
                </a:path>
                <a:path w="441959" h="441959">
                  <a:moveTo>
                    <a:pt x="125069" y="150952"/>
                  </a:moveTo>
                  <a:lnTo>
                    <a:pt x="79959" y="150952"/>
                  </a:lnTo>
                  <a:lnTo>
                    <a:pt x="90797" y="153156"/>
                  </a:lnTo>
                  <a:lnTo>
                    <a:pt x="99660" y="159162"/>
                  </a:lnTo>
                  <a:lnTo>
                    <a:pt x="105640" y="168065"/>
                  </a:lnTo>
                  <a:lnTo>
                    <a:pt x="107835" y="178955"/>
                  </a:lnTo>
                  <a:lnTo>
                    <a:pt x="107741" y="199974"/>
                  </a:lnTo>
                  <a:lnTo>
                    <a:pt x="105831" y="209797"/>
                  </a:lnTo>
                  <a:lnTo>
                    <a:pt x="105731" y="210117"/>
                  </a:lnTo>
                  <a:lnTo>
                    <a:pt x="100174" y="218754"/>
                  </a:lnTo>
                  <a:lnTo>
                    <a:pt x="91658" y="224944"/>
                  </a:lnTo>
                  <a:lnTo>
                    <a:pt x="91365" y="224944"/>
                  </a:lnTo>
                  <a:lnTo>
                    <a:pt x="81421" y="227469"/>
                  </a:lnTo>
                  <a:lnTo>
                    <a:pt x="143733" y="227469"/>
                  </a:lnTo>
                  <a:lnTo>
                    <a:pt x="148167" y="223789"/>
                  </a:lnTo>
                  <a:lnTo>
                    <a:pt x="158857" y="211951"/>
                  </a:lnTo>
                  <a:lnTo>
                    <a:pt x="165963" y="201790"/>
                  </a:lnTo>
                  <a:lnTo>
                    <a:pt x="133642" y="201790"/>
                  </a:lnTo>
                  <a:lnTo>
                    <a:pt x="133692" y="178955"/>
                  </a:lnTo>
                  <a:lnTo>
                    <a:pt x="130608" y="160958"/>
                  </a:lnTo>
                  <a:lnTo>
                    <a:pt x="125069" y="150952"/>
                  </a:lnTo>
                  <a:close/>
                </a:path>
                <a:path w="441959" h="441959">
                  <a:moveTo>
                    <a:pt x="196707" y="132367"/>
                  </a:moveTo>
                  <a:lnTo>
                    <a:pt x="161765" y="152234"/>
                  </a:lnTo>
                  <a:lnTo>
                    <a:pt x="153539" y="170384"/>
                  </a:lnTo>
                  <a:lnTo>
                    <a:pt x="148343" y="180987"/>
                  </a:lnTo>
                  <a:lnTo>
                    <a:pt x="148267" y="181141"/>
                  </a:lnTo>
                  <a:lnTo>
                    <a:pt x="141760" y="191710"/>
                  </a:lnTo>
                  <a:lnTo>
                    <a:pt x="133642" y="201790"/>
                  </a:lnTo>
                  <a:lnTo>
                    <a:pt x="165963" y="201790"/>
                  </a:lnTo>
                  <a:lnTo>
                    <a:pt x="167233" y="199974"/>
                  </a:lnTo>
                  <a:lnTo>
                    <a:pt x="234564" y="199974"/>
                  </a:lnTo>
                  <a:lnTo>
                    <a:pt x="237317" y="193751"/>
                  </a:lnTo>
                  <a:lnTo>
                    <a:pt x="210375" y="193751"/>
                  </a:lnTo>
                  <a:lnTo>
                    <a:pt x="178930" y="176898"/>
                  </a:lnTo>
                  <a:lnTo>
                    <a:pt x="180017" y="174280"/>
                  </a:lnTo>
                  <a:lnTo>
                    <a:pt x="182029" y="169176"/>
                  </a:lnTo>
                  <a:lnTo>
                    <a:pt x="185688" y="163512"/>
                  </a:lnTo>
                  <a:lnTo>
                    <a:pt x="191081" y="159764"/>
                  </a:lnTo>
                  <a:lnTo>
                    <a:pt x="197488" y="158252"/>
                  </a:lnTo>
                  <a:lnTo>
                    <a:pt x="237543" y="158252"/>
                  </a:lnTo>
                  <a:lnTo>
                    <a:pt x="237075" y="156567"/>
                  </a:lnTo>
                  <a:lnTo>
                    <a:pt x="227383" y="143673"/>
                  </a:lnTo>
                  <a:lnTo>
                    <a:pt x="213106" y="135026"/>
                  </a:lnTo>
                  <a:lnTo>
                    <a:pt x="204981" y="132891"/>
                  </a:lnTo>
                  <a:lnTo>
                    <a:pt x="196707" y="132367"/>
                  </a:lnTo>
                  <a:close/>
                </a:path>
                <a:path w="441959" h="441959">
                  <a:moveTo>
                    <a:pt x="237543" y="158252"/>
                  </a:moveTo>
                  <a:lnTo>
                    <a:pt x="197488" y="158252"/>
                  </a:lnTo>
                  <a:lnTo>
                    <a:pt x="204190" y="159296"/>
                  </a:lnTo>
                  <a:lnTo>
                    <a:pt x="209954" y="162788"/>
                  </a:lnTo>
                  <a:lnTo>
                    <a:pt x="213888" y="168065"/>
                  </a:lnTo>
                  <a:lnTo>
                    <a:pt x="215552" y="174053"/>
                  </a:lnTo>
                  <a:lnTo>
                    <a:pt x="215615" y="174280"/>
                  </a:lnTo>
                  <a:lnTo>
                    <a:pt x="214871" y="180987"/>
                  </a:lnTo>
                  <a:lnTo>
                    <a:pt x="213487" y="185420"/>
                  </a:lnTo>
                  <a:lnTo>
                    <a:pt x="211975" y="189661"/>
                  </a:lnTo>
                  <a:lnTo>
                    <a:pt x="210375" y="193751"/>
                  </a:lnTo>
                  <a:lnTo>
                    <a:pt x="237317" y="193751"/>
                  </a:lnTo>
                  <a:lnTo>
                    <a:pt x="239547" y="188709"/>
                  </a:lnTo>
                  <a:lnTo>
                    <a:pt x="241393" y="172111"/>
                  </a:lnTo>
                  <a:lnTo>
                    <a:pt x="237543" y="158252"/>
                  </a:lnTo>
                  <a:close/>
                </a:path>
              </a:pathLst>
            </a:custGeom>
            <a:solidFill>
              <a:srgbClr val="A11F41"/>
            </a:solidFill>
          </p:spPr>
          <p:txBody>
            <a:bodyPr wrap="square" lIns="0" tIns="0" rIns="0" bIns="0" rtlCol="0">
              <a:prstTxWarp prst="textNoShape">
                <a:avLst/>
              </a:prstTxWarp>
              <a:noAutofit/>
            </a:bodyPr>
            <a:lstStyle/>
            <a:p>
              <a:endParaRPr lang="es-MX" dirty="0"/>
            </a:p>
          </p:txBody>
        </p:sp>
        <p:pic>
          <p:nvPicPr>
            <p:cNvPr id="15" name="Image 19">
              <a:extLst>
                <a:ext uri="{FF2B5EF4-FFF2-40B4-BE49-F238E27FC236}">
                  <a16:creationId xmlns:a16="http://schemas.microsoft.com/office/drawing/2014/main" id="{1089FF5F-1A41-7C67-C3E0-5E6832DA82AA}"/>
                </a:ext>
              </a:extLst>
            </p:cNvPr>
            <p:cNvPicPr/>
            <p:nvPr/>
          </p:nvPicPr>
          <p:blipFill>
            <a:blip r:embed="rId2" cstate="print"/>
            <a:stretch>
              <a:fillRect/>
            </a:stretch>
          </p:blipFill>
          <p:spPr>
            <a:xfrm>
              <a:off x="4856467" y="299723"/>
              <a:ext cx="92494" cy="71069"/>
            </a:xfrm>
            <a:prstGeom prst="rect">
              <a:avLst/>
            </a:prstGeom>
          </p:spPr>
        </p:pic>
        <p:sp>
          <p:nvSpPr>
            <p:cNvPr id="16" name="Graphic 20">
              <a:extLst>
                <a:ext uri="{FF2B5EF4-FFF2-40B4-BE49-F238E27FC236}">
                  <a16:creationId xmlns:a16="http://schemas.microsoft.com/office/drawing/2014/main" id="{1F6F724D-8AE3-67A2-B80D-3AE3A41D6FBC}"/>
                </a:ext>
              </a:extLst>
            </p:cNvPr>
            <p:cNvSpPr/>
            <p:nvPr/>
          </p:nvSpPr>
          <p:spPr>
            <a:xfrm>
              <a:off x="4847583" y="57199"/>
              <a:ext cx="101600" cy="76835"/>
            </a:xfrm>
            <a:custGeom>
              <a:avLst/>
              <a:gdLst/>
              <a:ahLst/>
              <a:cxnLst/>
              <a:rect l="l" t="t" r="r" b="b"/>
              <a:pathLst>
                <a:path w="101600" h="76835">
                  <a:moveTo>
                    <a:pt x="101549" y="56426"/>
                  </a:moveTo>
                  <a:lnTo>
                    <a:pt x="95758" y="50634"/>
                  </a:lnTo>
                  <a:lnTo>
                    <a:pt x="88620" y="50634"/>
                  </a:lnTo>
                  <a:lnTo>
                    <a:pt x="5791" y="50634"/>
                  </a:lnTo>
                  <a:lnTo>
                    <a:pt x="0" y="56426"/>
                  </a:lnTo>
                  <a:lnTo>
                    <a:pt x="0" y="70700"/>
                  </a:lnTo>
                  <a:lnTo>
                    <a:pt x="5791" y="76492"/>
                  </a:lnTo>
                  <a:lnTo>
                    <a:pt x="95758" y="76492"/>
                  </a:lnTo>
                  <a:lnTo>
                    <a:pt x="101549" y="70700"/>
                  </a:lnTo>
                  <a:lnTo>
                    <a:pt x="101549" y="56426"/>
                  </a:lnTo>
                  <a:close/>
                </a:path>
                <a:path w="101600" h="76835">
                  <a:moveTo>
                    <a:pt x="101549" y="5791"/>
                  </a:moveTo>
                  <a:lnTo>
                    <a:pt x="95758" y="0"/>
                  </a:lnTo>
                  <a:lnTo>
                    <a:pt x="88620" y="0"/>
                  </a:lnTo>
                  <a:lnTo>
                    <a:pt x="5791" y="0"/>
                  </a:lnTo>
                  <a:lnTo>
                    <a:pt x="0" y="5791"/>
                  </a:lnTo>
                  <a:lnTo>
                    <a:pt x="0" y="20066"/>
                  </a:lnTo>
                  <a:lnTo>
                    <a:pt x="5791" y="25857"/>
                  </a:lnTo>
                  <a:lnTo>
                    <a:pt x="95758" y="25857"/>
                  </a:lnTo>
                  <a:lnTo>
                    <a:pt x="101549" y="20066"/>
                  </a:lnTo>
                  <a:lnTo>
                    <a:pt x="101549" y="5791"/>
                  </a:lnTo>
                  <a:close/>
                </a:path>
              </a:pathLst>
            </a:custGeom>
            <a:solidFill>
              <a:srgbClr val="A11F41"/>
            </a:solidFill>
          </p:spPr>
          <p:txBody>
            <a:bodyPr wrap="square" lIns="0" tIns="0" rIns="0" bIns="0" rtlCol="0">
              <a:prstTxWarp prst="textNoShape">
                <a:avLst/>
              </a:prstTxWarp>
              <a:noAutofit/>
            </a:bodyPr>
            <a:lstStyle/>
            <a:p>
              <a:endParaRPr lang="es-MX" dirty="0"/>
            </a:p>
          </p:txBody>
        </p:sp>
        <p:sp>
          <p:nvSpPr>
            <p:cNvPr id="17" name="Textbox 21">
              <a:extLst>
                <a:ext uri="{FF2B5EF4-FFF2-40B4-BE49-F238E27FC236}">
                  <a16:creationId xmlns:a16="http://schemas.microsoft.com/office/drawing/2014/main" id="{081674D9-7FFA-53F3-63AA-360F94C339C5}"/>
                </a:ext>
              </a:extLst>
            </p:cNvPr>
            <p:cNvSpPr txBox="1"/>
            <p:nvPr/>
          </p:nvSpPr>
          <p:spPr>
            <a:xfrm>
              <a:off x="57150" y="266700"/>
              <a:ext cx="5026025" cy="512445"/>
            </a:xfrm>
            <a:prstGeom prst="rect">
              <a:avLst/>
            </a:prstGeom>
          </p:spPr>
          <p:txBody>
            <a:bodyPr wrap="square" lIns="0" tIns="0" rIns="0" bIns="0" rtlCol="0">
              <a:noAutofit/>
            </a:bodyPr>
            <a:lstStyle/>
            <a:p>
              <a:pPr marL="74930">
                <a:spcBef>
                  <a:spcPts val="1210"/>
                </a:spcBef>
                <a:buNone/>
              </a:pPr>
              <a:r>
                <a:rPr lang="es-ES" sz="1600" spc="-10" dirty="0">
                  <a:solidFill>
                    <a:schemeClr val="accent3">
                      <a:lumMod val="75000"/>
                    </a:schemeClr>
                  </a:solidFill>
                  <a:effectLst/>
                  <a:latin typeface="Arial Black" panose="020B0A04020102020204" pitchFamily="34" charset="0"/>
                  <a:ea typeface="Arial MT"/>
                  <a:cs typeface="Arial MT"/>
                </a:rPr>
                <a:t>Presentación</a:t>
              </a:r>
              <a:endParaRPr lang="es-MX" sz="1100" dirty="0">
                <a:solidFill>
                  <a:schemeClr val="accent3">
                    <a:lumMod val="75000"/>
                  </a:schemeClr>
                </a:solidFill>
                <a:effectLst/>
                <a:latin typeface="Arial MT"/>
                <a:ea typeface="Arial MT"/>
                <a:cs typeface="Arial MT"/>
              </a:endParaRPr>
            </a:p>
          </p:txBody>
        </p:sp>
      </p:grpSp>
      <p:sp>
        <p:nvSpPr>
          <p:cNvPr id="2" name="CuadroTexto 1">
            <a:extLst>
              <a:ext uri="{FF2B5EF4-FFF2-40B4-BE49-F238E27FC236}">
                <a16:creationId xmlns:a16="http://schemas.microsoft.com/office/drawing/2014/main" id="{50241339-54C4-36D9-AAD7-63EFC156B10D}"/>
              </a:ext>
            </a:extLst>
          </p:cNvPr>
          <p:cNvSpPr txBox="1"/>
          <p:nvPr/>
        </p:nvSpPr>
        <p:spPr>
          <a:xfrm>
            <a:off x="808826" y="1490447"/>
            <a:ext cx="11300086" cy="430887"/>
          </a:xfrm>
          <a:prstGeom prst="rect">
            <a:avLst/>
          </a:prstGeom>
          <a:noFill/>
        </p:spPr>
        <p:txBody>
          <a:bodyPr wrap="square">
            <a:spAutoFit/>
          </a:bodyPr>
          <a:lstStyle/>
          <a:p>
            <a:pPr algn="l"/>
            <a:r>
              <a:rPr lang="es-MX" sz="2200" b="1" i="0" u="none" strike="noStrike" baseline="0" dirty="0">
                <a:solidFill>
                  <a:srgbClr val="AE8219"/>
                </a:solidFill>
                <a:latin typeface="Arial" panose="020B0604020202020204" pitchFamily="34" charset="0"/>
                <a:cs typeface="Arial" panose="020B0604020202020204" pitchFamily="34" charset="0"/>
              </a:rPr>
              <a:t>Estimadas directoras y supervisoras, estimados directores y </a:t>
            </a:r>
            <a:r>
              <a:rPr lang="es-MX" sz="2000" b="1" i="0" u="none" strike="noStrike" baseline="0" dirty="0">
                <a:solidFill>
                  <a:srgbClr val="AE8219"/>
                </a:solidFill>
                <a:latin typeface="Arial" panose="020B0604020202020204" pitchFamily="34" charset="0"/>
                <a:cs typeface="Arial" panose="020B0604020202020204" pitchFamily="34" charset="0"/>
              </a:rPr>
              <a:t>supervisores</a:t>
            </a:r>
            <a:r>
              <a:rPr lang="es-MX" sz="2200" b="1" i="0" u="none" strike="noStrike" baseline="0" dirty="0">
                <a:solidFill>
                  <a:srgbClr val="AE8219"/>
                </a:solidFill>
                <a:latin typeface="Arial" panose="020B0604020202020204" pitchFamily="34" charset="0"/>
                <a:cs typeface="Arial" panose="020B0604020202020204" pitchFamily="34" charset="0"/>
              </a:rPr>
              <a:t>:</a:t>
            </a:r>
          </a:p>
        </p:txBody>
      </p:sp>
      <p:graphicFrame>
        <p:nvGraphicFramePr>
          <p:cNvPr id="8" name="Diagrama 7">
            <a:extLst>
              <a:ext uri="{FF2B5EF4-FFF2-40B4-BE49-F238E27FC236}">
                <a16:creationId xmlns:a16="http://schemas.microsoft.com/office/drawing/2014/main" id="{72C5CD11-21F3-B9D5-991C-463C7228F9EA}"/>
              </a:ext>
            </a:extLst>
          </p:cNvPr>
          <p:cNvGraphicFramePr/>
          <p:nvPr>
            <p:extLst>
              <p:ext uri="{D42A27DB-BD31-4B8C-83A1-F6EECF244321}">
                <p14:modId xmlns:p14="http://schemas.microsoft.com/office/powerpoint/2010/main" val="2745963087"/>
              </p:ext>
            </p:extLst>
          </p:nvPr>
        </p:nvGraphicFramePr>
        <p:xfrm>
          <a:off x="1418619" y="1321190"/>
          <a:ext cx="890201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9458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81A83BD-BFAC-EAF5-8951-6878E35B2B92}"/>
              </a:ext>
            </a:extLst>
          </p:cNvPr>
          <p:cNvSpPr txBox="1"/>
          <p:nvPr/>
        </p:nvSpPr>
        <p:spPr>
          <a:xfrm>
            <a:off x="3049250" y="893444"/>
            <a:ext cx="6093500" cy="461665"/>
          </a:xfrm>
          <a:prstGeom prst="rect">
            <a:avLst/>
          </a:prstGeom>
          <a:noFill/>
        </p:spPr>
        <p:txBody>
          <a:bodyPr wrap="square">
            <a:spAutoFit/>
          </a:bodyPr>
          <a:lstStyle/>
          <a:p>
            <a:pPr algn="ctr"/>
            <a:r>
              <a:rPr lang="es-MX" sz="2400" b="1" dirty="0">
                <a:solidFill>
                  <a:schemeClr val="accent6">
                    <a:lumMod val="75000"/>
                  </a:schemeClr>
                </a:solidFill>
                <a:latin typeface="Arial" panose="020B0604020202020204" pitchFamily="34" charset="0"/>
                <a:cs typeface="Arial" panose="020B0604020202020204" pitchFamily="34" charset="0"/>
              </a:rPr>
              <a:t>DIRECTRICES SUGERIDAS</a:t>
            </a:r>
          </a:p>
        </p:txBody>
      </p:sp>
      <p:graphicFrame>
        <p:nvGraphicFramePr>
          <p:cNvPr id="5" name="Diagrama 4">
            <a:extLst>
              <a:ext uri="{FF2B5EF4-FFF2-40B4-BE49-F238E27FC236}">
                <a16:creationId xmlns:a16="http://schemas.microsoft.com/office/drawing/2014/main" id="{E2EAB1E5-DABB-5447-E685-959661A792DE}"/>
              </a:ext>
            </a:extLst>
          </p:cNvPr>
          <p:cNvGraphicFramePr/>
          <p:nvPr>
            <p:extLst>
              <p:ext uri="{D42A27DB-BD31-4B8C-83A1-F6EECF244321}">
                <p14:modId xmlns:p14="http://schemas.microsoft.com/office/powerpoint/2010/main" val="3586556409"/>
              </p:ext>
            </p:extLst>
          </p:nvPr>
        </p:nvGraphicFramePr>
        <p:xfrm>
          <a:off x="1264133" y="978083"/>
          <a:ext cx="9373660" cy="504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5F1EDE64-103A-9A35-BB21-E8A3933204E2}"/>
              </a:ext>
            </a:extLst>
          </p:cNvPr>
          <p:cNvSpPr txBox="1"/>
          <p:nvPr/>
        </p:nvSpPr>
        <p:spPr>
          <a:xfrm>
            <a:off x="3179814" y="5641449"/>
            <a:ext cx="6093500" cy="523220"/>
          </a:xfrm>
          <a:prstGeom prst="rect">
            <a:avLst/>
          </a:prstGeom>
          <a:noFill/>
        </p:spPr>
        <p:txBody>
          <a:bodyPr wrap="square">
            <a:spAutoFit/>
          </a:bodyPr>
          <a:lstStyle/>
          <a:p>
            <a:pPr algn="ctr"/>
            <a:r>
              <a:rPr lang="es-MX" sz="2800" b="1" dirty="0">
                <a:solidFill>
                  <a:schemeClr val="accent6">
                    <a:lumMod val="75000"/>
                  </a:schemeClr>
                </a:solidFill>
                <a:latin typeface="Arial" panose="020B0604020202020204" pitchFamily="34" charset="0"/>
                <a:cs typeface="Arial" panose="020B0604020202020204" pitchFamily="34" charset="0"/>
              </a:rPr>
              <a:t>Pasar de la Reflexión a la Acción</a:t>
            </a:r>
          </a:p>
        </p:txBody>
      </p:sp>
      <p:pic>
        <p:nvPicPr>
          <p:cNvPr id="7" name="Imagen 6">
            <a:extLst>
              <a:ext uri="{FF2B5EF4-FFF2-40B4-BE49-F238E27FC236}">
                <a16:creationId xmlns:a16="http://schemas.microsoft.com/office/drawing/2014/main" id="{3723A580-D8F3-F7AD-00CB-A5D06AD72A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1" y="3348305"/>
            <a:ext cx="3057525" cy="2293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009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a:extLst>
              <a:ext uri="{FF2B5EF4-FFF2-40B4-BE49-F238E27FC236}">
                <a16:creationId xmlns:a16="http://schemas.microsoft.com/office/drawing/2014/main" id="{1A328BC7-CBD8-12B4-0357-745D0BDAD827}"/>
              </a:ext>
            </a:extLst>
          </p:cNvPr>
          <p:cNvGrpSpPr>
            <a:grpSpLocks/>
          </p:cNvGrpSpPr>
          <p:nvPr/>
        </p:nvGrpSpPr>
        <p:grpSpPr>
          <a:xfrm>
            <a:off x="1014608" y="1029253"/>
            <a:ext cx="9392135" cy="1187854"/>
            <a:chOff x="3175" y="7"/>
            <a:chExt cx="5757004" cy="696785"/>
          </a:xfrm>
        </p:grpSpPr>
        <p:sp>
          <p:nvSpPr>
            <p:cNvPr id="12" name="Graphic 80">
              <a:extLst>
                <a:ext uri="{FF2B5EF4-FFF2-40B4-BE49-F238E27FC236}">
                  <a16:creationId xmlns:a16="http://schemas.microsoft.com/office/drawing/2014/main" id="{5C1F76FF-346A-C443-A6B1-5AEE6DA4A9B8}"/>
                </a:ext>
              </a:extLst>
            </p:cNvPr>
            <p:cNvSpPr/>
            <p:nvPr/>
          </p:nvSpPr>
          <p:spPr>
            <a:xfrm>
              <a:off x="3175" y="158399"/>
              <a:ext cx="1049020" cy="349250"/>
            </a:xfrm>
            <a:custGeom>
              <a:avLst/>
              <a:gdLst/>
              <a:ahLst/>
              <a:cxnLst/>
              <a:rect l="l" t="t" r="r" b="b"/>
              <a:pathLst>
                <a:path w="1049020" h="349250">
                  <a:moveTo>
                    <a:pt x="0" y="348754"/>
                  </a:moveTo>
                  <a:lnTo>
                    <a:pt x="0" y="152399"/>
                  </a:lnTo>
                  <a:lnTo>
                    <a:pt x="7769" y="104231"/>
                  </a:lnTo>
                  <a:lnTo>
                    <a:pt x="29405" y="62396"/>
                  </a:lnTo>
                  <a:lnTo>
                    <a:pt x="62396" y="29405"/>
                  </a:lnTo>
                  <a:lnTo>
                    <a:pt x="104231" y="7769"/>
                  </a:lnTo>
                  <a:lnTo>
                    <a:pt x="152400" y="0"/>
                  </a:lnTo>
                  <a:lnTo>
                    <a:pt x="1048435" y="0"/>
                  </a:lnTo>
                </a:path>
                <a:path w="1049020" h="349250">
                  <a:moveTo>
                    <a:pt x="0" y="348754"/>
                  </a:moveTo>
                  <a:lnTo>
                    <a:pt x="0" y="152399"/>
                  </a:lnTo>
                  <a:lnTo>
                    <a:pt x="7769" y="104231"/>
                  </a:lnTo>
                  <a:lnTo>
                    <a:pt x="29405" y="62396"/>
                  </a:lnTo>
                  <a:lnTo>
                    <a:pt x="62396" y="29405"/>
                  </a:lnTo>
                  <a:lnTo>
                    <a:pt x="104231" y="7769"/>
                  </a:lnTo>
                  <a:lnTo>
                    <a:pt x="152400" y="0"/>
                  </a:lnTo>
                  <a:lnTo>
                    <a:pt x="1048435" y="0"/>
                  </a:lnTo>
                </a:path>
              </a:pathLst>
            </a:custGeom>
            <a:ln w="6350">
              <a:solidFill>
                <a:srgbClr val="12322B"/>
              </a:solidFill>
              <a:prstDash val="solid"/>
            </a:ln>
          </p:spPr>
          <p:txBody>
            <a:bodyPr wrap="square" lIns="0" tIns="0" rIns="0" bIns="0" rtlCol="0">
              <a:prstTxWarp prst="textNoShape">
                <a:avLst/>
              </a:prstTxWarp>
              <a:noAutofit/>
            </a:bodyPr>
            <a:lstStyle/>
            <a:p>
              <a:endParaRPr lang="es-MX"/>
            </a:p>
          </p:txBody>
        </p:sp>
        <p:sp>
          <p:nvSpPr>
            <p:cNvPr id="13" name="Graphic 81">
              <a:extLst>
                <a:ext uri="{FF2B5EF4-FFF2-40B4-BE49-F238E27FC236}">
                  <a16:creationId xmlns:a16="http://schemas.microsoft.com/office/drawing/2014/main" id="{7947C909-365D-1EF1-0239-866EC6B22ABF}"/>
                </a:ext>
              </a:extLst>
            </p:cNvPr>
            <p:cNvSpPr/>
            <p:nvPr/>
          </p:nvSpPr>
          <p:spPr>
            <a:xfrm>
              <a:off x="3175" y="460316"/>
              <a:ext cx="5641975" cy="1270"/>
            </a:xfrm>
            <a:custGeom>
              <a:avLst/>
              <a:gdLst/>
              <a:ahLst/>
              <a:cxnLst/>
              <a:rect l="l" t="t" r="r" b="b"/>
              <a:pathLst>
                <a:path w="5641975">
                  <a:moveTo>
                    <a:pt x="0" y="0"/>
                  </a:moveTo>
                  <a:lnTo>
                    <a:pt x="5641555" y="0"/>
                  </a:lnTo>
                </a:path>
              </a:pathLst>
            </a:custGeom>
            <a:ln w="25400">
              <a:solidFill>
                <a:srgbClr val="12322B"/>
              </a:solidFill>
              <a:prstDash val="solid"/>
            </a:ln>
          </p:spPr>
          <p:txBody>
            <a:bodyPr wrap="square" lIns="0" tIns="0" rIns="0" bIns="0" rtlCol="0">
              <a:prstTxWarp prst="textNoShape">
                <a:avLst/>
              </a:prstTxWarp>
              <a:noAutofit/>
            </a:bodyPr>
            <a:lstStyle/>
            <a:p>
              <a:endParaRPr lang="es-MX"/>
            </a:p>
          </p:txBody>
        </p:sp>
        <p:sp>
          <p:nvSpPr>
            <p:cNvPr id="14" name="Graphic 82">
              <a:extLst>
                <a:ext uri="{FF2B5EF4-FFF2-40B4-BE49-F238E27FC236}">
                  <a16:creationId xmlns:a16="http://schemas.microsoft.com/office/drawing/2014/main" id="{10398664-2C44-9709-B781-0CFA8A54FDB2}"/>
                </a:ext>
              </a:extLst>
            </p:cNvPr>
            <p:cNvSpPr/>
            <p:nvPr/>
          </p:nvSpPr>
          <p:spPr>
            <a:xfrm>
              <a:off x="5373122" y="7"/>
              <a:ext cx="140335" cy="124460"/>
            </a:xfrm>
            <a:custGeom>
              <a:avLst/>
              <a:gdLst/>
              <a:ahLst/>
              <a:cxnLst/>
              <a:rect l="l" t="t" r="r" b="b"/>
              <a:pathLst>
                <a:path w="140335" h="124460">
                  <a:moveTo>
                    <a:pt x="76568" y="37630"/>
                  </a:moveTo>
                  <a:lnTo>
                    <a:pt x="72580" y="33642"/>
                  </a:lnTo>
                  <a:lnTo>
                    <a:pt x="62801" y="33642"/>
                  </a:lnTo>
                  <a:lnTo>
                    <a:pt x="58813" y="37630"/>
                  </a:lnTo>
                  <a:lnTo>
                    <a:pt x="58813" y="47409"/>
                  </a:lnTo>
                  <a:lnTo>
                    <a:pt x="62801" y="51396"/>
                  </a:lnTo>
                  <a:lnTo>
                    <a:pt x="67691" y="51396"/>
                  </a:lnTo>
                  <a:lnTo>
                    <a:pt x="72580" y="51396"/>
                  </a:lnTo>
                  <a:lnTo>
                    <a:pt x="76568" y="47409"/>
                  </a:lnTo>
                  <a:lnTo>
                    <a:pt x="76568" y="37630"/>
                  </a:lnTo>
                  <a:close/>
                </a:path>
                <a:path w="140335" h="124460">
                  <a:moveTo>
                    <a:pt x="140322" y="6807"/>
                  </a:moveTo>
                  <a:lnTo>
                    <a:pt x="133527" y="0"/>
                  </a:lnTo>
                  <a:lnTo>
                    <a:pt x="126136" y="0"/>
                  </a:lnTo>
                  <a:lnTo>
                    <a:pt x="126136" y="14630"/>
                  </a:lnTo>
                  <a:lnTo>
                    <a:pt x="126136" y="61785"/>
                  </a:lnTo>
                  <a:lnTo>
                    <a:pt x="126136" y="85496"/>
                  </a:lnTo>
                  <a:lnTo>
                    <a:pt x="126136" y="109550"/>
                  </a:lnTo>
                  <a:lnTo>
                    <a:pt x="125691" y="109994"/>
                  </a:lnTo>
                  <a:lnTo>
                    <a:pt x="14630" y="109994"/>
                  </a:lnTo>
                  <a:lnTo>
                    <a:pt x="14185" y="109550"/>
                  </a:lnTo>
                  <a:lnTo>
                    <a:pt x="14185" y="86664"/>
                  </a:lnTo>
                  <a:lnTo>
                    <a:pt x="37668" y="68872"/>
                  </a:lnTo>
                  <a:lnTo>
                    <a:pt x="43459" y="64477"/>
                  </a:lnTo>
                  <a:lnTo>
                    <a:pt x="57010" y="79768"/>
                  </a:lnTo>
                  <a:lnTo>
                    <a:pt x="47904" y="88074"/>
                  </a:lnTo>
                  <a:lnTo>
                    <a:pt x="47701" y="92557"/>
                  </a:lnTo>
                  <a:lnTo>
                    <a:pt x="51739" y="96989"/>
                  </a:lnTo>
                  <a:lnTo>
                    <a:pt x="53657" y="97764"/>
                  </a:lnTo>
                  <a:lnTo>
                    <a:pt x="57289" y="97764"/>
                  </a:lnTo>
                  <a:lnTo>
                    <a:pt x="59004" y="97155"/>
                  </a:lnTo>
                  <a:lnTo>
                    <a:pt x="88531" y="70205"/>
                  </a:lnTo>
                  <a:lnTo>
                    <a:pt x="104114" y="55981"/>
                  </a:lnTo>
                  <a:lnTo>
                    <a:pt x="126136" y="85496"/>
                  </a:lnTo>
                  <a:lnTo>
                    <a:pt x="126136" y="61785"/>
                  </a:lnTo>
                  <a:lnTo>
                    <a:pt x="121805" y="55981"/>
                  </a:lnTo>
                  <a:lnTo>
                    <a:pt x="109588" y="39624"/>
                  </a:lnTo>
                  <a:lnTo>
                    <a:pt x="107772" y="38608"/>
                  </a:lnTo>
                  <a:lnTo>
                    <a:pt x="103784" y="38227"/>
                  </a:lnTo>
                  <a:lnTo>
                    <a:pt x="101815" y="38887"/>
                  </a:lnTo>
                  <a:lnTo>
                    <a:pt x="67487" y="70205"/>
                  </a:lnTo>
                  <a:lnTo>
                    <a:pt x="62407" y="64477"/>
                  </a:lnTo>
                  <a:lnTo>
                    <a:pt x="47256" y="47383"/>
                  </a:lnTo>
                  <a:lnTo>
                    <a:pt x="43078" y="46964"/>
                  </a:lnTo>
                  <a:lnTo>
                    <a:pt x="14185" y="68872"/>
                  </a:lnTo>
                  <a:lnTo>
                    <a:pt x="14185" y="14630"/>
                  </a:lnTo>
                  <a:lnTo>
                    <a:pt x="14630" y="14185"/>
                  </a:lnTo>
                  <a:lnTo>
                    <a:pt x="125691" y="14185"/>
                  </a:lnTo>
                  <a:lnTo>
                    <a:pt x="126136" y="14630"/>
                  </a:lnTo>
                  <a:lnTo>
                    <a:pt x="126136" y="0"/>
                  </a:lnTo>
                  <a:lnTo>
                    <a:pt x="6807" y="0"/>
                  </a:lnTo>
                  <a:lnTo>
                    <a:pt x="0" y="6807"/>
                  </a:lnTo>
                  <a:lnTo>
                    <a:pt x="0" y="117373"/>
                  </a:lnTo>
                  <a:lnTo>
                    <a:pt x="6807" y="124180"/>
                  </a:lnTo>
                  <a:lnTo>
                    <a:pt x="133527" y="124180"/>
                  </a:lnTo>
                  <a:lnTo>
                    <a:pt x="140322" y="117373"/>
                  </a:lnTo>
                  <a:lnTo>
                    <a:pt x="140322" y="109994"/>
                  </a:lnTo>
                  <a:lnTo>
                    <a:pt x="140322" y="61785"/>
                  </a:lnTo>
                  <a:lnTo>
                    <a:pt x="140322" y="14185"/>
                  </a:lnTo>
                  <a:lnTo>
                    <a:pt x="140322" y="6807"/>
                  </a:lnTo>
                  <a:close/>
                </a:path>
              </a:pathLst>
            </a:custGeom>
            <a:solidFill>
              <a:srgbClr val="12322B"/>
            </a:solidFill>
          </p:spPr>
          <p:txBody>
            <a:bodyPr wrap="square" lIns="0" tIns="0" rIns="0" bIns="0" rtlCol="0">
              <a:prstTxWarp prst="textNoShape">
                <a:avLst/>
              </a:prstTxWarp>
              <a:noAutofit/>
            </a:bodyPr>
            <a:lstStyle/>
            <a:p>
              <a:endParaRPr lang="es-MX"/>
            </a:p>
          </p:txBody>
        </p:sp>
        <p:pic>
          <p:nvPicPr>
            <p:cNvPr id="15" name="Image 83">
              <a:extLst>
                <a:ext uri="{FF2B5EF4-FFF2-40B4-BE49-F238E27FC236}">
                  <a16:creationId xmlns:a16="http://schemas.microsoft.com/office/drawing/2014/main" id="{C623AA2A-8916-3D67-1A96-71BE80EE60B0}"/>
                </a:ext>
              </a:extLst>
            </p:cNvPr>
            <p:cNvPicPr/>
            <p:nvPr/>
          </p:nvPicPr>
          <p:blipFill>
            <a:blip r:embed="rId2" cstate="print"/>
            <a:stretch>
              <a:fillRect/>
            </a:stretch>
          </p:blipFill>
          <p:spPr>
            <a:xfrm>
              <a:off x="5536581" y="27367"/>
              <a:ext cx="108153" cy="135267"/>
            </a:xfrm>
            <a:prstGeom prst="rect">
              <a:avLst/>
            </a:prstGeom>
          </p:spPr>
        </p:pic>
        <p:sp>
          <p:nvSpPr>
            <p:cNvPr id="16" name="Graphic 84">
              <a:extLst>
                <a:ext uri="{FF2B5EF4-FFF2-40B4-BE49-F238E27FC236}">
                  <a16:creationId xmlns:a16="http://schemas.microsoft.com/office/drawing/2014/main" id="{268A3308-4F14-29E0-18DA-C9D67BC991DD}"/>
                </a:ext>
              </a:extLst>
            </p:cNvPr>
            <p:cNvSpPr/>
            <p:nvPr/>
          </p:nvSpPr>
          <p:spPr>
            <a:xfrm>
              <a:off x="5261578" y="171508"/>
              <a:ext cx="340995" cy="257810"/>
            </a:xfrm>
            <a:custGeom>
              <a:avLst/>
              <a:gdLst/>
              <a:ahLst/>
              <a:cxnLst/>
              <a:rect l="l" t="t" r="r" b="b"/>
              <a:pathLst>
                <a:path w="340995" h="257810">
                  <a:moveTo>
                    <a:pt x="219316" y="257390"/>
                  </a:moveTo>
                  <a:lnTo>
                    <a:pt x="207772" y="222745"/>
                  </a:lnTo>
                  <a:lnTo>
                    <a:pt x="132943" y="222745"/>
                  </a:lnTo>
                  <a:lnTo>
                    <a:pt x="121399" y="257390"/>
                  </a:lnTo>
                  <a:lnTo>
                    <a:pt x="219316" y="257390"/>
                  </a:lnTo>
                  <a:close/>
                </a:path>
                <a:path w="340995" h="257810">
                  <a:moveTo>
                    <a:pt x="340702" y="250012"/>
                  </a:moveTo>
                  <a:lnTo>
                    <a:pt x="332854" y="232359"/>
                  </a:lnTo>
                  <a:lnTo>
                    <a:pt x="326631" y="218351"/>
                  </a:lnTo>
                  <a:lnTo>
                    <a:pt x="305981" y="230111"/>
                  </a:lnTo>
                  <a:lnTo>
                    <a:pt x="303758" y="231495"/>
                  </a:lnTo>
                  <a:lnTo>
                    <a:pt x="300748" y="232359"/>
                  </a:lnTo>
                  <a:lnTo>
                    <a:pt x="296595" y="232359"/>
                  </a:lnTo>
                  <a:lnTo>
                    <a:pt x="283235" y="223672"/>
                  </a:lnTo>
                  <a:lnTo>
                    <a:pt x="277507" y="213753"/>
                  </a:lnTo>
                  <a:lnTo>
                    <a:pt x="268325" y="213753"/>
                  </a:lnTo>
                  <a:lnTo>
                    <a:pt x="259016" y="213042"/>
                  </a:lnTo>
                  <a:lnTo>
                    <a:pt x="225882" y="187299"/>
                  </a:lnTo>
                  <a:lnTo>
                    <a:pt x="224104" y="184454"/>
                  </a:lnTo>
                  <a:lnTo>
                    <a:pt x="219087" y="177063"/>
                  </a:lnTo>
                  <a:lnTo>
                    <a:pt x="216852" y="173062"/>
                  </a:lnTo>
                  <a:lnTo>
                    <a:pt x="215303" y="168656"/>
                  </a:lnTo>
                  <a:lnTo>
                    <a:pt x="214579" y="164084"/>
                  </a:lnTo>
                  <a:lnTo>
                    <a:pt x="213918" y="162026"/>
                  </a:lnTo>
                  <a:lnTo>
                    <a:pt x="212839" y="157657"/>
                  </a:lnTo>
                  <a:lnTo>
                    <a:pt x="213918" y="153111"/>
                  </a:lnTo>
                  <a:lnTo>
                    <a:pt x="215773" y="148488"/>
                  </a:lnTo>
                  <a:lnTo>
                    <a:pt x="61455" y="148488"/>
                  </a:lnTo>
                  <a:lnTo>
                    <a:pt x="61455" y="19799"/>
                  </a:lnTo>
                  <a:lnTo>
                    <a:pt x="279247" y="19799"/>
                  </a:lnTo>
                  <a:lnTo>
                    <a:pt x="279247" y="84531"/>
                  </a:lnTo>
                  <a:lnTo>
                    <a:pt x="280301" y="83680"/>
                  </a:lnTo>
                  <a:lnTo>
                    <a:pt x="285851" y="79451"/>
                  </a:lnTo>
                  <a:lnTo>
                    <a:pt x="292684" y="77825"/>
                  </a:lnTo>
                  <a:lnTo>
                    <a:pt x="299046" y="78638"/>
                  </a:lnTo>
                  <a:lnTo>
                    <a:pt x="299046" y="77825"/>
                  </a:lnTo>
                  <a:lnTo>
                    <a:pt x="299046" y="19799"/>
                  </a:lnTo>
                  <a:lnTo>
                    <a:pt x="297497" y="12090"/>
                  </a:lnTo>
                  <a:lnTo>
                    <a:pt x="293243" y="5803"/>
                  </a:lnTo>
                  <a:lnTo>
                    <a:pt x="286956" y="1562"/>
                  </a:lnTo>
                  <a:lnTo>
                    <a:pt x="279247" y="0"/>
                  </a:lnTo>
                  <a:lnTo>
                    <a:pt x="61455" y="0"/>
                  </a:lnTo>
                  <a:lnTo>
                    <a:pt x="53746" y="1562"/>
                  </a:lnTo>
                  <a:lnTo>
                    <a:pt x="47459" y="5803"/>
                  </a:lnTo>
                  <a:lnTo>
                    <a:pt x="43218" y="12090"/>
                  </a:lnTo>
                  <a:lnTo>
                    <a:pt x="41656" y="19799"/>
                  </a:lnTo>
                  <a:lnTo>
                    <a:pt x="41656" y="156286"/>
                  </a:lnTo>
                  <a:lnTo>
                    <a:pt x="0" y="250012"/>
                  </a:lnTo>
                  <a:lnTo>
                    <a:pt x="4787" y="257390"/>
                  </a:lnTo>
                  <a:lnTo>
                    <a:pt x="100520" y="257390"/>
                  </a:lnTo>
                  <a:lnTo>
                    <a:pt x="117754" y="205663"/>
                  </a:lnTo>
                  <a:lnTo>
                    <a:pt x="121539" y="202933"/>
                  </a:lnTo>
                  <a:lnTo>
                    <a:pt x="219163" y="202933"/>
                  </a:lnTo>
                  <a:lnTo>
                    <a:pt x="222948" y="205663"/>
                  </a:lnTo>
                  <a:lnTo>
                    <a:pt x="240182" y="257390"/>
                  </a:lnTo>
                  <a:lnTo>
                    <a:pt x="335915" y="257390"/>
                  </a:lnTo>
                  <a:lnTo>
                    <a:pt x="340702" y="250012"/>
                  </a:lnTo>
                  <a:close/>
                </a:path>
              </a:pathLst>
            </a:custGeom>
            <a:solidFill>
              <a:srgbClr val="12322B"/>
            </a:solidFill>
          </p:spPr>
          <p:txBody>
            <a:bodyPr wrap="square" lIns="0" tIns="0" rIns="0" bIns="0" rtlCol="0">
              <a:prstTxWarp prst="textNoShape">
                <a:avLst/>
              </a:prstTxWarp>
              <a:noAutofit/>
            </a:bodyPr>
            <a:lstStyle/>
            <a:p>
              <a:endParaRPr lang="es-MX"/>
            </a:p>
          </p:txBody>
        </p:sp>
        <p:pic>
          <p:nvPicPr>
            <p:cNvPr id="17" name="Image 85">
              <a:extLst>
                <a:ext uri="{FF2B5EF4-FFF2-40B4-BE49-F238E27FC236}">
                  <a16:creationId xmlns:a16="http://schemas.microsoft.com/office/drawing/2014/main" id="{A4882919-8AFD-7FA6-8243-5D5AB98DD667}"/>
                </a:ext>
              </a:extLst>
            </p:cNvPr>
            <p:cNvPicPr/>
            <p:nvPr/>
          </p:nvPicPr>
          <p:blipFill>
            <a:blip r:embed="rId3" cstate="print"/>
            <a:stretch>
              <a:fillRect/>
            </a:stretch>
          </p:blipFill>
          <p:spPr>
            <a:xfrm>
              <a:off x="5205079" y="26569"/>
              <a:ext cx="144919" cy="144932"/>
            </a:xfrm>
            <a:prstGeom prst="rect">
              <a:avLst/>
            </a:prstGeom>
          </p:spPr>
        </p:pic>
        <p:pic>
          <p:nvPicPr>
            <p:cNvPr id="19" name="Image 86">
              <a:extLst>
                <a:ext uri="{FF2B5EF4-FFF2-40B4-BE49-F238E27FC236}">
                  <a16:creationId xmlns:a16="http://schemas.microsoft.com/office/drawing/2014/main" id="{8C1C979D-2B58-CC9E-5A22-26F39BFDC6EF}"/>
                </a:ext>
              </a:extLst>
            </p:cNvPr>
            <p:cNvPicPr/>
            <p:nvPr/>
          </p:nvPicPr>
          <p:blipFill>
            <a:blip r:embed="rId4" cstate="print"/>
            <a:stretch>
              <a:fillRect/>
            </a:stretch>
          </p:blipFill>
          <p:spPr>
            <a:xfrm>
              <a:off x="5446347" y="206131"/>
              <a:ext cx="189279" cy="188214"/>
            </a:xfrm>
            <a:prstGeom prst="rect">
              <a:avLst/>
            </a:prstGeom>
          </p:spPr>
        </p:pic>
        <p:sp>
          <p:nvSpPr>
            <p:cNvPr id="21" name="Textbox 87">
              <a:extLst>
                <a:ext uri="{FF2B5EF4-FFF2-40B4-BE49-F238E27FC236}">
                  <a16:creationId xmlns:a16="http://schemas.microsoft.com/office/drawing/2014/main" id="{B3240411-E121-A633-4ABC-A3D217A9374F}"/>
                </a:ext>
              </a:extLst>
            </p:cNvPr>
            <p:cNvSpPr txBox="1"/>
            <p:nvPr/>
          </p:nvSpPr>
          <p:spPr>
            <a:xfrm>
              <a:off x="115029" y="186252"/>
              <a:ext cx="5645150" cy="510540"/>
            </a:xfrm>
            <a:prstGeom prst="rect">
              <a:avLst/>
            </a:prstGeom>
          </p:spPr>
          <p:txBody>
            <a:bodyPr wrap="square" lIns="0" tIns="0" rIns="0" bIns="0" rtlCol="0">
              <a:noAutofit/>
            </a:bodyPr>
            <a:lstStyle/>
            <a:p>
              <a:pPr marL="74930">
                <a:spcBef>
                  <a:spcPts val="1195"/>
                </a:spcBef>
                <a:buNone/>
              </a:pPr>
              <a:r>
                <a:rPr lang="es-ES" sz="1600" spc="-10" dirty="0">
                  <a:solidFill>
                    <a:srgbClr val="12322B"/>
                  </a:solidFill>
                  <a:effectLst/>
                  <a:latin typeface="Arial Black" panose="020B0A04020102020204" pitchFamily="34" charset="0"/>
                  <a:ea typeface="Tahoma" panose="020B0604030504040204" pitchFamily="34" charset="0"/>
                </a:rPr>
                <a:t>Insumos</a:t>
              </a:r>
              <a:endParaRPr lang="es-MX" sz="1100" dirty="0">
                <a:effectLst/>
                <a:latin typeface="Tahoma" panose="020B0604030504040204" pitchFamily="34" charset="0"/>
                <a:ea typeface="Tahoma" panose="020B0604030504040204" pitchFamily="34" charset="0"/>
              </a:endParaRPr>
            </a:p>
          </p:txBody>
        </p:sp>
      </p:grpSp>
      <p:sp>
        <p:nvSpPr>
          <p:cNvPr id="3" name="CuadroTexto 2">
            <a:extLst>
              <a:ext uri="{FF2B5EF4-FFF2-40B4-BE49-F238E27FC236}">
                <a16:creationId xmlns:a16="http://schemas.microsoft.com/office/drawing/2014/main" id="{0E68B1B4-9226-7CD1-B440-E50921FEB44C}"/>
              </a:ext>
            </a:extLst>
          </p:cNvPr>
          <p:cNvSpPr txBox="1"/>
          <p:nvPr/>
        </p:nvSpPr>
        <p:spPr>
          <a:xfrm>
            <a:off x="744689" y="2128402"/>
            <a:ext cx="10702620" cy="707886"/>
          </a:xfrm>
          <a:prstGeom prst="rect">
            <a:avLst/>
          </a:prstGeom>
          <a:noFill/>
        </p:spPr>
        <p:txBody>
          <a:bodyPr wrap="square">
            <a:spAutoFit/>
          </a:bodyPr>
          <a:lstStyle/>
          <a:p>
            <a:pPr marL="342900" indent="-342900" algn="just">
              <a:buFont typeface="Wingdings" panose="05000000000000000000" pitchFamily="2" charset="2"/>
              <a:buChar char="Ø"/>
            </a:pPr>
            <a:r>
              <a:rPr lang="es-MX" sz="2000" b="1" dirty="0">
                <a:latin typeface="Arial" panose="020B0604020202020204" pitchFamily="34" charset="0"/>
                <a:cs typeface="Arial" panose="020B0604020202020204" pitchFamily="34" charset="0"/>
              </a:rPr>
              <a:t>Orientaciones para la Quinta Sesión Ordinaria del Consejo Técnico Escolar del tema seleccionado por cada escuela.</a:t>
            </a:r>
          </a:p>
        </p:txBody>
      </p:sp>
      <p:pic>
        <p:nvPicPr>
          <p:cNvPr id="4" name="Imagen 3">
            <a:extLst>
              <a:ext uri="{FF2B5EF4-FFF2-40B4-BE49-F238E27FC236}">
                <a16:creationId xmlns:a16="http://schemas.microsoft.com/office/drawing/2014/main" id="{53410001-FB2A-672F-E434-CC297760E2D2}"/>
              </a:ext>
            </a:extLst>
          </p:cNvPr>
          <p:cNvPicPr>
            <a:picLocks noChangeAspect="1"/>
          </p:cNvPicPr>
          <p:nvPr/>
        </p:nvPicPr>
        <p:blipFill>
          <a:blip r:embed="rId5"/>
          <a:srcRect l="5512"/>
          <a:stretch>
            <a:fillRect/>
          </a:stretch>
        </p:blipFill>
        <p:spPr>
          <a:xfrm>
            <a:off x="4471989" y="3429000"/>
            <a:ext cx="3024410" cy="1705213"/>
          </a:xfrm>
          <a:prstGeom prst="rect">
            <a:avLst/>
          </a:prstGeom>
        </p:spPr>
      </p:pic>
    </p:spTree>
    <p:extLst>
      <p:ext uri="{BB962C8B-B14F-4D97-AF65-F5344CB8AC3E}">
        <p14:creationId xmlns:p14="http://schemas.microsoft.com/office/powerpoint/2010/main" val="1315254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8D2576C-E650-9077-0286-D1E9B4C2254C}"/>
              </a:ext>
            </a:extLst>
          </p:cNvPr>
          <p:cNvPicPr>
            <a:picLocks noChangeAspect="1"/>
          </p:cNvPicPr>
          <p:nvPr/>
        </p:nvPicPr>
        <p:blipFill>
          <a:blip r:embed="rId2"/>
          <a:srcRect l="31406" t="30407" r="33086" b="36868"/>
          <a:stretch>
            <a:fillRect/>
          </a:stretch>
        </p:blipFill>
        <p:spPr>
          <a:xfrm>
            <a:off x="1171575" y="1167354"/>
            <a:ext cx="9043988" cy="4686159"/>
          </a:xfrm>
          <a:prstGeom prst="rect">
            <a:avLst/>
          </a:prstGeom>
        </p:spPr>
      </p:pic>
    </p:spTree>
    <p:extLst>
      <p:ext uri="{BB962C8B-B14F-4D97-AF65-F5344CB8AC3E}">
        <p14:creationId xmlns:p14="http://schemas.microsoft.com/office/powerpoint/2010/main" val="426769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E6585-9E6E-6F54-BFAB-E368CA7FFF1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65FA6DE5-479E-F547-AAF5-C68B0E9DB55C}"/>
              </a:ext>
            </a:extLst>
          </p:cNvPr>
          <p:cNvPicPr>
            <a:picLocks noChangeAspect="1"/>
          </p:cNvPicPr>
          <p:nvPr/>
        </p:nvPicPr>
        <p:blipFill>
          <a:blip r:embed="rId2"/>
          <a:srcRect l="28008" t="22278" r="36250" b="20194"/>
          <a:stretch>
            <a:fillRect/>
          </a:stretch>
        </p:blipFill>
        <p:spPr>
          <a:xfrm>
            <a:off x="1809750" y="1104822"/>
            <a:ext cx="8572499" cy="5094031"/>
          </a:xfrm>
          <a:prstGeom prst="rect">
            <a:avLst/>
          </a:prstGeom>
        </p:spPr>
      </p:pic>
    </p:spTree>
    <p:extLst>
      <p:ext uri="{BB962C8B-B14F-4D97-AF65-F5344CB8AC3E}">
        <p14:creationId xmlns:p14="http://schemas.microsoft.com/office/powerpoint/2010/main" val="3451560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364AE-36FC-26F3-3AD0-76FF7A798B3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57680CE-F8F5-44B3-F255-D4476D4BF028}"/>
              </a:ext>
            </a:extLst>
          </p:cNvPr>
          <p:cNvPicPr>
            <a:picLocks noChangeAspect="1"/>
          </p:cNvPicPr>
          <p:nvPr/>
        </p:nvPicPr>
        <p:blipFill>
          <a:blip r:embed="rId2"/>
          <a:srcRect l="28593" t="52293" r="37071" b="18735"/>
          <a:stretch>
            <a:fillRect/>
          </a:stretch>
        </p:blipFill>
        <p:spPr>
          <a:xfrm>
            <a:off x="471487" y="971550"/>
            <a:ext cx="6354653" cy="3014663"/>
          </a:xfrm>
          <a:prstGeom prst="rect">
            <a:avLst/>
          </a:prstGeom>
        </p:spPr>
      </p:pic>
      <p:pic>
        <p:nvPicPr>
          <p:cNvPr id="6" name="Imagen 5">
            <a:extLst>
              <a:ext uri="{FF2B5EF4-FFF2-40B4-BE49-F238E27FC236}">
                <a16:creationId xmlns:a16="http://schemas.microsoft.com/office/drawing/2014/main" id="{D1C5818A-4536-A0A6-766A-F903D58E178E}"/>
              </a:ext>
            </a:extLst>
          </p:cNvPr>
          <p:cNvPicPr>
            <a:picLocks noChangeAspect="1"/>
          </p:cNvPicPr>
          <p:nvPr/>
        </p:nvPicPr>
        <p:blipFill>
          <a:blip r:embed="rId3"/>
          <a:srcRect l="32109" t="22695" r="33672" b="41871"/>
          <a:stretch>
            <a:fillRect/>
          </a:stretch>
        </p:blipFill>
        <p:spPr>
          <a:xfrm>
            <a:off x="6826140" y="3143250"/>
            <a:ext cx="5178127" cy="3014663"/>
          </a:xfrm>
          <a:prstGeom prst="rect">
            <a:avLst/>
          </a:prstGeom>
        </p:spPr>
      </p:pic>
    </p:spTree>
    <p:extLst>
      <p:ext uri="{BB962C8B-B14F-4D97-AF65-F5344CB8AC3E}">
        <p14:creationId xmlns:p14="http://schemas.microsoft.com/office/powerpoint/2010/main" val="330483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F746911-4C80-52A5-315E-F7F8FAC45445}"/>
              </a:ext>
            </a:extLst>
          </p:cNvPr>
          <p:cNvSpPr txBox="1"/>
          <p:nvPr/>
        </p:nvSpPr>
        <p:spPr>
          <a:xfrm>
            <a:off x="1388268" y="1161994"/>
            <a:ext cx="9415463" cy="646331"/>
          </a:xfrm>
          <a:prstGeom prst="rect">
            <a:avLst/>
          </a:prstGeom>
          <a:solidFill>
            <a:schemeClr val="accent6">
              <a:lumMod val="40000"/>
              <a:lumOff val="60000"/>
            </a:schemeClr>
          </a:solidFill>
        </p:spPr>
        <p:txBody>
          <a:bodyPr wrap="square">
            <a:spAutoFit/>
          </a:bodyPr>
          <a:lstStyle/>
          <a:p>
            <a:pPr lvl="0" algn="just"/>
            <a:r>
              <a:rPr lang="es-MX" sz="1800" b="1" dirty="0">
                <a:latin typeface="Arial" panose="020B0604020202020204" pitchFamily="34" charset="0"/>
                <a:cs typeface="Arial" panose="020B0604020202020204" pitchFamily="34" charset="0"/>
              </a:rPr>
              <a:t>Tanto Directivos como Supervisores y Supervisoras deben p</a:t>
            </a:r>
            <a:r>
              <a:rPr lang="es-MX" sz="1800" b="1" i="0" u="none" strike="noStrike" baseline="0" dirty="0">
                <a:latin typeface="Arial" panose="020B0604020202020204" pitchFamily="34" charset="0"/>
                <a:cs typeface="Arial" panose="020B0604020202020204" pitchFamily="34" charset="0"/>
              </a:rPr>
              <a:t>osibilitar la constitución de Comunidades de Aprendizaje en cada una de las escuelas que están a su cargo.</a:t>
            </a:r>
            <a:endParaRPr lang="es-MX" sz="1800" b="1" dirty="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453FEA0-DB73-232F-FB84-0E62A53FA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224" y="2378493"/>
            <a:ext cx="3689134" cy="24609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AAE5D53-ECF5-7373-B96D-D3B78D493967}"/>
              </a:ext>
            </a:extLst>
          </p:cNvPr>
          <p:cNvSpPr txBox="1"/>
          <p:nvPr/>
        </p:nvSpPr>
        <p:spPr>
          <a:xfrm>
            <a:off x="5567847" y="3262887"/>
            <a:ext cx="1639888" cy="646331"/>
          </a:xfrm>
          <a:prstGeom prst="rect">
            <a:avLst/>
          </a:prstGeom>
          <a:solidFill>
            <a:srgbClr val="FFC000"/>
          </a:solidFill>
        </p:spPr>
        <p:txBody>
          <a:bodyPr wrap="square">
            <a:spAutoFit/>
          </a:bodyPr>
          <a:lstStyle/>
          <a:p>
            <a:pPr algn="ctr"/>
            <a:r>
              <a:rPr lang="es-MX" sz="1800" b="1" i="0" u="none" strike="noStrike" baseline="0" dirty="0">
                <a:latin typeface="Arial" panose="020B0604020202020204" pitchFamily="34" charset="0"/>
                <a:cs typeface="Arial" panose="020B0604020202020204" pitchFamily="34" charset="0"/>
              </a:rPr>
              <a:t>Dirigir hoy implica </a:t>
            </a:r>
            <a:endParaRPr lang="es-MX" dirty="0"/>
          </a:p>
        </p:txBody>
      </p:sp>
      <p:grpSp>
        <p:nvGrpSpPr>
          <p:cNvPr id="4" name="Grupo 3">
            <a:extLst>
              <a:ext uri="{FF2B5EF4-FFF2-40B4-BE49-F238E27FC236}">
                <a16:creationId xmlns:a16="http://schemas.microsoft.com/office/drawing/2014/main" id="{C2CC7561-855D-3A8A-1D12-176C63B612A0}"/>
              </a:ext>
            </a:extLst>
          </p:cNvPr>
          <p:cNvGrpSpPr/>
          <p:nvPr/>
        </p:nvGrpSpPr>
        <p:grpSpPr>
          <a:xfrm>
            <a:off x="8594158" y="2156723"/>
            <a:ext cx="1641126" cy="921565"/>
            <a:chOff x="4627336" y="2020475"/>
            <a:chExt cx="1641126" cy="921565"/>
          </a:xfrm>
        </p:grpSpPr>
        <p:sp>
          <p:nvSpPr>
            <p:cNvPr id="5" name="Rectángulo: esquinas redondeadas 4">
              <a:extLst>
                <a:ext uri="{FF2B5EF4-FFF2-40B4-BE49-F238E27FC236}">
                  <a16:creationId xmlns:a16="http://schemas.microsoft.com/office/drawing/2014/main" id="{6C99C40B-6092-C6B9-7CDB-9A1B63C042A2}"/>
                </a:ext>
              </a:extLst>
            </p:cNvPr>
            <p:cNvSpPr/>
            <p:nvPr/>
          </p:nvSpPr>
          <p:spPr>
            <a:xfrm>
              <a:off x="4627336" y="2020475"/>
              <a:ext cx="1641126" cy="921565"/>
            </a:xfrm>
            <a:prstGeom prst="roundRect">
              <a:avLst/>
            </a:prstGeom>
          </p:spPr>
          <p:style>
            <a:lnRef idx="3">
              <a:schemeClr val="lt1">
                <a:hueOff val="0"/>
                <a:satOff val="0"/>
                <a:lumOff val="0"/>
                <a:alphaOff val="0"/>
              </a:schemeClr>
            </a:lnRef>
            <a:fillRef idx="1">
              <a:schemeClr val="accent5">
                <a:hueOff val="-4860860"/>
                <a:satOff val="-330"/>
                <a:lumOff val="784"/>
                <a:alphaOff val="0"/>
              </a:schemeClr>
            </a:fillRef>
            <a:effectRef idx="1">
              <a:schemeClr val="accent5">
                <a:hueOff val="-4860860"/>
                <a:satOff val="-330"/>
                <a:lumOff val="784"/>
                <a:alphaOff val="0"/>
              </a:schemeClr>
            </a:effectRef>
            <a:fontRef idx="minor">
              <a:schemeClr val="lt1"/>
            </a:fontRef>
          </p:style>
        </p:sp>
        <p:sp>
          <p:nvSpPr>
            <p:cNvPr id="6" name="Rectángulo: esquinas redondeadas 4">
              <a:extLst>
                <a:ext uri="{FF2B5EF4-FFF2-40B4-BE49-F238E27FC236}">
                  <a16:creationId xmlns:a16="http://schemas.microsoft.com/office/drawing/2014/main" id="{07577C8C-3626-4285-DA72-CD15F5BCA0CA}"/>
                </a:ext>
              </a:extLst>
            </p:cNvPr>
            <p:cNvSpPr txBox="1"/>
            <p:nvPr/>
          </p:nvSpPr>
          <p:spPr>
            <a:xfrm>
              <a:off x="4672323" y="2065462"/>
              <a:ext cx="1551152" cy="8315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i="0" u="none" strike="noStrike" kern="1200" baseline="0" dirty="0">
                  <a:latin typeface="Arial" panose="020B0604020202020204" pitchFamily="34" charset="0"/>
                  <a:cs typeface="Arial" panose="020B0604020202020204" pitchFamily="34" charset="0"/>
                </a:rPr>
                <a:t>Promover y mejorar los aprendizajes de NNA y Docentes</a:t>
              </a:r>
              <a:endParaRPr lang="es-MX" sz="1400" kern="1200" dirty="0"/>
            </a:p>
          </p:txBody>
        </p:sp>
      </p:grpSp>
      <p:grpSp>
        <p:nvGrpSpPr>
          <p:cNvPr id="8" name="Grupo 7">
            <a:extLst>
              <a:ext uri="{FF2B5EF4-FFF2-40B4-BE49-F238E27FC236}">
                <a16:creationId xmlns:a16="http://schemas.microsoft.com/office/drawing/2014/main" id="{5DBE49DA-CEB4-935B-18C7-A33679DD806E}"/>
              </a:ext>
            </a:extLst>
          </p:cNvPr>
          <p:cNvGrpSpPr/>
          <p:nvPr/>
        </p:nvGrpSpPr>
        <p:grpSpPr>
          <a:xfrm>
            <a:off x="8476050" y="4191385"/>
            <a:ext cx="1338857" cy="989453"/>
            <a:chOff x="2945308" y="2998272"/>
            <a:chExt cx="1338857" cy="989453"/>
          </a:xfrm>
        </p:grpSpPr>
        <p:sp>
          <p:nvSpPr>
            <p:cNvPr id="9" name="Rectángulo: esquinas redondeadas 8">
              <a:extLst>
                <a:ext uri="{FF2B5EF4-FFF2-40B4-BE49-F238E27FC236}">
                  <a16:creationId xmlns:a16="http://schemas.microsoft.com/office/drawing/2014/main" id="{45DAE612-2A8F-CF3F-6859-C3BE8C497768}"/>
                </a:ext>
              </a:extLst>
            </p:cNvPr>
            <p:cNvSpPr/>
            <p:nvPr/>
          </p:nvSpPr>
          <p:spPr>
            <a:xfrm>
              <a:off x="2945308" y="2998272"/>
              <a:ext cx="1338857" cy="989453"/>
            </a:xfrm>
            <a:prstGeom prst="roundRect">
              <a:avLst/>
            </a:prstGeom>
          </p:spPr>
          <p:style>
            <a:lnRef idx="3">
              <a:schemeClr val="lt1">
                <a:hueOff val="0"/>
                <a:satOff val="0"/>
                <a:lumOff val="0"/>
                <a:alphaOff val="0"/>
              </a:schemeClr>
            </a:lnRef>
            <a:fillRef idx="1">
              <a:schemeClr val="accent5">
                <a:hueOff val="-7291290"/>
                <a:satOff val="-496"/>
                <a:lumOff val="1177"/>
                <a:alphaOff val="0"/>
              </a:schemeClr>
            </a:fillRef>
            <a:effectRef idx="1">
              <a:schemeClr val="accent5">
                <a:hueOff val="-7291290"/>
                <a:satOff val="-496"/>
                <a:lumOff val="1177"/>
                <a:alphaOff val="0"/>
              </a:schemeClr>
            </a:effectRef>
            <a:fontRef idx="minor">
              <a:schemeClr val="lt1"/>
            </a:fontRef>
          </p:style>
        </p:sp>
        <p:sp>
          <p:nvSpPr>
            <p:cNvPr id="11" name="Rectángulo: esquinas redondeadas 4">
              <a:extLst>
                <a:ext uri="{FF2B5EF4-FFF2-40B4-BE49-F238E27FC236}">
                  <a16:creationId xmlns:a16="http://schemas.microsoft.com/office/drawing/2014/main" id="{A8DAEB13-A2FC-49F7-ADC4-086667BDCD5F}"/>
                </a:ext>
              </a:extLst>
            </p:cNvPr>
            <p:cNvSpPr txBox="1"/>
            <p:nvPr/>
          </p:nvSpPr>
          <p:spPr>
            <a:xfrm>
              <a:off x="2993609" y="3046573"/>
              <a:ext cx="1242255" cy="892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i="0" u="none" strike="noStrike" kern="1200" baseline="0" dirty="0">
                  <a:latin typeface="Arial" panose="020B0604020202020204" pitchFamily="34" charset="0"/>
                  <a:cs typeface="Arial" panose="020B0604020202020204" pitchFamily="34" charset="0"/>
                </a:rPr>
                <a:t>Orientar y generar condiciones</a:t>
              </a:r>
              <a:endParaRPr lang="es-MX" sz="1400" kern="1200" dirty="0"/>
            </a:p>
          </p:txBody>
        </p:sp>
      </p:grpSp>
      <p:grpSp>
        <p:nvGrpSpPr>
          <p:cNvPr id="13" name="Grupo 12">
            <a:extLst>
              <a:ext uri="{FF2B5EF4-FFF2-40B4-BE49-F238E27FC236}">
                <a16:creationId xmlns:a16="http://schemas.microsoft.com/office/drawing/2014/main" id="{0636CDB2-6E65-BF6D-E70C-D340082B629F}"/>
              </a:ext>
            </a:extLst>
          </p:cNvPr>
          <p:cNvGrpSpPr/>
          <p:nvPr/>
        </p:nvGrpSpPr>
        <p:grpSpPr>
          <a:xfrm>
            <a:off x="5567847" y="5263406"/>
            <a:ext cx="1752352" cy="700571"/>
            <a:chOff x="1042443" y="1947598"/>
            <a:chExt cx="1752352" cy="700571"/>
          </a:xfrm>
        </p:grpSpPr>
        <p:sp>
          <p:nvSpPr>
            <p:cNvPr id="14" name="Rectángulo: esquinas redondeadas 13">
              <a:extLst>
                <a:ext uri="{FF2B5EF4-FFF2-40B4-BE49-F238E27FC236}">
                  <a16:creationId xmlns:a16="http://schemas.microsoft.com/office/drawing/2014/main" id="{13FC79E6-D8A6-255B-8D5E-E7E0AC0337D0}"/>
                </a:ext>
              </a:extLst>
            </p:cNvPr>
            <p:cNvSpPr/>
            <p:nvPr/>
          </p:nvSpPr>
          <p:spPr>
            <a:xfrm>
              <a:off x="1042443" y="1947598"/>
              <a:ext cx="1752352" cy="700571"/>
            </a:xfrm>
            <a:prstGeom prst="roundRect">
              <a:avLst/>
            </a:prstGeom>
          </p:spPr>
          <p:style>
            <a:lnRef idx="3">
              <a:schemeClr val="lt1">
                <a:hueOff val="0"/>
                <a:satOff val="0"/>
                <a:lumOff val="0"/>
                <a:alphaOff val="0"/>
              </a:schemeClr>
            </a:lnRef>
            <a:fillRef idx="1">
              <a:schemeClr val="accent5">
                <a:hueOff val="-9721720"/>
                <a:satOff val="-661"/>
                <a:lumOff val="1569"/>
                <a:alphaOff val="0"/>
              </a:schemeClr>
            </a:fillRef>
            <a:effectRef idx="1">
              <a:schemeClr val="accent5">
                <a:hueOff val="-9721720"/>
                <a:satOff val="-661"/>
                <a:lumOff val="1569"/>
                <a:alphaOff val="0"/>
              </a:schemeClr>
            </a:effectRef>
            <a:fontRef idx="minor">
              <a:schemeClr val="lt1"/>
            </a:fontRef>
          </p:style>
        </p:sp>
        <p:sp>
          <p:nvSpPr>
            <p:cNvPr id="15" name="Rectángulo: esquinas redondeadas 4">
              <a:extLst>
                <a:ext uri="{FF2B5EF4-FFF2-40B4-BE49-F238E27FC236}">
                  <a16:creationId xmlns:a16="http://schemas.microsoft.com/office/drawing/2014/main" id="{59E12F87-2606-A844-2128-B712B8CAEB65}"/>
                </a:ext>
              </a:extLst>
            </p:cNvPr>
            <p:cNvSpPr txBox="1"/>
            <p:nvPr/>
          </p:nvSpPr>
          <p:spPr>
            <a:xfrm>
              <a:off x="1076642" y="1981797"/>
              <a:ext cx="1683954" cy="6321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i="0" u="none" strike="noStrike" kern="1200" baseline="0" dirty="0">
                  <a:latin typeface="Arial" panose="020B0604020202020204" pitchFamily="34" charset="0"/>
                  <a:cs typeface="Arial" panose="020B0604020202020204" pitchFamily="34" charset="0"/>
                </a:rPr>
                <a:t>Generar la reflexión crítica sobre su práctica </a:t>
              </a:r>
              <a:endParaRPr lang="es-MX" sz="1400" kern="1200" dirty="0"/>
            </a:p>
          </p:txBody>
        </p:sp>
      </p:grpSp>
      <p:grpSp>
        <p:nvGrpSpPr>
          <p:cNvPr id="16" name="Grupo 15">
            <a:extLst>
              <a:ext uri="{FF2B5EF4-FFF2-40B4-BE49-F238E27FC236}">
                <a16:creationId xmlns:a16="http://schemas.microsoft.com/office/drawing/2014/main" id="{09653636-AD7A-1110-0578-4E0EA99DA825}"/>
              </a:ext>
            </a:extLst>
          </p:cNvPr>
          <p:cNvGrpSpPr/>
          <p:nvPr/>
        </p:nvGrpSpPr>
        <p:grpSpPr>
          <a:xfrm>
            <a:off x="2904826" y="4392850"/>
            <a:ext cx="1394706" cy="773495"/>
            <a:chOff x="1196974" y="582632"/>
            <a:chExt cx="1394706" cy="773495"/>
          </a:xfrm>
        </p:grpSpPr>
        <p:sp>
          <p:nvSpPr>
            <p:cNvPr id="17" name="Rectángulo: esquinas redondeadas 16">
              <a:extLst>
                <a:ext uri="{FF2B5EF4-FFF2-40B4-BE49-F238E27FC236}">
                  <a16:creationId xmlns:a16="http://schemas.microsoft.com/office/drawing/2014/main" id="{F74CCD8C-57DF-937B-60A9-B823E14823A8}"/>
                </a:ext>
              </a:extLst>
            </p:cNvPr>
            <p:cNvSpPr/>
            <p:nvPr/>
          </p:nvSpPr>
          <p:spPr>
            <a:xfrm>
              <a:off x="1196974" y="582632"/>
              <a:ext cx="1394706" cy="773495"/>
            </a:xfrm>
            <a:prstGeom prst="roundRect">
              <a:avLst/>
            </a:prstGeom>
          </p:spPr>
          <p:style>
            <a:lnRef idx="3">
              <a:schemeClr val="lt1">
                <a:hueOff val="0"/>
                <a:satOff val="0"/>
                <a:lumOff val="0"/>
                <a:alphaOff val="0"/>
              </a:schemeClr>
            </a:lnRef>
            <a:fillRef idx="1">
              <a:schemeClr val="accent5">
                <a:hueOff val="-12152150"/>
                <a:satOff val="-826"/>
                <a:lumOff val="1961"/>
                <a:alphaOff val="0"/>
              </a:schemeClr>
            </a:fillRef>
            <a:effectRef idx="1">
              <a:schemeClr val="accent5">
                <a:hueOff val="-12152150"/>
                <a:satOff val="-826"/>
                <a:lumOff val="1961"/>
                <a:alphaOff val="0"/>
              </a:schemeClr>
            </a:effectRef>
            <a:fontRef idx="minor">
              <a:schemeClr val="lt1"/>
            </a:fontRef>
          </p:style>
        </p:sp>
        <p:sp>
          <p:nvSpPr>
            <p:cNvPr id="18" name="Rectángulo: esquinas redondeadas 4">
              <a:extLst>
                <a:ext uri="{FF2B5EF4-FFF2-40B4-BE49-F238E27FC236}">
                  <a16:creationId xmlns:a16="http://schemas.microsoft.com/office/drawing/2014/main" id="{46917A60-B188-245A-A3D5-82F7481E1746}"/>
                </a:ext>
              </a:extLst>
            </p:cNvPr>
            <p:cNvSpPr txBox="1"/>
            <p:nvPr/>
          </p:nvSpPr>
          <p:spPr>
            <a:xfrm>
              <a:off x="1234733" y="582632"/>
              <a:ext cx="1319188" cy="6979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Arial" panose="020B0604020202020204" pitchFamily="34" charset="0"/>
                  <a:cs typeface="Arial" panose="020B0604020202020204" pitchFamily="34" charset="0"/>
                </a:rPr>
                <a:t>Propiciar el diálogo</a:t>
              </a:r>
              <a:r>
                <a:rPr lang="es-MX" sz="1400" b="1" i="0" u="none" strike="noStrike" kern="1200" baseline="0" dirty="0">
                  <a:latin typeface="Arial" panose="020B0604020202020204" pitchFamily="34" charset="0"/>
                  <a:cs typeface="Arial" panose="020B0604020202020204" pitchFamily="34" charset="0"/>
                </a:rPr>
                <a:t> profesional</a:t>
              </a:r>
              <a:endParaRPr lang="es-MX" sz="1400" kern="1200" dirty="0"/>
            </a:p>
          </p:txBody>
        </p:sp>
      </p:grpSp>
      <p:grpSp>
        <p:nvGrpSpPr>
          <p:cNvPr id="19" name="Grupo 18">
            <a:extLst>
              <a:ext uri="{FF2B5EF4-FFF2-40B4-BE49-F238E27FC236}">
                <a16:creationId xmlns:a16="http://schemas.microsoft.com/office/drawing/2014/main" id="{C1FB25CC-1008-F223-9DCA-007E02558F71}"/>
              </a:ext>
            </a:extLst>
          </p:cNvPr>
          <p:cNvGrpSpPr/>
          <p:nvPr/>
        </p:nvGrpSpPr>
        <p:grpSpPr>
          <a:xfrm>
            <a:off x="2942585" y="2055804"/>
            <a:ext cx="1241805" cy="746209"/>
            <a:chOff x="3021641" y="-92530"/>
            <a:chExt cx="1241805" cy="746209"/>
          </a:xfrm>
        </p:grpSpPr>
        <p:sp>
          <p:nvSpPr>
            <p:cNvPr id="20" name="Rectángulo: esquinas redondeadas 19">
              <a:extLst>
                <a:ext uri="{FF2B5EF4-FFF2-40B4-BE49-F238E27FC236}">
                  <a16:creationId xmlns:a16="http://schemas.microsoft.com/office/drawing/2014/main" id="{89ECD70B-2E04-AC04-B9BF-22A9D7D6D542}"/>
                </a:ext>
              </a:extLst>
            </p:cNvPr>
            <p:cNvSpPr/>
            <p:nvPr/>
          </p:nvSpPr>
          <p:spPr>
            <a:xfrm>
              <a:off x="3021641" y="-92530"/>
              <a:ext cx="1241805" cy="746209"/>
            </a:xfrm>
            <a:prstGeom prst="roundRect">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1" name="Rectángulo: esquinas redondeadas 4">
              <a:extLst>
                <a:ext uri="{FF2B5EF4-FFF2-40B4-BE49-F238E27FC236}">
                  <a16:creationId xmlns:a16="http://schemas.microsoft.com/office/drawing/2014/main" id="{AA6A5611-2C56-721A-7A97-A92C1BAA0357}"/>
                </a:ext>
              </a:extLst>
            </p:cNvPr>
            <p:cNvSpPr txBox="1"/>
            <p:nvPr/>
          </p:nvSpPr>
          <p:spPr>
            <a:xfrm>
              <a:off x="3058068" y="-56103"/>
              <a:ext cx="1168951" cy="6733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i="0" u="none" strike="noStrike" kern="1200" baseline="0" dirty="0">
                  <a:latin typeface="Arial" panose="020B0604020202020204" pitchFamily="34" charset="0"/>
                  <a:cs typeface="Arial" panose="020B0604020202020204" pitchFamily="34" charset="0"/>
                </a:rPr>
                <a:t>Construir respuestas pertinentes</a:t>
              </a:r>
              <a:endParaRPr lang="es-MX" sz="1400" kern="1200" dirty="0"/>
            </a:p>
          </p:txBody>
        </p:sp>
      </p:grpSp>
    </p:spTree>
    <p:extLst>
      <p:ext uri="{BB962C8B-B14F-4D97-AF65-F5344CB8AC3E}">
        <p14:creationId xmlns:p14="http://schemas.microsoft.com/office/powerpoint/2010/main" val="366174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1D477-1444-4681-434B-1B4AB7BF365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113F34B-FD34-4D57-D4B6-0A6CA054922C}"/>
              </a:ext>
            </a:extLst>
          </p:cNvPr>
          <p:cNvSpPr txBox="1"/>
          <p:nvPr/>
        </p:nvSpPr>
        <p:spPr>
          <a:xfrm>
            <a:off x="914395" y="1071801"/>
            <a:ext cx="10328222" cy="5109091"/>
          </a:xfrm>
          <a:prstGeom prst="rect">
            <a:avLst/>
          </a:prstGeom>
          <a:noFill/>
        </p:spPr>
        <p:txBody>
          <a:bodyPr wrap="square">
            <a:spAutoFit/>
          </a:bodyPr>
          <a:lstStyle/>
          <a:p>
            <a:pPr algn="ctr"/>
            <a:r>
              <a:rPr lang="es-MX" sz="2400" b="1" dirty="0">
                <a:latin typeface="Arial" panose="020B0604020202020204" pitchFamily="34" charset="0"/>
                <a:cs typeface="Arial" panose="020B0604020202020204" pitchFamily="34" charset="0"/>
              </a:rPr>
              <a:t>Reflexionar sobre una </a:t>
            </a:r>
            <a:r>
              <a:rPr lang="es-MX" sz="2400" b="1" dirty="0">
                <a:solidFill>
                  <a:srgbClr val="C00000"/>
                </a:solidFill>
                <a:latin typeface="Arial" panose="020B0604020202020204" pitchFamily="34" charset="0"/>
                <a:cs typeface="Arial" panose="020B0604020202020204" pitchFamily="34" charset="0"/>
              </a:rPr>
              <a:t>FUNCIÓN DIRECTIVA DISTRIBUIDA</a:t>
            </a:r>
            <a:r>
              <a:rPr lang="es-MX" sz="2400" b="1" dirty="0">
                <a:latin typeface="Arial" panose="020B0604020202020204" pitchFamily="34" charset="0"/>
                <a:cs typeface="Arial" panose="020B0604020202020204" pitchFamily="34" charset="0"/>
              </a:rPr>
              <a:t>; una que </a:t>
            </a:r>
            <a:r>
              <a:rPr lang="es-MX" sz="2400" b="1" dirty="0">
                <a:solidFill>
                  <a:srgbClr val="C00000"/>
                </a:solidFill>
                <a:latin typeface="Arial" panose="020B0604020202020204" pitchFamily="34" charset="0"/>
                <a:cs typeface="Arial" panose="020B0604020202020204" pitchFamily="34" charset="0"/>
              </a:rPr>
              <a:t>comparte responsabilidades, genera confianza y rediseña las estructuras escolares </a:t>
            </a:r>
            <a:r>
              <a:rPr lang="es-MX" sz="2400" b="1" dirty="0">
                <a:latin typeface="Arial" panose="020B0604020202020204" pitchFamily="34" charset="0"/>
                <a:cs typeface="Arial" panose="020B0604020202020204" pitchFamily="34" charset="0"/>
              </a:rPr>
              <a:t>para poner siempre en el centro el aprendizaje de las y los estudiantes.</a:t>
            </a:r>
            <a:endParaRPr lang="es-MX" sz="2200" b="1" dirty="0">
              <a:solidFill>
                <a:srgbClr val="C00000"/>
              </a:solidFill>
              <a:latin typeface="Arial" panose="020B0604020202020204" pitchFamily="34" charset="0"/>
              <a:cs typeface="Arial" panose="020B0604020202020204" pitchFamily="34" charset="0"/>
            </a:endParaRPr>
          </a:p>
          <a:p>
            <a:pPr algn="ctr"/>
            <a:endParaRPr lang="es-MX" sz="2200" b="1" dirty="0">
              <a:latin typeface="Arial" panose="020B0604020202020204" pitchFamily="34" charset="0"/>
              <a:cs typeface="Arial" panose="020B0604020202020204" pitchFamily="34" charset="0"/>
            </a:endParaRPr>
          </a:p>
          <a:p>
            <a:pPr algn="ctr"/>
            <a:endParaRPr lang="es-MX" sz="2200" b="1" dirty="0">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Profundizar en los desafíos que enfrentan, cuestionar sus propias mediaciones y dialogar sobre la manera de construir colaborativamente.</a:t>
            </a:r>
            <a:r>
              <a:rPr lang="es-MX" sz="2200" b="1" dirty="0">
                <a:latin typeface="Arial" panose="020B0604020202020204" pitchFamily="34" charset="0"/>
                <a:cs typeface="Arial" panose="020B0604020202020204" pitchFamily="34" charset="0"/>
              </a:rPr>
              <a:t> </a:t>
            </a:r>
          </a:p>
          <a:p>
            <a:pPr algn="ctr"/>
            <a:endParaRPr lang="es-MX" sz="2200" b="1" dirty="0">
              <a:latin typeface="Arial" panose="020B0604020202020204" pitchFamily="34" charset="0"/>
              <a:cs typeface="Arial" panose="020B0604020202020204" pitchFamily="34" charset="0"/>
            </a:endParaRPr>
          </a:p>
          <a:p>
            <a:pPr algn="ctr"/>
            <a:endParaRPr lang="es-MX" sz="2200" b="1" dirty="0">
              <a:latin typeface="Arial" panose="020B0604020202020204" pitchFamily="34" charset="0"/>
              <a:cs typeface="Arial" panose="020B0604020202020204" pitchFamily="34" charset="0"/>
            </a:endParaRPr>
          </a:p>
          <a:p>
            <a:pPr algn="ctr"/>
            <a:endParaRPr lang="es-MX" sz="2200" b="1" dirty="0">
              <a:latin typeface="Arial" panose="020B0604020202020204" pitchFamily="34" charset="0"/>
              <a:cs typeface="Arial" panose="020B0604020202020204" pitchFamily="34" charset="0"/>
            </a:endParaRPr>
          </a:p>
          <a:p>
            <a:pPr algn="ctr"/>
            <a:r>
              <a:rPr lang="es-MX" sz="2400" b="1" dirty="0">
                <a:latin typeface="Arial" panose="020B0604020202020204" pitchFamily="34" charset="0"/>
                <a:cs typeface="Arial" panose="020B0604020202020204" pitchFamily="34" charset="0"/>
              </a:rPr>
              <a:t>Ejercer una gestión escolar que responda con pertinencia y humanismo a las exigencias del contexto educativo actual.</a:t>
            </a:r>
            <a:endParaRPr lang="es-MX" sz="2200" b="1" dirty="0">
              <a:latin typeface="Arial" panose="020B0604020202020204" pitchFamily="34" charset="0"/>
              <a:cs typeface="Arial" panose="020B0604020202020204" pitchFamily="34" charset="0"/>
            </a:endParaRPr>
          </a:p>
        </p:txBody>
      </p:sp>
      <p:sp>
        <p:nvSpPr>
          <p:cNvPr id="2" name="Flecha: hacia abajo 1">
            <a:extLst>
              <a:ext uri="{FF2B5EF4-FFF2-40B4-BE49-F238E27FC236}">
                <a16:creationId xmlns:a16="http://schemas.microsoft.com/office/drawing/2014/main" id="{F6C2CC90-1073-5CCC-F60E-466936C5CEFA}"/>
              </a:ext>
            </a:extLst>
          </p:cNvPr>
          <p:cNvSpPr/>
          <p:nvPr/>
        </p:nvSpPr>
        <p:spPr>
          <a:xfrm>
            <a:off x="5756219" y="2736876"/>
            <a:ext cx="644577" cy="569627"/>
          </a:xfrm>
          <a:prstGeom prst="downArrow">
            <a:avLst/>
          </a:prstGeom>
          <a:solidFill>
            <a:srgbClr val="7718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Flecha: hacia abajo 3">
            <a:extLst>
              <a:ext uri="{FF2B5EF4-FFF2-40B4-BE49-F238E27FC236}">
                <a16:creationId xmlns:a16="http://schemas.microsoft.com/office/drawing/2014/main" id="{08DB3831-7156-7180-67F5-2089336500CB}"/>
              </a:ext>
            </a:extLst>
          </p:cNvPr>
          <p:cNvSpPr/>
          <p:nvPr/>
        </p:nvSpPr>
        <p:spPr>
          <a:xfrm>
            <a:off x="5756218" y="4565287"/>
            <a:ext cx="644577" cy="569627"/>
          </a:xfrm>
          <a:prstGeom prst="downArrow">
            <a:avLst/>
          </a:prstGeom>
          <a:solidFill>
            <a:srgbClr val="7718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34198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43BEF8-9710-C9B9-A3AB-72A53BFC6AA0}"/>
              </a:ext>
            </a:extLst>
          </p:cNvPr>
          <p:cNvSpPr txBox="1"/>
          <p:nvPr/>
        </p:nvSpPr>
        <p:spPr>
          <a:xfrm>
            <a:off x="752474" y="1536174"/>
            <a:ext cx="10687051" cy="3785652"/>
          </a:xfrm>
          <a:prstGeom prst="rect">
            <a:avLst/>
          </a:prstGeom>
          <a:noFill/>
          <a:ln w="38100">
            <a:solidFill>
              <a:srgbClr val="C00000"/>
            </a:solidFill>
            <a:bevel/>
          </a:ln>
        </p:spPr>
        <p:txBody>
          <a:bodyPr wrap="square">
            <a:spAutoFit/>
          </a:bodyPr>
          <a:lstStyle/>
          <a:p>
            <a:pPr algn="just"/>
            <a:endParaRPr lang="es-MX" sz="2400" b="1" dirty="0">
              <a:latin typeface="Arial" panose="020B0604020202020204" pitchFamily="34" charset="0"/>
              <a:cs typeface="Arial" panose="020B0604020202020204" pitchFamily="34" charset="0"/>
            </a:endParaRPr>
          </a:p>
          <a:p>
            <a:pPr algn="just"/>
            <a:r>
              <a:rPr lang="es-MX" sz="2400" b="1" dirty="0">
                <a:latin typeface="Arial" panose="020B0604020202020204" pitchFamily="34" charset="0"/>
                <a:cs typeface="Arial" panose="020B0604020202020204" pitchFamily="34" charset="0"/>
              </a:rPr>
              <a:t>La Secretaría de Educación Pública confía en que estos espacios de preparación para el Consejo Técnico Escolar fortalezcan el compromiso profesional de directivos y supervisores, lo que indudablemente favorece que en cada escuela se realicen los procesos de análisis, diálogo y acción que lleven a la consolidación de los colectivos como verdaderas Comunidades de Aprendizaje.</a:t>
            </a:r>
          </a:p>
          <a:p>
            <a:endParaRPr lang="es-MX" sz="2400" b="1" dirty="0">
              <a:latin typeface="Arial" panose="020B0604020202020204" pitchFamily="34" charset="0"/>
              <a:cs typeface="Arial" panose="020B0604020202020204" pitchFamily="34" charset="0"/>
            </a:endParaRPr>
          </a:p>
          <a:p>
            <a:endParaRPr lang="es-MX" sz="2400" b="1" i="0" u="none" strike="noStrike" baseline="0" dirty="0">
              <a:solidFill>
                <a:srgbClr val="AE8219"/>
              </a:solidFill>
              <a:latin typeface="Arial" panose="020B0604020202020204" pitchFamily="34" charset="0"/>
              <a:cs typeface="Arial" panose="020B0604020202020204" pitchFamily="34" charset="0"/>
            </a:endParaRPr>
          </a:p>
          <a:p>
            <a:pPr algn="ctr"/>
            <a:r>
              <a:rPr lang="es-MX" sz="2400" b="1" i="0" u="none" strike="noStrike" baseline="0" dirty="0">
                <a:solidFill>
                  <a:srgbClr val="AE8219"/>
                </a:solidFill>
                <a:latin typeface="Arial" panose="020B0604020202020204" pitchFamily="34" charset="0"/>
                <a:cs typeface="Arial" panose="020B0604020202020204" pitchFamily="34" charset="0"/>
              </a:rPr>
              <a:t>Educación para la transformación</a:t>
            </a:r>
            <a:endParaRPr lang="es-MX"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92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5">
            <a:extLst>
              <a:ext uri="{FF2B5EF4-FFF2-40B4-BE49-F238E27FC236}">
                <a16:creationId xmlns:a16="http://schemas.microsoft.com/office/drawing/2014/main" id="{CC3B56DB-1C90-7767-4E49-4E1EBADA7AFB}"/>
              </a:ext>
            </a:extLst>
          </p:cNvPr>
          <p:cNvGrpSpPr>
            <a:grpSpLocks/>
          </p:cNvGrpSpPr>
          <p:nvPr/>
        </p:nvGrpSpPr>
        <p:grpSpPr>
          <a:xfrm>
            <a:off x="577299" y="822744"/>
            <a:ext cx="9452526" cy="2429275"/>
            <a:chOff x="3175" y="8"/>
            <a:chExt cx="7255239" cy="1121894"/>
          </a:xfrm>
        </p:grpSpPr>
        <p:sp>
          <p:nvSpPr>
            <p:cNvPr id="6" name="Graphic 26">
              <a:extLst>
                <a:ext uri="{FF2B5EF4-FFF2-40B4-BE49-F238E27FC236}">
                  <a16:creationId xmlns:a16="http://schemas.microsoft.com/office/drawing/2014/main" id="{DB73FFAA-95E2-700A-DE7D-0F5CCB0C9A7D}"/>
                </a:ext>
              </a:extLst>
            </p:cNvPr>
            <p:cNvSpPr/>
            <p:nvPr/>
          </p:nvSpPr>
          <p:spPr>
            <a:xfrm>
              <a:off x="3175" y="135149"/>
              <a:ext cx="2083435" cy="349250"/>
            </a:xfrm>
            <a:custGeom>
              <a:avLst/>
              <a:gdLst/>
              <a:ahLst/>
              <a:cxnLst/>
              <a:rect l="l" t="t" r="r" b="b"/>
              <a:pathLst>
                <a:path w="2083435" h="349250">
                  <a:moveTo>
                    <a:pt x="0" y="348754"/>
                  </a:moveTo>
                  <a:lnTo>
                    <a:pt x="0" y="152400"/>
                  </a:lnTo>
                  <a:lnTo>
                    <a:pt x="7769" y="104226"/>
                  </a:lnTo>
                  <a:lnTo>
                    <a:pt x="29405" y="62391"/>
                  </a:lnTo>
                  <a:lnTo>
                    <a:pt x="62396" y="29402"/>
                  </a:lnTo>
                  <a:lnTo>
                    <a:pt x="104231" y="7768"/>
                  </a:lnTo>
                  <a:lnTo>
                    <a:pt x="152400" y="0"/>
                  </a:lnTo>
                  <a:lnTo>
                    <a:pt x="2083320" y="0"/>
                  </a:lnTo>
                </a:path>
              </a:pathLst>
            </a:custGeom>
            <a:ln w="6350">
              <a:solidFill>
                <a:srgbClr val="A11F41"/>
              </a:solidFill>
              <a:prstDash val="solid"/>
            </a:ln>
          </p:spPr>
          <p:txBody>
            <a:bodyPr wrap="square" lIns="0" tIns="0" rIns="0" bIns="0" rtlCol="0">
              <a:prstTxWarp prst="textNoShape">
                <a:avLst/>
              </a:prstTxWarp>
              <a:noAutofit/>
            </a:bodyPr>
            <a:lstStyle/>
            <a:p>
              <a:endParaRPr lang="es-MX"/>
            </a:p>
          </p:txBody>
        </p:sp>
        <p:sp>
          <p:nvSpPr>
            <p:cNvPr id="7" name="Graphic 27">
              <a:extLst>
                <a:ext uri="{FF2B5EF4-FFF2-40B4-BE49-F238E27FC236}">
                  <a16:creationId xmlns:a16="http://schemas.microsoft.com/office/drawing/2014/main" id="{055E2E16-8465-589F-4A14-FA8D8548ECF1}"/>
                </a:ext>
              </a:extLst>
            </p:cNvPr>
            <p:cNvSpPr/>
            <p:nvPr/>
          </p:nvSpPr>
          <p:spPr>
            <a:xfrm>
              <a:off x="3175" y="437066"/>
              <a:ext cx="5641975" cy="1270"/>
            </a:xfrm>
            <a:custGeom>
              <a:avLst/>
              <a:gdLst/>
              <a:ahLst/>
              <a:cxnLst/>
              <a:rect l="l" t="t" r="r" b="b"/>
              <a:pathLst>
                <a:path w="5641975">
                  <a:moveTo>
                    <a:pt x="0" y="0"/>
                  </a:moveTo>
                  <a:lnTo>
                    <a:pt x="5641555" y="0"/>
                  </a:lnTo>
                </a:path>
              </a:pathLst>
            </a:custGeom>
            <a:ln w="25400">
              <a:solidFill>
                <a:srgbClr val="A11F41"/>
              </a:solidFill>
              <a:prstDash val="solid"/>
            </a:ln>
          </p:spPr>
          <p:txBody>
            <a:bodyPr wrap="square" lIns="0" tIns="0" rIns="0" bIns="0" rtlCol="0">
              <a:prstTxWarp prst="textNoShape">
                <a:avLst/>
              </a:prstTxWarp>
              <a:noAutofit/>
            </a:bodyPr>
            <a:lstStyle/>
            <a:p>
              <a:endParaRPr lang="es-MX"/>
            </a:p>
          </p:txBody>
        </p:sp>
        <p:sp>
          <p:nvSpPr>
            <p:cNvPr id="8" name="Graphic 28">
              <a:extLst>
                <a:ext uri="{FF2B5EF4-FFF2-40B4-BE49-F238E27FC236}">
                  <a16:creationId xmlns:a16="http://schemas.microsoft.com/office/drawing/2014/main" id="{7950A2FA-54AC-9F5B-C4EC-9995D95EB9BC}"/>
                </a:ext>
              </a:extLst>
            </p:cNvPr>
            <p:cNvSpPr/>
            <p:nvPr/>
          </p:nvSpPr>
          <p:spPr>
            <a:xfrm>
              <a:off x="5215726" y="8"/>
              <a:ext cx="420370" cy="400050"/>
            </a:xfrm>
            <a:custGeom>
              <a:avLst/>
              <a:gdLst/>
              <a:ahLst/>
              <a:cxnLst/>
              <a:rect l="l" t="t" r="r" b="b"/>
              <a:pathLst>
                <a:path w="420370" h="400050">
                  <a:moveTo>
                    <a:pt x="109994" y="214960"/>
                  </a:moveTo>
                  <a:lnTo>
                    <a:pt x="108077" y="210413"/>
                  </a:lnTo>
                  <a:lnTo>
                    <a:pt x="105003" y="206908"/>
                  </a:lnTo>
                  <a:lnTo>
                    <a:pt x="105003" y="199999"/>
                  </a:lnTo>
                  <a:lnTo>
                    <a:pt x="105003" y="120002"/>
                  </a:lnTo>
                  <a:lnTo>
                    <a:pt x="105003" y="79984"/>
                  </a:lnTo>
                  <a:lnTo>
                    <a:pt x="103428" y="72199"/>
                  </a:lnTo>
                  <a:lnTo>
                    <a:pt x="99136" y="65849"/>
                  </a:lnTo>
                  <a:lnTo>
                    <a:pt x="92786" y="61569"/>
                  </a:lnTo>
                  <a:lnTo>
                    <a:pt x="90017" y="61010"/>
                  </a:lnTo>
                  <a:lnTo>
                    <a:pt x="90017" y="269989"/>
                  </a:lnTo>
                  <a:lnTo>
                    <a:pt x="85001" y="269989"/>
                  </a:lnTo>
                  <a:lnTo>
                    <a:pt x="85001" y="289991"/>
                  </a:lnTo>
                  <a:lnTo>
                    <a:pt x="85001" y="309994"/>
                  </a:lnTo>
                  <a:lnTo>
                    <a:pt x="83210" y="309994"/>
                  </a:lnTo>
                  <a:lnTo>
                    <a:pt x="83210" y="329996"/>
                  </a:lnTo>
                  <a:lnTo>
                    <a:pt x="70002" y="351129"/>
                  </a:lnTo>
                  <a:lnTo>
                    <a:pt x="56794" y="329996"/>
                  </a:lnTo>
                  <a:lnTo>
                    <a:pt x="83210" y="329996"/>
                  </a:lnTo>
                  <a:lnTo>
                    <a:pt x="83210" y="309994"/>
                  </a:lnTo>
                  <a:lnTo>
                    <a:pt x="55003" y="309994"/>
                  </a:lnTo>
                  <a:lnTo>
                    <a:pt x="55003" y="289991"/>
                  </a:lnTo>
                  <a:lnTo>
                    <a:pt x="85001" y="289991"/>
                  </a:lnTo>
                  <a:lnTo>
                    <a:pt x="85001" y="269989"/>
                  </a:lnTo>
                  <a:lnTo>
                    <a:pt x="49999" y="269989"/>
                  </a:lnTo>
                  <a:lnTo>
                    <a:pt x="49999" y="219989"/>
                  </a:lnTo>
                  <a:lnTo>
                    <a:pt x="90004" y="219989"/>
                  </a:lnTo>
                  <a:lnTo>
                    <a:pt x="90017" y="269989"/>
                  </a:lnTo>
                  <a:lnTo>
                    <a:pt x="90017" y="61010"/>
                  </a:lnTo>
                  <a:lnTo>
                    <a:pt x="85001" y="59994"/>
                  </a:lnTo>
                  <a:lnTo>
                    <a:pt x="85001" y="79984"/>
                  </a:lnTo>
                  <a:lnTo>
                    <a:pt x="85001" y="99999"/>
                  </a:lnTo>
                  <a:lnTo>
                    <a:pt x="85001" y="120002"/>
                  </a:lnTo>
                  <a:lnTo>
                    <a:pt x="85001" y="199999"/>
                  </a:lnTo>
                  <a:lnTo>
                    <a:pt x="55003" y="199999"/>
                  </a:lnTo>
                  <a:lnTo>
                    <a:pt x="55003" y="120002"/>
                  </a:lnTo>
                  <a:lnTo>
                    <a:pt x="85001" y="120002"/>
                  </a:lnTo>
                  <a:lnTo>
                    <a:pt x="85001" y="99999"/>
                  </a:lnTo>
                  <a:lnTo>
                    <a:pt x="55003" y="99999"/>
                  </a:lnTo>
                  <a:lnTo>
                    <a:pt x="55003" y="79984"/>
                  </a:lnTo>
                  <a:lnTo>
                    <a:pt x="85001" y="79984"/>
                  </a:lnTo>
                  <a:lnTo>
                    <a:pt x="85001" y="59994"/>
                  </a:lnTo>
                  <a:lnTo>
                    <a:pt x="55003" y="59994"/>
                  </a:lnTo>
                  <a:lnTo>
                    <a:pt x="47218" y="61569"/>
                  </a:lnTo>
                  <a:lnTo>
                    <a:pt x="40868" y="65849"/>
                  </a:lnTo>
                  <a:lnTo>
                    <a:pt x="36576" y="72199"/>
                  </a:lnTo>
                  <a:lnTo>
                    <a:pt x="35001" y="79984"/>
                  </a:lnTo>
                  <a:lnTo>
                    <a:pt x="35001" y="99999"/>
                  </a:lnTo>
                  <a:lnTo>
                    <a:pt x="20002" y="99999"/>
                  </a:lnTo>
                  <a:lnTo>
                    <a:pt x="12217" y="101574"/>
                  </a:lnTo>
                  <a:lnTo>
                    <a:pt x="5867" y="105854"/>
                  </a:lnTo>
                  <a:lnTo>
                    <a:pt x="1574" y="112217"/>
                  </a:lnTo>
                  <a:lnTo>
                    <a:pt x="0" y="120002"/>
                  </a:lnTo>
                  <a:lnTo>
                    <a:pt x="0" y="215519"/>
                  </a:lnTo>
                  <a:lnTo>
                    <a:pt x="4483" y="219989"/>
                  </a:lnTo>
                  <a:lnTo>
                    <a:pt x="15532" y="219989"/>
                  </a:lnTo>
                  <a:lnTo>
                    <a:pt x="20002" y="215519"/>
                  </a:lnTo>
                  <a:lnTo>
                    <a:pt x="20002" y="120002"/>
                  </a:lnTo>
                  <a:lnTo>
                    <a:pt x="35001" y="120002"/>
                  </a:lnTo>
                  <a:lnTo>
                    <a:pt x="35001" y="206908"/>
                  </a:lnTo>
                  <a:lnTo>
                    <a:pt x="31927" y="210413"/>
                  </a:lnTo>
                  <a:lnTo>
                    <a:pt x="30010" y="214960"/>
                  </a:lnTo>
                  <a:lnTo>
                    <a:pt x="30010" y="275031"/>
                  </a:lnTo>
                  <a:lnTo>
                    <a:pt x="31927" y="279565"/>
                  </a:lnTo>
                  <a:lnTo>
                    <a:pt x="35001" y="283083"/>
                  </a:lnTo>
                  <a:lnTo>
                    <a:pt x="35001" y="331863"/>
                  </a:lnTo>
                  <a:lnTo>
                    <a:pt x="35534" y="333705"/>
                  </a:lnTo>
                  <a:lnTo>
                    <a:pt x="63347" y="378218"/>
                  </a:lnTo>
                  <a:lnTo>
                    <a:pt x="66560" y="379996"/>
                  </a:lnTo>
                  <a:lnTo>
                    <a:pt x="73456" y="379996"/>
                  </a:lnTo>
                  <a:lnTo>
                    <a:pt x="76657" y="378218"/>
                  </a:lnTo>
                  <a:lnTo>
                    <a:pt x="93586" y="351129"/>
                  </a:lnTo>
                  <a:lnTo>
                    <a:pt x="104482" y="333705"/>
                  </a:lnTo>
                  <a:lnTo>
                    <a:pt x="105003" y="331863"/>
                  </a:lnTo>
                  <a:lnTo>
                    <a:pt x="105003" y="329996"/>
                  </a:lnTo>
                  <a:lnTo>
                    <a:pt x="105003" y="309994"/>
                  </a:lnTo>
                  <a:lnTo>
                    <a:pt x="105003" y="289991"/>
                  </a:lnTo>
                  <a:lnTo>
                    <a:pt x="105003" y="283083"/>
                  </a:lnTo>
                  <a:lnTo>
                    <a:pt x="108077" y="279565"/>
                  </a:lnTo>
                  <a:lnTo>
                    <a:pt x="109994" y="275031"/>
                  </a:lnTo>
                  <a:lnTo>
                    <a:pt x="109994" y="269989"/>
                  </a:lnTo>
                  <a:lnTo>
                    <a:pt x="109994" y="219989"/>
                  </a:lnTo>
                  <a:lnTo>
                    <a:pt x="109994" y="214960"/>
                  </a:lnTo>
                  <a:close/>
                </a:path>
                <a:path w="420370" h="400050">
                  <a:moveTo>
                    <a:pt x="227495" y="319989"/>
                  </a:moveTo>
                  <a:lnTo>
                    <a:pt x="225983" y="312496"/>
                  </a:lnTo>
                  <a:lnTo>
                    <a:pt x="225336" y="309283"/>
                  </a:lnTo>
                  <a:lnTo>
                    <a:pt x="219443" y="300545"/>
                  </a:lnTo>
                  <a:lnTo>
                    <a:pt x="210705" y="294652"/>
                  </a:lnTo>
                  <a:lnTo>
                    <a:pt x="207505" y="294017"/>
                  </a:lnTo>
                  <a:lnTo>
                    <a:pt x="207505" y="324129"/>
                  </a:lnTo>
                  <a:lnTo>
                    <a:pt x="204139" y="327494"/>
                  </a:lnTo>
                  <a:lnTo>
                    <a:pt x="195859" y="327494"/>
                  </a:lnTo>
                  <a:lnTo>
                    <a:pt x="192493" y="324129"/>
                  </a:lnTo>
                  <a:lnTo>
                    <a:pt x="192493" y="315849"/>
                  </a:lnTo>
                  <a:lnTo>
                    <a:pt x="195859" y="312496"/>
                  </a:lnTo>
                  <a:lnTo>
                    <a:pt x="204139" y="312496"/>
                  </a:lnTo>
                  <a:lnTo>
                    <a:pt x="207492" y="315849"/>
                  </a:lnTo>
                  <a:lnTo>
                    <a:pt x="207505" y="324129"/>
                  </a:lnTo>
                  <a:lnTo>
                    <a:pt x="207505" y="294017"/>
                  </a:lnTo>
                  <a:lnTo>
                    <a:pt x="172504" y="319989"/>
                  </a:lnTo>
                  <a:lnTo>
                    <a:pt x="174663" y="330695"/>
                  </a:lnTo>
                  <a:lnTo>
                    <a:pt x="180555" y="339445"/>
                  </a:lnTo>
                  <a:lnTo>
                    <a:pt x="189293" y="345338"/>
                  </a:lnTo>
                  <a:lnTo>
                    <a:pt x="199999" y="347497"/>
                  </a:lnTo>
                  <a:lnTo>
                    <a:pt x="210642" y="345338"/>
                  </a:lnTo>
                  <a:lnTo>
                    <a:pt x="219417" y="339445"/>
                  </a:lnTo>
                  <a:lnTo>
                    <a:pt x="225323" y="330695"/>
                  </a:lnTo>
                  <a:lnTo>
                    <a:pt x="225983" y="327494"/>
                  </a:lnTo>
                  <a:lnTo>
                    <a:pt x="227495" y="319989"/>
                  </a:lnTo>
                  <a:close/>
                </a:path>
                <a:path w="420370" h="400050">
                  <a:moveTo>
                    <a:pt x="227495" y="249986"/>
                  </a:moveTo>
                  <a:lnTo>
                    <a:pt x="225983" y="242493"/>
                  </a:lnTo>
                  <a:lnTo>
                    <a:pt x="225336" y="239280"/>
                  </a:lnTo>
                  <a:lnTo>
                    <a:pt x="219443" y="230543"/>
                  </a:lnTo>
                  <a:lnTo>
                    <a:pt x="210705" y="224650"/>
                  </a:lnTo>
                  <a:lnTo>
                    <a:pt x="207505" y="224015"/>
                  </a:lnTo>
                  <a:lnTo>
                    <a:pt x="207505" y="254139"/>
                  </a:lnTo>
                  <a:lnTo>
                    <a:pt x="204139" y="257492"/>
                  </a:lnTo>
                  <a:lnTo>
                    <a:pt x="195859" y="257492"/>
                  </a:lnTo>
                  <a:lnTo>
                    <a:pt x="192493" y="254139"/>
                  </a:lnTo>
                  <a:lnTo>
                    <a:pt x="192493" y="245846"/>
                  </a:lnTo>
                  <a:lnTo>
                    <a:pt x="195859" y="242493"/>
                  </a:lnTo>
                  <a:lnTo>
                    <a:pt x="204139" y="242493"/>
                  </a:lnTo>
                  <a:lnTo>
                    <a:pt x="207492" y="245846"/>
                  </a:lnTo>
                  <a:lnTo>
                    <a:pt x="207505" y="254139"/>
                  </a:lnTo>
                  <a:lnTo>
                    <a:pt x="207505" y="224015"/>
                  </a:lnTo>
                  <a:lnTo>
                    <a:pt x="172504" y="249986"/>
                  </a:lnTo>
                  <a:lnTo>
                    <a:pt x="174663" y="260692"/>
                  </a:lnTo>
                  <a:lnTo>
                    <a:pt x="180555" y="269443"/>
                  </a:lnTo>
                  <a:lnTo>
                    <a:pt x="189293" y="275336"/>
                  </a:lnTo>
                  <a:lnTo>
                    <a:pt x="199999" y="277495"/>
                  </a:lnTo>
                  <a:lnTo>
                    <a:pt x="210667" y="275336"/>
                  </a:lnTo>
                  <a:lnTo>
                    <a:pt x="219430" y="269443"/>
                  </a:lnTo>
                  <a:lnTo>
                    <a:pt x="225323" y="260692"/>
                  </a:lnTo>
                  <a:lnTo>
                    <a:pt x="225983" y="257492"/>
                  </a:lnTo>
                  <a:lnTo>
                    <a:pt x="227495" y="249986"/>
                  </a:lnTo>
                  <a:close/>
                </a:path>
                <a:path w="420370" h="400050">
                  <a:moveTo>
                    <a:pt x="227495" y="179984"/>
                  </a:moveTo>
                  <a:lnTo>
                    <a:pt x="207505" y="154012"/>
                  </a:lnTo>
                  <a:lnTo>
                    <a:pt x="207505" y="184124"/>
                  </a:lnTo>
                  <a:lnTo>
                    <a:pt x="204139" y="187490"/>
                  </a:lnTo>
                  <a:lnTo>
                    <a:pt x="195859" y="187490"/>
                  </a:lnTo>
                  <a:lnTo>
                    <a:pt x="192493" y="184124"/>
                  </a:lnTo>
                  <a:lnTo>
                    <a:pt x="192493" y="175844"/>
                  </a:lnTo>
                  <a:lnTo>
                    <a:pt x="195859" y="172491"/>
                  </a:lnTo>
                  <a:lnTo>
                    <a:pt x="204139" y="172491"/>
                  </a:lnTo>
                  <a:lnTo>
                    <a:pt x="207492" y="175844"/>
                  </a:lnTo>
                  <a:lnTo>
                    <a:pt x="207505" y="184124"/>
                  </a:lnTo>
                  <a:lnTo>
                    <a:pt x="207505" y="154012"/>
                  </a:lnTo>
                  <a:lnTo>
                    <a:pt x="172504" y="179984"/>
                  </a:lnTo>
                  <a:lnTo>
                    <a:pt x="174663" y="190690"/>
                  </a:lnTo>
                  <a:lnTo>
                    <a:pt x="180555" y="199440"/>
                  </a:lnTo>
                  <a:lnTo>
                    <a:pt x="189293" y="205333"/>
                  </a:lnTo>
                  <a:lnTo>
                    <a:pt x="199999" y="207492"/>
                  </a:lnTo>
                  <a:lnTo>
                    <a:pt x="210667" y="205333"/>
                  </a:lnTo>
                  <a:lnTo>
                    <a:pt x="219430" y="199440"/>
                  </a:lnTo>
                  <a:lnTo>
                    <a:pt x="225323" y="190690"/>
                  </a:lnTo>
                  <a:lnTo>
                    <a:pt x="225983" y="187490"/>
                  </a:lnTo>
                  <a:lnTo>
                    <a:pt x="227495" y="179984"/>
                  </a:lnTo>
                  <a:close/>
                </a:path>
                <a:path w="420370" h="400050">
                  <a:moveTo>
                    <a:pt x="320001" y="329476"/>
                  </a:moveTo>
                  <a:lnTo>
                    <a:pt x="315531" y="324993"/>
                  </a:lnTo>
                  <a:lnTo>
                    <a:pt x="310007" y="324993"/>
                  </a:lnTo>
                  <a:lnTo>
                    <a:pt x="254482" y="324993"/>
                  </a:lnTo>
                  <a:lnTo>
                    <a:pt x="250012" y="329476"/>
                  </a:lnTo>
                  <a:lnTo>
                    <a:pt x="250012" y="340512"/>
                  </a:lnTo>
                  <a:lnTo>
                    <a:pt x="254482" y="344995"/>
                  </a:lnTo>
                  <a:lnTo>
                    <a:pt x="315531" y="344995"/>
                  </a:lnTo>
                  <a:lnTo>
                    <a:pt x="320001" y="340512"/>
                  </a:lnTo>
                  <a:lnTo>
                    <a:pt x="320001" y="329476"/>
                  </a:lnTo>
                  <a:close/>
                </a:path>
                <a:path w="420370" h="400050">
                  <a:moveTo>
                    <a:pt x="320001" y="259473"/>
                  </a:moveTo>
                  <a:lnTo>
                    <a:pt x="315531" y="254990"/>
                  </a:lnTo>
                  <a:lnTo>
                    <a:pt x="254482" y="254990"/>
                  </a:lnTo>
                  <a:lnTo>
                    <a:pt x="250012" y="259473"/>
                  </a:lnTo>
                  <a:lnTo>
                    <a:pt x="250012" y="270522"/>
                  </a:lnTo>
                  <a:lnTo>
                    <a:pt x="254482" y="274993"/>
                  </a:lnTo>
                  <a:lnTo>
                    <a:pt x="260007" y="274993"/>
                  </a:lnTo>
                  <a:lnTo>
                    <a:pt x="315531" y="274993"/>
                  </a:lnTo>
                  <a:lnTo>
                    <a:pt x="320001" y="270522"/>
                  </a:lnTo>
                  <a:lnTo>
                    <a:pt x="320001" y="259473"/>
                  </a:lnTo>
                  <a:close/>
                </a:path>
                <a:path w="420370" h="400050">
                  <a:moveTo>
                    <a:pt x="320001" y="189471"/>
                  </a:moveTo>
                  <a:lnTo>
                    <a:pt x="315531" y="184988"/>
                  </a:lnTo>
                  <a:lnTo>
                    <a:pt x="254482" y="184988"/>
                  </a:lnTo>
                  <a:lnTo>
                    <a:pt x="250012" y="189471"/>
                  </a:lnTo>
                  <a:lnTo>
                    <a:pt x="250012" y="200507"/>
                  </a:lnTo>
                  <a:lnTo>
                    <a:pt x="254482" y="204990"/>
                  </a:lnTo>
                  <a:lnTo>
                    <a:pt x="260007" y="204990"/>
                  </a:lnTo>
                  <a:lnTo>
                    <a:pt x="315531" y="204990"/>
                  </a:lnTo>
                  <a:lnTo>
                    <a:pt x="320001" y="200507"/>
                  </a:lnTo>
                  <a:lnTo>
                    <a:pt x="320001" y="189471"/>
                  </a:lnTo>
                  <a:close/>
                </a:path>
                <a:path w="420370" h="400050">
                  <a:moveTo>
                    <a:pt x="370001" y="299466"/>
                  </a:moveTo>
                  <a:lnTo>
                    <a:pt x="365531" y="294995"/>
                  </a:lnTo>
                  <a:lnTo>
                    <a:pt x="360006" y="294995"/>
                  </a:lnTo>
                  <a:lnTo>
                    <a:pt x="254482" y="294995"/>
                  </a:lnTo>
                  <a:lnTo>
                    <a:pt x="250012" y="299466"/>
                  </a:lnTo>
                  <a:lnTo>
                    <a:pt x="250012" y="310515"/>
                  </a:lnTo>
                  <a:lnTo>
                    <a:pt x="254482" y="314998"/>
                  </a:lnTo>
                  <a:lnTo>
                    <a:pt x="365531" y="314998"/>
                  </a:lnTo>
                  <a:lnTo>
                    <a:pt x="370001" y="310515"/>
                  </a:lnTo>
                  <a:lnTo>
                    <a:pt x="370001" y="299466"/>
                  </a:lnTo>
                  <a:close/>
                </a:path>
                <a:path w="420370" h="400050">
                  <a:moveTo>
                    <a:pt x="370001" y="229476"/>
                  </a:moveTo>
                  <a:lnTo>
                    <a:pt x="365531" y="224993"/>
                  </a:lnTo>
                  <a:lnTo>
                    <a:pt x="360006" y="224993"/>
                  </a:lnTo>
                  <a:lnTo>
                    <a:pt x="254482" y="224993"/>
                  </a:lnTo>
                  <a:lnTo>
                    <a:pt x="250012" y="229476"/>
                  </a:lnTo>
                  <a:lnTo>
                    <a:pt x="250012" y="240512"/>
                  </a:lnTo>
                  <a:lnTo>
                    <a:pt x="254482" y="244995"/>
                  </a:lnTo>
                  <a:lnTo>
                    <a:pt x="365531" y="244995"/>
                  </a:lnTo>
                  <a:lnTo>
                    <a:pt x="370001" y="240512"/>
                  </a:lnTo>
                  <a:lnTo>
                    <a:pt x="370001" y="229476"/>
                  </a:lnTo>
                  <a:close/>
                </a:path>
                <a:path w="420370" h="400050">
                  <a:moveTo>
                    <a:pt x="370001" y="159461"/>
                  </a:moveTo>
                  <a:lnTo>
                    <a:pt x="365531" y="154990"/>
                  </a:lnTo>
                  <a:lnTo>
                    <a:pt x="360006" y="154990"/>
                  </a:lnTo>
                  <a:lnTo>
                    <a:pt x="254482" y="154990"/>
                  </a:lnTo>
                  <a:lnTo>
                    <a:pt x="250012" y="159461"/>
                  </a:lnTo>
                  <a:lnTo>
                    <a:pt x="250012" y="170510"/>
                  </a:lnTo>
                  <a:lnTo>
                    <a:pt x="254482" y="174993"/>
                  </a:lnTo>
                  <a:lnTo>
                    <a:pt x="365531" y="174993"/>
                  </a:lnTo>
                  <a:lnTo>
                    <a:pt x="370001" y="170510"/>
                  </a:lnTo>
                  <a:lnTo>
                    <a:pt x="370001" y="159461"/>
                  </a:lnTo>
                  <a:close/>
                </a:path>
                <a:path w="420370" h="400050">
                  <a:moveTo>
                    <a:pt x="420001" y="59994"/>
                  </a:moveTo>
                  <a:lnTo>
                    <a:pt x="417969" y="49999"/>
                  </a:lnTo>
                  <a:lnTo>
                    <a:pt x="417639" y="48323"/>
                  </a:lnTo>
                  <a:lnTo>
                    <a:pt x="411200" y="38785"/>
                  </a:lnTo>
                  <a:lnTo>
                    <a:pt x="401675" y="32359"/>
                  </a:lnTo>
                  <a:lnTo>
                    <a:pt x="399999" y="32029"/>
                  </a:lnTo>
                  <a:lnTo>
                    <a:pt x="399999" y="54483"/>
                  </a:lnTo>
                  <a:lnTo>
                    <a:pt x="399999" y="109994"/>
                  </a:lnTo>
                  <a:lnTo>
                    <a:pt x="399999" y="129997"/>
                  </a:lnTo>
                  <a:lnTo>
                    <a:pt x="399999" y="375513"/>
                  </a:lnTo>
                  <a:lnTo>
                    <a:pt x="395528" y="379996"/>
                  </a:lnTo>
                  <a:lnTo>
                    <a:pt x="144500" y="379996"/>
                  </a:lnTo>
                  <a:lnTo>
                    <a:pt x="140017" y="375513"/>
                  </a:lnTo>
                  <a:lnTo>
                    <a:pt x="140004" y="129997"/>
                  </a:lnTo>
                  <a:lnTo>
                    <a:pt x="399999" y="129997"/>
                  </a:lnTo>
                  <a:lnTo>
                    <a:pt x="399999" y="109994"/>
                  </a:lnTo>
                  <a:lnTo>
                    <a:pt x="140004" y="109994"/>
                  </a:lnTo>
                  <a:lnTo>
                    <a:pt x="140017" y="54483"/>
                  </a:lnTo>
                  <a:lnTo>
                    <a:pt x="144487" y="49999"/>
                  </a:lnTo>
                  <a:lnTo>
                    <a:pt x="180009" y="49999"/>
                  </a:lnTo>
                  <a:lnTo>
                    <a:pt x="180009" y="62776"/>
                  </a:lnTo>
                  <a:lnTo>
                    <a:pt x="174053" y="66230"/>
                  </a:lnTo>
                  <a:lnTo>
                    <a:pt x="170002" y="72618"/>
                  </a:lnTo>
                  <a:lnTo>
                    <a:pt x="170002" y="79997"/>
                  </a:lnTo>
                  <a:lnTo>
                    <a:pt x="171577" y="87782"/>
                  </a:lnTo>
                  <a:lnTo>
                    <a:pt x="175856" y="94145"/>
                  </a:lnTo>
                  <a:lnTo>
                    <a:pt x="182219" y="98425"/>
                  </a:lnTo>
                  <a:lnTo>
                    <a:pt x="190004" y="99999"/>
                  </a:lnTo>
                  <a:lnTo>
                    <a:pt x="197789" y="98425"/>
                  </a:lnTo>
                  <a:lnTo>
                    <a:pt x="204152" y="94145"/>
                  </a:lnTo>
                  <a:lnTo>
                    <a:pt x="208432" y="87782"/>
                  </a:lnTo>
                  <a:lnTo>
                    <a:pt x="210007" y="79997"/>
                  </a:lnTo>
                  <a:lnTo>
                    <a:pt x="210007" y="72618"/>
                  </a:lnTo>
                  <a:lnTo>
                    <a:pt x="205955" y="66230"/>
                  </a:lnTo>
                  <a:lnTo>
                    <a:pt x="199999" y="62776"/>
                  </a:lnTo>
                  <a:lnTo>
                    <a:pt x="199999" y="49999"/>
                  </a:lnTo>
                  <a:lnTo>
                    <a:pt x="255003" y="49999"/>
                  </a:lnTo>
                  <a:lnTo>
                    <a:pt x="255003" y="62776"/>
                  </a:lnTo>
                  <a:lnTo>
                    <a:pt x="249047" y="66230"/>
                  </a:lnTo>
                  <a:lnTo>
                    <a:pt x="245008" y="72618"/>
                  </a:lnTo>
                  <a:lnTo>
                    <a:pt x="245008" y="79997"/>
                  </a:lnTo>
                  <a:lnTo>
                    <a:pt x="246583" y="87782"/>
                  </a:lnTo>
                  <a:lnTo>
                    <a:pt x="250863" y="94145"/>
                  </a:lnTo>
                  <a:lnTo>
                    <a:pt x="257225" y="98425"/>
                  </a:lnTo>
                  <a:lnTo>
                    <a:pt x="265010" y="99999"/>
                  </a:lnTo>
                  <a:lnTo>
                    <a:pt x="272783" y="98425"/>
                  </a:lnTo>
                  <a:lnTo>
                    <a:pt x="279146" y="94145"/>
                  </a:lnTo>
                  <a:lnTo>
                    <a:pt x="283425" y="87782"/>
                  </a:lnTo>
                  <a:lnTo>
                    <a:pt x="285000" y="79997"/>
                  </a:lnTo>
                  <a:lnTo>
                    <a:pt x="285000" y="72618"/>
                  </a:lnTo>
                  <a:lnTo>
                    <a:pt x="280962" y="66230"/>
                  </a:lnTo>
                  <a:lnTo>
                    <a:pt x="275005" y="62776"/>
                  </a:lnTo>
                  <a:lnTo>
                    <a:pt x="275005" y="49999"/>
                  </a:lnTo>
                  <a:lnTo>
                    <a:pt x="330009" y="49999"/>
                  </a:lnTo>
                  <a:lnTo>
                    <a:pt x="330009" y="62776"/>
                  </a:lnTo>
                  <a:lnTo>
                    <a:pt x="324053" y="66230"/>
                  </a:lnTo>
                  <a:lnTo>
                    <a:pt x="320001" y="72618"/>
                  </a:lnTo>
                  <a:lnTo>
                    <a:pt x="320001" y="79997"/>
                  </a:lnTo>
                  <a:lnTo>
                    <a:pt x="321576" y="87782"/>
                  </a:lnTo>
                  <a:lnTo>
                    <a:pt x="325856" y="94145"/>
                  </a:lnTo>
                  <a:lnTo>
                    <a:pt x="332219" y="98425"/>
                  </a:lnTo>
                  <a:lnTo>
                    <a:pt x="340004" y="99999"/>
                  </a:lnTo>
                  <a:lnTo>
                    <a:pt x="347789" y="98425"/>
                  </a:lnTo>
                  <a:lnTo>
                    <a:pt x="354152" y="94145"/>
                  </a:lnTo>
                  <a:lnTo>
                    <a:pt x="358432" y="87782"/>
                  </a:lnTo>
                  <a:lnTo>
                    <a:pt x="360006" y="79997"/>
                  </a:lnTo>
                  <a:lnTo>
                    <a:pt x="360006" y="72618"/>
                  </a:lnTo>
                  <a:lnTo>
                    <a:pt x="355955" y="66230"/>
                  </a:lnTo>
                  <a:lnTo>
                    <a:pt x="349999" y="62776"/>
                  </a:lnTo>
                  <a:lnTo>
                    <a:pt x="349999" y="49999"/>
                  </a:lnTo>
                  <a:lnTo>
                    <a:pt x="395528" y="49999"/>
                  </a:lnTo>
                  <a:lnTo>
                    <a:pt x="399999" y="54483"/>
                  </a:lnTo>
                  <a:lnTo>
                    <a:pt x="399999" y="32029"/>
                  </a:lnTo>
                  <a:lnTo>
                    <a:pt x="390004" y="29997"/>
                  </a:lnTo>
                  <a:lnTo>
                    <a:pt x="380009" y="29997"/>
                  </a:lnTo>
                  <a:lnTo>
                    <a:pt x="380009" y="24993"/>
                  </a:lnTo>
                  <a:lnTo>
                    <a:pt x="378993" y="20002"/>
                  </a:lnTo>
                  <a:lnTo>
                    <a:pt x="378040" y="15265"/>
                  </a:lnTo>
                  <a:lnTo>
                    <a:pt x="372681" y="7315"/>
                  </a:lnTo>
                  <a:lnTo>
                    <a:pt x="364731" y="1955"/>
                  </a:lnTo>
                  <a:lnTo>
                    <a:pt x="360006" y="1016"/>
                  </a:lnTo>
                  <a:lnTo>
                    <a:pt x="360006" y="22237"/>
                  </a:lnTo>
                  <a:lnTo>
                    <a:pt x="360006" y="29997"/>
                  </a:lnTo>
                  <a:lnTo>
                    <a:pt x="349999" y="29997"/>
                  </a:lnTo>
                  <a:lnTo>
                    <a:pt x="349999" y="22237"/>
                  </a:lnTo>
                  <a:lnTo>
                    <a:pt x="352247" y="20002"/>
                  </a:lnTo>
                  <a:lnTo>
                    <a:pt x="357759" y="20002"/>
                  </a:lnTo>
                  <a:lnTo>
                    <a:pt x="360006" y="22237"/>
                  </a:lnTo>
                  <a:lnTo>
                    <a:pt x="360006" y="1016"/>
                  </a:lnTo>
                  <a:lnTo>
                    <a:pt x="330009" y="24993"/>
                  </a:lnTo>
                  <a:lnTo>
                    <a:pt x="330009" y="29997"/>
                  </a:lnTo>
                  <a:lnTo>
                    <a:pt x="305003" y="29997"/>
                  </a:lnTo>
                  <a:lnTo>
                    <a:pt x="305003" y="24993"/>
                  </a:lnTo>
                  <a:lnTo>
                    <a:pt x="303987" y="20002"/>
                  </a:lnTo>
                  <a:lnTo>
                    <a:pt x="303034" y="15265"/>
                  </a:lnTo>
                  <a:lnTo>
                    <a:pt x="297675" y="7315"/>
                  </a:lnTo>
                  <a:lnTo>
                    <a:pt x="289737" y="1955"/>
                  </a:lnTo>
                  <a:lnTo>
                    <a:pt x="285000" y="1016"/>
                  </a:lnTo>
                  <a:lnTo>
                    <a:pt x="285000" y="22237"/>
                  </a:lnTo>
                  <a:lnTo>
                    <a:pt x="285000" y="29997"/>
                  </a:lnTo>
                  <a:lnTo>
                    <a:pt x="275005" y="29997"/>
                  </a:lnTo>
                  <a:lnTo>
                    <a:pt x="275005" y="22237"/>
                  </a:lnTo>
                  <a:lnTo>
                    <a:pt x="277241" y="20002"/>
                  </a:lnTo>
                  <a:lnTo>
                    <a:pt x="282765" y="20002"/>
                  </a:lnTo>
                  <a:lnTo>
                    <a:pt x="285000" y="22237"/>
                  </a:lnTo>
                  <a:lnTo>
                    <a:pt x="285000" y="1016"/>
                  </a:lnTo>
                  <a:lnTo>
                    <a:pt x="255003" y="24993"/>
                  </a:lnTo>
                  <a:lnTo>
                    <a:pt x="255003" y="29997"/>
                  </a:lnTo>
                  <a:lnTo>
                    <a:pt x="230009" y="29997"/>
                  </a:lnTo>
                  <a:lnTo>
                    <a:pt x="230009" y="24993"/>
                  </a:lnTo>
                  <a:lnTo>
                    <a:pt x="228993" y="20002"/>
                  </a:lnTo>
                  <a:lnTo>
                    <a:pt x="228041" y="15265"/>
                  </a:lnTo>
                  <a:lnTo>
                    <a:pt x="222681" y="7315"/>
                  </a:lnTo>
                  <a:lnTo>
                    <a:pt x="214731" y="1955"/>
                  </a:lnTo>
                  <a:lnTo>
                    <a:pt x="210007" y="1016"/>
                  </a:lnTo>
                  <a:lnTo>
                    <a:pt x="210007" y="22237"/>
                  </a:lnTo>
                  <a:lnTo>
                    <a:pt x="210007" y="29997"/>
                  </a:lnTo>
                  <a:lnTo>
                    <a:pt x="199999" y="29997"/>
                  </a:lnTo>
                  <a:lnTo>
                    <a:pt x="199999" y="22237"/>
                  </a:lnTo>
                  <a:lnTo>
                    <a:pt x="202247" y="20002"/>
                  </a:lnTo>
                  <a:lnTo>
                    <a:pt x="207759" y="20002"/>
                  </a:lnTo>
                  <a:lnTo>
                    <a:pt x="210007" y="22237"/>
                  </a:lnTo>
                  <a:lnTo>
                    <a:pt x="210007" y="1016"/>
                  </a:lnTo>
                  <a:lnTo>
                    <a:pt x="180009" y="24993"/>
                  </a:lnTo>
                  <a:lnTo>
                    <a:pt x="180009" y="29997"/>
                  </a:lnTo>
                  <a:lnTo>
                    <a:pt x="149999" y="29997"/>
                  </a:lnTo>
                  <a:lnTo>
                    <a:pt x="138328" y="32359"/>
                  </a:lnTo>
                  <a:lnTo>
                    <a:pt x="128803" y="38785"/>
                  </a:lnTo>
                  <a:lnTo>
                    <a:pt x="122364" y="48323"/>
                  </a:lnTo>
                  <a:lnTo>
                    <a:pt x="120002" y="59994"/>
                  </a:lnTo>
                  <a:lnTo>
                    <a:pt x="120002" y="370001"/>
                  </a:lnTo>
                  <a:lnTo>
                    <a:pt x="122364" y="381673"/>
                  </a:lnTo>
                  <a:lnTo>
                    <a:pt x="128803" y="391198"/>
                  </a:lnTo>
                  <a:lnTo>
                    <a:pt x="138328" y="397624"/>
                  </a:lnTo>
                  <a:lnTo>
                    <a:pt x="149999" y="399999"/>
                  </a:lnTo>
                  <a:lnTo>
                    <a:pt x="390004" y="399999"/>
                  </a:lnTo>
                  <a:lnTo>
                    <a:pt x="401675" y="397624"/>
                  </a:lnTo>
                  <a:lnTo>
                    <a:pt x="411200" y="391198"/>
                  </a:lnTo>
                  <a:lnTo>
                    <a:pt x="417639" y="381673"/>
                  </a:lnTo>
                  <a:lnTo>
                    <a:pt x="417969" y="379996"/>
                  </a:lnTo>
                  <a:lnTo>
                    <a:pt x="420001" y="370001"/>
                  </a:lnTo>
                  <a:lnTo>
                    <a:pt x="420001" y="129997"/>
                  </a:lnTo>
                  <a:lnTo>
                    <a:pt x="420001" y="109994"/>
                  </a:lnTo>
                  <a:lnTo>
                    <a:pt x="420001" y="59994"/>
                  </a:lnTo>
                  <a:close/>
                </a:path>
              </a:pathLst>
            </a:custGeom>
            <a:solidFill>
              <a:srgbClr val="A11F41"/>
            </a:solidFill>
          </p:spPr>
          <p:txBody>
            <a:bodyPr wrap="square" lIns="0" tIns="0" rIns="0" bIns="0" rtlCol="0">
              <a:prstTxWarp prst="textNoShape">
                <a:avLst/>
              </a:prstTxWarp>
              <a:noAutofit/>
            </a:bodyPr>
            <a:lstStyle/>
            <a:p>
              <a:endParaRPr lang="es-MX"/>
            </a:p>
          </p:txBody>
        </p:sp>
        <p:sp>
          <p:nvSpPr>
            <p:cNvPr id="9" name="Textbox 29">
              <a:extLst>
                <a:ext uri="{FF2B5EF4-FFF2-40B4-BE49-F238E27FC236}">
                  <a16:creationId xmlns:a16="http://schemas.microsoft.com/office/drawing/2014/main" id="{BE2C0245-C1CC-2883-87EC-23762D0B51D7}"/>
                </a:ext>
              </a:extLst>
            </p:cNvPr>
            <p:cNvSpPr txBox="1"/>
            <p:nvPr/>
          </p:nvSpPr>
          <p:spPr>
            <a:xfrm>
              <a:off x="180255" y="165989"/>
              <a:ext cx="7078159" cy="955913"/>
            </a:xfrm>
            <a:prstGeom prst="rect">
              <a:avLst/>
            </a:prstGeom>
          </p:spPr>
          <p:txBody>
            <a:bodyPr wrap="square" lIns="0" tIns="0" rIns="0" bIns="0" rtlCol="0">
              <a:noAutofit/>
            </a:bodyPr>
            <a:lstStyle/>
            <a:p>
              <a:pPr marL="74930">
                <a:spcBef>
                  <a:spcPts val="1010"/>
                </a:spcBef>
                <a:buNone/>
              </a:pPr>
              <a:r>
                <a:rPr lang="es-ES" sz="2000" spc="-60" dirty="0">
                  <a:solidFill>
                    <a:schemeClr val="accent3">
                      <a:lumMod val="75000"/>
                    </a:schemeClr>
                  </a:solidFill>
                  <a:effectLst/>
                  <a:latin typeface="Arial Black" panose="020B0A04020102020204" pitchFamily="34" charset="0"/>
                  <a:ea typeface="Arial MT"/>
                  <a:cs typeface="Arial MT"/>
                </a:rPr>
                <a:t>Agenda</a:t>
              </a:r>
              <a:r>
                <a:rPr lang="es-ES" sz="2000" spc="-110" dirty="0">
                  <a:solidFill>
                    <a:schemeClr val="accent3">
                      <a:lumMod val="75000"/>
                    </a:schemeClr>
                  </a:solidFill>
                  <a:effectLst/>
                  <a:latin typeface="Arial Black" panose="020B0A04020102020204" pitchFamily="34" charset="0"/>
                  <a:ea typeface="Arial MT"/>
                  <a:cs typeface="Arial MT"/>
                </a:rPr>
                <a:t> </a:t>
              </a:r>
              <a:r>
                <a:rPr lang="es-ES" sz="2000" spc="-60" dirty="0">
                  <a:solidFill>
                    <a:schemeClr val="accent3">
                      <a:lumMod val="75000"/>
                    </a:schemeClr>
                  </a:solidFill>
                  <a:effectLst/>
                  <a:latin typeface="Arial Black" panose="020B0A04020102020204" pitchFamily="34" charset="0"/>
                  <a:ea typeface="Arial MT"/>
                  <a:cs typeface="Arial MT"/>
                </a:rPr>
                <a:t>de</a:t>
              </a:r>
              <a:r>
                <a:rPr lang="es-ES" sz="2000" spc="-110" dirty="0">
                  <a:solidFill>
                    <a:schemeClr val="accent3">
                      <a:lumMod val="75000"/>
                    </a:schemeClr>
                  </a:solidFill>
                  <a:effectLst/>
                  <a:latin typeface="Arial Black" panose="020B0A04020102020204" pitchFamily="34" charset="0"/>
                  <a:ea typeface="Arial MT"/>
                  <a:cs typeface="Arial MT"/>
                </a:rPr>
                <a:t> </a:t>
              </a:r>
              <a:r>
                <a:rPr lang="es-ES" sz="2000" spc="-60" dirty="0">
                  <a:solidFill>
                    <a:schemeClr val="accent3">
                      <a:lumMod val="75000"/>
                    </a:schemeClr>
                  </a:solidFill>
                  <a:effectLst/>
                  <a:latin typeface="Arial Black" panose="020B0A04020102020204" pitchFamily="34" charset="0"/>
                  <a:ea typeface="Arial MT"/>
                  <a:cs typeface="Arial MT"/>
                </a:rPr>
                <a:t>Trabajo</a:t>
              </a:r>
              <a:endParaRPr lang="es-MX" sz="2000" dirty="0">
                <a:solidFill>
                  <a:schemeClr val="accent3">
                    <a:lumMod val="75000"/>
                  </a:schemeClr>
                </a:solidFill>
                <a:effectLst/>
                <a:latin typeface="Arial MT"/>
                <a:ea typeface="Arial MT"/>
                <a:cs typeface="Arial MT"/>
              </a:endParaRPr>
            </a:p>
          </p:txBody>
        </p:sp>
      </p:grpSp>
      <p:grpSp>
        <p:nvGrpSpPr>
          <p:cNvPr id="25" name="Group 45">
            <a:extLst>
              <a:ext uri="{FF2B5EF4-FFF2-40B4-BE49-F238E27FC236}">
                <a16:creationId xmlns:a16="http://schemas.microsoft.com/office/drawing/2014/main" id="{79481457-0559-A607-7629-AD0724187745}"/>
              </a:ext>
            </a:extLst>
          </p:cNvPr>
          <p:cNvGrpSpPr>
            <a:grpSpLocks/>
          </p:cNvGrpSpPr>
          <p:nvPr/>
        </p:nvGrpSpPr>
        <p:grpSpPr>
          <a:xfrm>
            <a:off x="9080971" y="8296910"/>
            <a:ext cx="538480" cy="532130"/>
            <a:chOff x="0" y="0"/>
            <a:chExt cx="538480" cy="532130"/>
          </a:xfrm>
        </p:grpSpPr>
        <p:pic>
          <p:nvPicPr>
            <p:cNvPr id="26" name="Image 46">
              <a:extLst>
                <a:ext uri="{FF2B5EF4-FFF2-40B4-BE49-F238E27FC236}">
                  <a16:creationId xmlns:a16="http://schemas.microsoft.com/office/drawing/2014/main" id="{31580D16-FADF-72B2-510F-D970175A5D17}"/>
                </a:ext>
              </a:extLst>
            </p:cNvPr>
            <p:cNvPicPr/>
            <p:nvPr/>
          </p:nvPicPr>
          <p:blipFill>
            <a:blip r:embed="rId2" cstate="print"/>
            <a:stretch>
              <a:fillRect/>
            </a:stretch>
          </p:blipFill>
          <p:spPr>
            <a:xfrm>
              <a:off x="0" y="0"/>
              <a:ext cx="537852" cy="531913"/>
            </a:xfrm>
            <a:prstGeom prst="rect">
              <a:avLst/>
            </a:prstGeom>
          </p:spPr>
        </p:pic>
        <p:sp>
          <p:nvSpPr>
            <p:cNvPr id="27" name="Textbox 47">
              <a:extLst>
                <a:ext uri="{FF2B5EF4-FFF2-40B4-BE49-F238E27FC236}">
                  <a16:creationId xmlns:a16="http://schemas.microsoft.com/office/drawing/2014/main" id="{403B6B48-508D-EFFC-D36D-47CB50B5A470}"/>
                </a:ext>
              </a:extLst>
            </p:cNvPr>
            <p:cNvSpPr txBox="1"/>
            <p:nvPr/>
          </p:nvSpPr>
          <p:spPr>
            <a:xfrm>
              <a:off x="0" y="0"/>
              <a:ext cx="538480" cy="532130"/>
            </a:xfrm>
            <a:prstGeom prst="rect">
              <a:avLst/>
            </a:prstGeom>
          </p:spPr>
          <p:txBody>
            <a:bodyPr wrap="square" lIns="0" tIns="0" rIns="0" bIns="0" rtlCol="0">
              <a:noAutofit/>
            </a:bodyPr>
            <a:lstStyle/>
            <a:p>
              <a:pPr marL="139065">
                <a:spcBef>
                  <a:spcPts val="670"/>
                </a:spcBef>
                <a:buNone/>
              </a:pPr>
              <a:r>
                <a:rPr lang="es-ES" sz="1100" b="1" spc="-50">
                  <a:solidFill>
                    <a:srgbClr val="AE8219"/>
                  </a:solidFill>
                  <a:effectLst/>
                  <a:latin typeface="Tahoma" panose="020B0604030504040204" pitchFamily="34" charset="0"/>
                  <a:ea typeface="Arial MT"/>
                  <a:cs typeface="Arial MT"/>
                </a:rPr>
                <a:t>3</a:t>
              </a:r>
              <a:endParaRPr lang="es-MX" sz="1100">
                <a:effectLst/>
                <a:latin typeface="Arial MT"/>
                <a:ea typeface="Arial MT"/>
                <a:cs typeface="Arial MT"/>
              </a:endParaRPr>
            </a:p>
          </p:txBody>
        </p:sp>
      </p:grpSp>
      <p:sp>
        <p:nvSpPr>
          <p:cNvPr id="31" name="Rectangle 24">
            <a:extLst>
              <a:ext uri="{FF2B5EF4-FFF2-40B4-BE49-F238E27FC236}">
                <a16:creationId xmlns:a16="http://schemas.microsoft.com/office/drawing/2014/main" id="{8A61A76B-EE06-3C1D-083C-C9CE5320DCC3}"/>
              </a:ext>
            </a:extLst>
          </p:cNvPr>
          <p:cNvSpPr>
            <a:spLocks noChangeArrowheads="1"/>
          </p:cNvSpPr>
          <p:nvPr/>
        </p:nvSpPr>
        <p:spPr bwMode="auto">
          <a:xfrm>
            <a:off x="2101686"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2" name="CuadroTexto 1">
            <a:extLst>
              <a:ext uri="{FF2B5EF4-FFF2-40B4-BE49-F238E27FC236}">
                <a16:creationId xmlns:a16="http://schemas.microsoft.com/office/drawing/2014/main" id="{728B3CFC-A4D0-1E7D-47B5-801D5C26C32E}"/>
              </a:ext>
            </a:extLst>
          </p:cNvPr>
          <p:cNvSpPr txBox="1"/>
          <p:nvPr/>
        </p:nvSpPr>
        <p:spPr>
          <a:xfrm>
            <a:off x="442452" y="2217083"/>
            <a:ext cx="5988151" cy="3139321"/>
          </a:xfrm>
          <a:prstGeom prst="rect">
            <a:avLst/>
          </a:prstGeom>
          <a:noFill/>
          <a:ln w="38100">
            <a:solidFill>
              <a:srgbClr val="C00000"/>
            </a:solidFill>
          </a:ln>
        </p:spPr>
        <p:txBody>
          <a:bodyPr wrap="square">
            <a:spAutoFit/>
          </a:bodyPr>
          <a:lstStyle/>
          <a:p>
            <a:pPr algn="just"/>
            <a:r>
              <a:rPr lang="es-MX" sz="2200" b="0" i="0" u="none" strike="noStrike" baseline="0" dirty="0">
                <a:solidFill>
                  <a:srgbClr val="000000"/>
                </a:solidFill>
                <a:latin typeface="Arial" panose="020B0604020202020204" pitchFamily="34" charset="0"/>
                <a:cs typeface="Arial" panose="020B0604020202020204" pitchFamily="34" charset="0"/>
              </a:rPr>
              <a:t>Para la preparación de la </a:t>
            </a:r>
            <a:r>
              <a:rPr lang="es-MX" sz="2200" b="1" i="0" u="none" strike="noStrike" baseline="0" dirty="0">
                <a:solidFill>
                  <a:srgbClr val="C00000"/>
                </a:solidFill>
                <a:latin typeface="Arial" panose="020B0604020202020204" pitchFamily="34" charset="0"/>
                <a:cs typeface="Arial" panose="020B0604020202020204" pitchFamily="34" charset="0"/>
              </a:rPr>
              <a:t>Quinta Sesión Ordinaria </a:t>
            </a:r>
            <a:r>
              <a:rPr lang="es-MX" sz="2200" b="0" i="0" u="none" strike="noStrike" baseline="0" dirty="0">
                <a:solidFill>
                  <a:srgbClr val="000000"/>
                </a:solidFill>
                <a:latin typeface="Arial" panose="020B0604020202020204" pitchFamily="34" charset="0"/>
                <a:cs typeface="Arial" panose="020B0604020202020204" pitchFamily="34" charset="0"/>
              </a:rPr>
              <a:t>del Consejo Técnico Escolar (</a:t>
            </a:r>
            <a:r>
              <a:rPr lang="es-MX" sz="2200" b="1" i="0" u="none" strike="noStrike" baseline="0" dirty="0">
                <a:solidFill>
                  <a:srgbClr val="000000"/>
                </a:solidFill>
                <a:latin typeface="Arial" panose="020B0604020202020204" pitchFamily="34" charset="0"/>
                <a:cs typeface="Arial" panose="020B0604020202020204" pitchFamily="34" charset="0"/>
              </a:rPr>
              <a:t>CTE</a:t>
            </a:r>
            <a:r>
              <a:rPr lang="es-MX" sz="2200" b="0" i="0" u="none" strike="noStrike" baseline="0" dirty="0">
                <a:solidFill>
                  <a:srgbClr val="000000"/>
                </a:solidFill>
                <a:latin typeface="Arial" panose="020B0604020202020204" pitchFamily="34" charset="0"/>
                <a:cs typeface="Arial" panose="020B0604020202020204" pitchFamily="34" charset="0"/>
              </a:rPr>
              <a:t>) se les propone abordar los siguientes </a:t>
            </a:r>
            <a:r>
              <a:rPr lang="es-MX" sz="2200" b="1" i="0" u="none" strike="noStrike" baseline="0" dirty="0">
                <a:solidFill>
                  <a:srgbClr val="C00000"/>
                </a:solidFill>
                <a:latin typeface="Arial" panose="020B0604020202020204" pitchFamily="34" charset="0"/>
                <a:cs typeface="Arial" panose="020B0604020202020204" pitchFamily="34" charset="0"/>
              </a:rPr>
              <a:t>temas</a:t>
            </a:r>
            <a:r>
              <a:rPr lang="es-MX" sz="2200" b="0" i="0" u="none" strike="noStrike" baseline="0" dirty="0">
                <a:solidFill>
                  <a:srgbClr val="000000"/>
                </a:solidFill>
                <a:latin typeface="Arial" panose="020B0604020202020204" pitchFamily="34" charset="0"/>
                <a:cs typeface="Arial" panose="020B0604020202020204" pitchFamily="34" charset="0"/>
              </a:rPr>
              <a:t>:</a:t>
            </a:r>
          </a:p>
          <a:p>
            <a:pPr algn="l"/>
            <a:endParaRPr lang="es-MX" sz="2200" b="0" i="0" u="none" strike="noStrike" baseline="0" dirty="0">
              <a:solidFill>
                <a:srgbClr val="00000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MX" sz="2200" b="1" dirty="0">
                <a:solidFill>
                  <a:srgbClr val="C00000"/>
                </a:solidFill>
                <a:latin typeface="Arial" panose="020B0604020202020204" pitchFamily="34" charset="0"/>
                <a:cs typeface="Arial" panose="020B0604020202020204" pitchFamily="34" charset="0"/>
              </a:rPr>
              <a:t>El papel directivo en la construcción de Comunidades de Aprendizaje.</a:t>
            </a:r>
          </a:p>
          <a:p>
            <a:pPr marL="285750" indent="-285750" algn="just">
              <a:buFont typeface="Wingdings" panose="05000000000000000000" pitchFamily="2" charset="2"/>
              <a:buChar char="Ø"/>
            </a:pPr>
            <a:endParaRPr lang="es-MX" sz="2200" b="1" i="0" u="none" strike="noStrike" baseline="0" dirty="0">
              <a:solidFill>
                <a:srgbClr val="C00000"/>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s-MX" sz="2200" b="1" dirty="0">
                <a:solidFill>
                  <a:srgbClr val="C00000"/>
                </a:solidFill>
                <a:latin typeface="Arial" panose="020B0604020202020204" pitchFamily="34" charset="0"/>
                <a:cs typeface="Arial" panose="020B0604020202020204" pitchFamily="34" charset="0"/>
              </a:rPr>
              <a:t>P</a:t>
            </a:r>
            <a:r>
              <a:rPr lang="es-MX" sz="2200" b="1" i="0" u="none" strike="noStrike" baseline="0" dirty="0">
                <a:solidFill>
                  <a:srgbClr val="C00000"/>
                </a:solidFill>
                <a:latin typeface="Arial" panose="020B0604020202020204" pitchFamily="34" charset="0"/>
                <a:cs typeface="Arial" panose="020B0604020202020204" pitchFamily="34" charset="0"/>
              </a:rPr>
              <a:t>reparación de la </a:t>
            </a:r>
            <a:r>
              <a:rPr lang="es-MX" sz="2200" b="1" dirty="0">
                <a:solidFill>
                  <a:srgbClr val="C00000"/>
                </a:solidFill>
                <a:latin typeface="Arial" panose="020B0604020202020204" pitchFamily="34" charset="0"/>
                <a:cs typeface="Arial" panose="020B0604020202020204" pitchFamily="34" charset="0"/>
              </a:rPr>
              <a:t>Quint</a:t>
            </a:r>
            <a:r>
              <a:rPr lang="es-MX" sz="2200" b="1" i="0" u="none" strike="noStrike" baseline="0" dirty="0">
                <a:solidFill>
                  <a:srgbClr val="C00000"/>
                </a:solidFill>
                <a:latin typeface="Arial" panose="020B0604020202020204" pitchFamily="34" charset="0"/>
                <a:cs typeface="Arial" panose="020B0604020202020204" pitchFamily="34" charset="0"/>
              </a:rPr>
              <a:t>a Sesión Ordinaria del CTE.</a:t>
            </a:r>
            <a:endParaRPr lang="es-MX" sz="2200" b="1" dirty="0">
              <a:solidFill>
                <a:srgbClr val="C00000"/>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46C25F86-28B6-5148-2C4B-7998FEDCD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736" y="2061960"/>
            <a:ext cx="5418385" cy="3353319"/>
          </a:xfrm>
          <a:prstGeom prst="rect">
            <a:avLst/>
          </a:prstGeom>
        </p:spPr>
      </p:pic>
    </p:spTree>
    <p:extLst>
      <p:ext uri="{BB962C8B-B14F-4D97-AF65-F5344CB8AC3E}">
        <p14:creationId xmlns:p14="http://schemas.microsoft.com/office/powerpoint/2010/main" val="24755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7">
            <a:extLst>
              <a:ext uri="{FF2B5EF4-FFF2-40B4-BE49-F238E27FC236}">
                <a16:creationId xmlns:a16="http://schemas.microsoft.com/office/drawing/2014/main" id="{51FFEE9A-9325-93A1-8F60-1A62E71A3AC6}"/>
              </a:ext>
            </a:extLst>
          </p:cNvPr>
          <p:cNvGrpSpPr>
            <a:grpSpLocks/>
          </p:cNvGrpSpPr>
          <p:nvPr/>
        </p:nvGrpSpPr>
        <p:grpSpPr>
          <a:xfrm>
            <a:off x="591688" y="1069025"/>
            <a:ext cx="9160865" cy="1323439"/>
            <a:chOff x="-2007219" y="-2166055"/>
            <a:chExt cx="8447169" cy="715181"/>
          </a:xfrm>
        </p:grpSpPr>
        <p:sp>
          <p:nvSpPr>
            <p:cNvPr id="5" name="Graphic 38">
              <a:extLst>
                <a:ext uri="{FF2B5EF4-FFF2-40B4-BE49-F238E27FC236}">
                  <a16:creationId xmlns:a16="http://schemas.microsoft.com/office/drawing/2014/main" id="{DFBF10DA-3621-3577-CF65-17FC3E8FDF9A}"/>
                </a:ext>
              </a:extLst>
            </p:cNvPr>
            <p:cNvSpPr/>
            <p:nvPr/>
          </p:nvSpPr>
          <p:spPr>
            <a:xfrm>
              <a:off x="-2007219" y="-2166055"/>
              <a:ext cx="1252855" cy="349250"/>
            </a:xfrm>
            <a:custGeom>
              <a:avLst/>
              <a:gdLst/>
              <a:ahLst/>
              <a:cxnLst/>
              <a:rect l="l" t="t" r="r" b="b"/>
              <a:pathLst>
                <a:path w="1252855" h="349250">
                  <a:moveTo>
                    <a:pt x="0" y="348754"/>
                  </a:moveTo>
                  <a:lnTo>
                    <a:pt x="0" y="152400"/>
                  </a:lnTo>
                  <a:lnTo>
                    <a:pt x="7769" y="104226"/>
                  </a:lnTo>
                  <a:lnTo>
                    <a:pt x="29405" y="62391"/>
                  </a:lnTo>
                  <a:lnTo>
                    <a:pt x="62396" y="29402"/>
                  </a:lnTo>
                  <a:lnTo>
                    <a:pt x="104231" y="7768"/>
                  </a:lnTo>
                  <a:lnTo>
                    <a:pt x="152400" y="0"/>
                  </a:lnTo>
                  <a:lnTo>
                    <a:pt x="1252245" y="0"/>
                  </a:lnTo>
                </a:path>
              </a:pathLst>
            </a:custGeom>
            <a:ln w="6350">
              <a:solidFill>
                <a:srgbClr val="12322B"/>
              </a:solidFill>
              <a:prstDash val="solid"/>
            </a:ln>
          </p:spPr>
          <p:txBody>
            <a:bodyPr wrap="square" lIns="0" tIns="0" rIns="0" bIns="0" rtlCol="0">
              <a:prstTxWarp prst="textNoShape">
                <a:avLst/>
              </a:prstTxWarp>
              <a:noAutofit/>
            </a:bodyPr>
            <a:lstStyle/>
            <a:p>
              <a:endParaRPr lang="es-MX"/>
            </a:p>
          </p:txBody>
        </p:sp>
        <p:sp>
          <p:nvSpPr>
            <p:cNvPr id="6" name="Graphic 39">
              <a:extLst>
                <a:ext uri="{FF2B5EF4-FFF2-40B4-BE49-F238E27FC236}">
                  <a16:creationId xmlns:a16="http://schemas.microsoft.com/office/drawing/2014/main" id="{DF6D592C-6331-5A1F-4BFA-A2CEC1791F75}"/>
                </a:ext>
              </a:extLst>
            </p:cNvPr>
            <p:cNvSpPr/>
            <p:nvPr/>
          </p:nvSpPr>
          <p:spPr>
            <a:xfrm flipV="1">
              <a:off x="-2004044" y="-1816805"/>
              <a:ext cx="7798419" cy="120364"/>
            </a:xfrm>
            <a:custGeom>
              <a:avLst/>
              <a:gdLst/>
              <a:ahLst/>
              <a:cxnLst/>
              <a:rect l="l" t="t" r="r" b="b"/>
              <a:pathLst>
                <a:path w="5641975">
                  <a:moveTo>
                    <a:pt x="0" y="0"/>
                  </a:moveTo>
                  <a:lnTo>
                    <a:pt x="5641555" y="0"/>
                  </a:lnTo>
                </a:path>
              </a:pathLst>
            </a:custGeom>
            <a:ln w="25400">
              <a:solidFill>
                <a:srgbClr val="12322B"/>
              </a:solidFill>
              <a:prstDash val="solid"/>
            </a:ln>
          </p:spPr>
          <p:txBody>
            <a:bodyPr wrap="square" lIns="0" tIns="0" rIns="0" bIns="0" rtlCol="0">
              <a:prstTxWarp prst="textNoShape">
                <a:avLst/>
              </a:prstTxWarp>
              <a:noAutofit/>
            </a:bodyPr>
            <a:lstStyle/>
            <a:p>
              <a:endParaRPr lang="es-MX"/>
            </a:p>
          </p:txBody>
        </p:sp>
        <p:sp>
          <p:nvSpPr>
            <p:cNvPr id="7" name="Graphic 40">
              <a:extLst>
                <a:ext uri="{FF2B5EF4-FFF2-40B4-BE49-F238E27FC236}">
                  <a16:creationId xmlns:a16="http://schemas.microsoft.com/office/drawing/2014/main" id="{E1EA63CA-6E61-2D46-AF76-138798776924}"/>
                </a:ext>
              </a:extLst>
            </p:cNvPr>
            <p:cNvSpPr/>
            <p:nvPr/>
          </p:nvSpPr>
          <p:spPr>
            <a:xfrm>
              <a:off x="6037995" y="-2071764"/>
              <a:ext cx="401955" cy="401955"/>
            </a:xfrm>
            <a:custGeom>
              <a:avLst/>
              <a:gdLst/>
              <a:ahLst/>
              <a:cxnLst/>
              <a:rect l="l" t="t" r="r" b="b"/>
              <a:pathLst>
                <a:path w="401955" h="401955">
                  <a:moveTo>
                    <a:pt x="44335" y="211645"/>
                  </a:moveTo>
                  <a:lnTo>
                    <a:pt x="22440" y="211645"/>
                  </a:lnTo>
                  <a:lnTo>
                    <a:pt x="30480" y="254905"/>
                  </a:lnTo>
                  <a:lnTo>
                    <a:pt x="48246" y="293802"/>
                  </a:lnTo>
                  <a:lnTo>
                    <a:pt x="74396" y="326994"/>
                  </a:lnTo>
                  <a:lnTo>
                    <a:pt x="107591" y="353144"/>
                  </a:lnTo>
                  <a:lnTo>
                    <a:pt x="146489" y="370910"/>
                  </a:lnTo>
                  <a:lnTo>
                    <a:pt x="189750" y="378955"/>
                  </a:lnTo>
                  <a:lnTo>
                    <a:pt x="189750" y="396494"/>
                  </a:lnTo>
                  <a:lnTo>
                    <a:pt x="194652" y="401396"/>
                  </a:lnTo>
                  <a:lnTo>
                    <a:pt x="206743" y="401396"/>
                  </a:lnTo>
                  <a:lnTo>
                    <a:pt x="211645" y="396494"/>
                  </a:lnTo>
                  <a:lnTo>
                    <a:pt x="211645" y="378955"/>
                  </a:lnTo>
                  <a:lnTo>
                    <a:pt x="254634" y="370910"/>
                  </a:lnTo>
                  <a:lnTo>
                    <a:pt x="254780" y="370910"/>
                  </a:lnTo>
                  <a:lnTo>
                    <a:pt x="285062" y="357060"/>
                  </a:lnTo>
                  <a:lnTo>
                    <a:pt x="189750" y="357060"/>
                  </a:lnTo>
                  <a:lnTo>
                    <a:pt x="145231" y="347343"/>
                  </a:lnTo>
                  <a:lnTo>
                    <a:pt x="106465" y="325978"/>
                  </a:lnTo>
                  <a:lnTo>
                    <a:pt x="75417" y="294930"/>
                  </a:lnTo>
                  <a:lnTo>
                    <a:pt x="54052" y="256164"/>
                  </a:lnTo>
                  <a:lnTo>
                    <a:pt x="44335" y="211645"/>
                  </a:lnTo>
                  <a:close/>
                </a:path>
                <a:path w="401955" h="401955">
                  <a:moveTo>
                    <a:pt x="211645" y="44348"/>
                  </a:moveTo>
                  <a:lnTo>
                    <a:pt x="189750" y="44348"/>
                  </a:lnTo>
                  <a:lnTo>
                    <a:pt x="189750" y="66230"/>
                  </a:lnTo>
                  <a:lnTo>
                    <a:pt x="143431" y="78510"/>
                  </a:lnTo>
                  <a:lnTo>
                    <a:pt x="105297" y="105297"/>
                  </a:lnTo>
                  <a:lnTo>
                    <a:pt x="78510" y="143431"/>
                  </a:lnTo>
                  <a:lnTo>
                    <a:pt x="66230" y="189750"/>
                  </a:lnTo>
                  <a:lnTo>
                    <a:pt x="4902" y="189750"/>
                  </a:lnTo>
                  <a:lnTo>
                    <a:pt x="0" y="194652"/>
                  </a:lnTo>
                  <a:lnTo>
                    <a:pt x="0" y="206743"/>
                  </a:lnTo>
                  <a:lnTo>
                    <a:pt x="4902" y="211645"/>
                  </a:lnTo>
                  <a:lnTo>
                    <a:pt x="66230" y="211645"/>
                  </a:lnTo>
                  <a:lnTo>
                    <a:pt x="78510" y="257964"/>
                  </a:lnTo>
                  <a:lnTo>
                    <a:pt x="105297" y="296098"/>
                  </a:lnTo>
                  <a:lnTo>
                    <a:pt x="143431" y="322886"/>
                  </a:lnTo>
                  <a:lnTo>
                    <a:pt x="189750" y="335165"/>
                  </a:lnTo>
                  <a:lnTo>
                    <a:pt x="189750" y="357060"/>
                  </a:lnTo>
                  <a:lnTo>
                    <a:pt x="211645" y="357060"/>
                  </a:lnTo>
                  <a:lnTo>
                    <a:pt x="211645" y="335165"/>
                  </a:lnTo>
                  <a:lnTo>
                    <a:pt x="257776" y="322886"/>
                  </a:lnTo>
                  <a:lnTo>
                    <a:pt x="270781" y="313817"/>
                  </a:lnTo>
                  <a:lnTo>
                    <a:pt x="200698" y="313817"/>
                  </a:lnTo>
                  <a:lnTo>
                    <a:pt x="156668" y="304927"/>
                  </a:lnTo>
                  <a:lnTo>
                    <a:pt x="120711" y="280684"/>
                  </a:lnTo>
                  <a:lnTo>
                    <a:pt x="96469" y="244728"/>
                  </a:lnTo>
                  <a:lnTo>
                    <a:pt x="87579" y="200698"/>
                  </a:lnTo>
                  <a:lnTo>
                    <a:pt x="96465" y="156687"/>
                  </a:lnTo>
                  <a:lnTo>
                    <a:pt x="120689" y="120745"/>
                  </a:lnTo>
                  <a:lnTo>
                    <a:pt x="156623" y="96499"/>
                  </a:lnTo>
                  <a:lnTo>
                    <a:pt x="200698" y="87579"/>
                  </a:lnTo>
                  <a:lnTo>
                    <a:pt x="270875" y="87579"/>
                  </a:lnTo>
                  <a:lnTo>
                    <a:pt x="257964" y="78510"/>
                  </a:lnTo>
                  <a:lnTo>
                    <a:pt x="211645" y="66230"/>
                  </a:lnTo>
                  <a:lnTo>
                    <a:pt x="211645" y="44348"/>
                  </a:lnTo>
                  <a:close/>
                </a:path>
                <a:path w="401955" h="401955">
                  <a:moveTo>
                    <a:pt x="378942" y="211645"/>
                  </a:moveTo>
                  <a:lnTo>
                    <a:pt x="357060" y="211645"/>
                  </a:lnTo>
                  <a:lnTo>
                    <a:pt x="347343" y="256164"/>
                  </a:lnTo>
                  <a:lnTo>
                    <a:pt x="325978" y="294930"/>
                  </a:lnTo>
                  <a:lnTo>
                    <a:pt x="294930" y="325978"/>
                  </a:lnTo>
                  <a:lnTo>
                    <a:pt x="256164" y="347343"/>
                  </a:lnTo>
                  <a:lnTo>
                    <a:pt x="211645" y="357060"/>
                  </a:lnTo>
                  <a:lnTo>
                    <a:pt x="285062" y="357060"/>
                  </a:lnTo>
                  <a:lnTo>
                    <a:pt x="326861" y="326994"/>
                  </a:lnTo>
                  <a:lnTo>
                    <a:pt x="353048" y="293802"/>
                  </a:lnTo>
                  <a:lnTo>
                    <a:pt x="370853" y="254905"/>
                  </a:lnTo>
                  <a:lnTo>
                    <a:pt x="378942" y="211645"/>
                  </a:lnTo>
                  <a:close/>
                </a:path>
                <a:path w="401955" h="401955">
                  <a:moveTo>
                    <a:pt x="270875" y="87579"/>
                  </a:moveTo>
                  <a:lnTo>
                    <a:pt x="200698" y="87579"/>
                  </a:lnTo>
                  <a:lnTo>
                    <a:pt x="244708" y="96499"/>
                  </a:lnTo>
                  <a:lnTo>
                    <a:pt x="280650" y="120745"/>
                  </a:lnTo>
                  <a:lnTo>
                    <a:pt x="304896" y="156687"/>
                  </a:lnTo>
                  <a:lnTo>
                    <a:pt x="313817" y="200698"/>
                  </a:lnTo>
                  <a:lnTo>
                    <a:pt x="304927" y="244728"/>
                  </a:lnTo>
                  <a:lnTo>
                    <a:pt x="280684" y="280684"/>
                  </a:lnTo>
                  <a:lnTo>
                    <a:pt x="244728" y="304927"/>
                  </a:lnTo>
                  <a:lnTo>
                    <a:pt x="200698" y="313817"/>
                  </a:lnTo>
                  <a:lnTo>
                    <a:pt x="270781" y="313817"/>
                  </a:lnTo>
                  <a:lnTo>
                    <a:pt x="295991" y="296098"/>
                  </a:lnTo>
                  <a:lnTo>
                    <a:pt x="296844" y="294930"/>
                  </a:lnTo>
                  <a:lnTo>
                    <a:pt x="322824" y="257964"/>
                  </a:lnTo>
                  <a:lnTo>
                    <a:pt x="335153" y="211645"/>
                  </a:lnTo>
                  <a:lnTo>
                    <a:pt x="396494" y="211645"/>
                  </a:lnTo>
                  <a:lnTo>
                    <a:pt x="401396" y="206743"/>
                  </a:lnTo>
                  <a:lnTo>
                    <a:pt x="401396" y="194652"/>
                  </a:lnTo>
                  <a:lnTo>
                    <a:pt x="396494" y="189750"/>
                  </a:lnTo>
                  <a:lnTo>
                    <a:pt x="335165" y="189750"/>
                  </a:lnTo>
                  <a:lnTo>
                    <a:pt x="322886" y="143431"/>
                  </a:lnTo>
                  <a:lnTo>
                    <a:pt x="296098" y="105297"/>
                  </a:lnTo>
                  <a:lnTo>
                    <a:pt x="270875" y="87579"/>
                  </a:lnTo>
                  <a:close/>
                </a:path>
                <a:path w="401955" h="401955">
                  <a:moveTo>
                    <a:pt x="206743" y="0"/>
                  </a:moveTo>
                  <a:lnTo>
                    <a:pt x="194652" y="0"/>
                  </a:lnTo>
                  <a:lnTo>
                    <a:pt x="189750" y="4902"/>
                  </a:lnTo>
                  <a:lnTo>
                    <a:pt x="189750" y="22440"/>
                  </a:lnTo>
                  <a:lnTo>
                    <a:pt x="146489" y="30485"/>
                  </a:lnTo>
                  <a:lnTo>
                    <a:pt x="107591" y="48252"/>
                  </a:lnTo>
                  <a:lnTo>
                    <a:pt x="74396" y="74401"/>
                  </a:lnTo>
                  <a:lnTo>
                    <a:pt x="48246" y="107593"/>
                  </a:lnTo>
                  <a:lnTo>
                    <a:pt x="30480" y="146490"/>
                  </a:lnTo>
                  <a:lnTo>
                    <a:pt x="22440" y="189750"/>
                  </a:lnTo>
                  <a:lnTo>
                    <a:pt x="44335" y="189750"/>
                  </a:lnTo>
                  <a:lnTo>
                    <a:pt x="54046" y="145259"/>
                  </a:lnTo>
                  <a:lnTo>
                    <a:pt x="75391" y="106513"/>
                  </a:lnTo>
                  <a:lnTo>
                    <a:pt x="106409" y="75473"/>
                  </a:lnTo>
                  <a:lnTo>
                    <a:pt x="145148" y="54098"/>
                  </a:lnTo>
                  <a:lnTo>
                    <a:pt x="189692" y="44348"/>
                  </a:lnTo>
                  <a:lnTo>
                    <a:pt x="285250" y="44348"/>
                  </a:lnTo>
                  <a:lnTo>
                    <a:pt x="254901" y="30485"/>
                  </a:lnTo>
                  <a:lnTo>
                    <a:pt x="211645" y="22440"/>
                  </a:lnTo>
                  <a:lnTo>
                    <a:pt x="211645" y="4902"/>
                  </a:lnTo>
                  <a:lnTo>
                    <a:pt x="206743" y="0"/>
                  </a:lnTo>
                  <a:close/>
                </a:path>
                <a:path w="401955" h="401955">
                  <a:moveTo>
                    <a:pt x="285250" y="44348"/>
                  </a:moveTo>
                  <a:lnTo>
                    <a:pt x="211645" y="44348"/>
                  </a:lnTo>
                  <a:lnTo>
                    <a:pt x="256136" y="54098"/>
                  </a:lnTo>
                  <a:lnTo>
                    <a:pt x="294882" y="75473"/>
                  </a:lnTo>
                  <a:lnTo>
                    <a:pt x="325922" y="106513"/>
                  </a:lnTo>
                  <a:lnTo>
                    <a:pt x="347297" y="145259"/>
                  </a:lnTo>
                  <a:lnTo>
                    <a:pt x="357047" y="189750"/>
                  </a:lnTo>
                  <a:lnTo>
                    <a:pt x="378955" y="189750"/>
                  </a:lnTo>
                  <a:lnTo>
                    <a:pt x="370909" y="146490"/>
                  </a:lnTo>
                  <a:lnTo>
                    <a:pt x="353141" y="107593"/>
                  </a:lnTo>
                  <a:lnTo>
                    <a:pt x="326990" y="74401"/>
                  </a:lnTo>
                  <a:lnTo>
                    <a:pt x="293796" y="48252"/>
                  </a:lnTo>
                  <a:lnTo>
                    <a:pt x="285250" y="44348"/>
                  </a:lnTo>
                  <a:close/>
                </a:path>
              </a:pathLst>
            </a:custGeom>
            <a:solidFill>
              <a:srgbClr val="12322B"/>
            </a:solidFill>
          </p:spPr>
          <p:txBody>
            <a:bodyPr wrap="square" lIns="0" tIns="0" rIns="0" bIns="0" rtlCol="0">
              <a:prstTxWarp prst="textNoShape">
                <a:avLst/>
              </a:prstTxWarp>
              <a:noAutofit/>
            </a:bodyPr>
            <a:lstStyle/>
            <a:p>
              <a:endParaRPr lang="es-MX" dirty="0"/>
            </a:p>
          </p:txBody>
        </p:sp>
        <p:pic>
          <p:nvPicPr>
            <p:cNvPr id="8" name="Image 41">
              <a:extLst>
                <a:ext uri="{FF2B5EF4-FFF2-40B4-BE49-F238E27FC236}">
                  <a16:creationId xmlns:a16="http://schemas.microsoft.com/office/drawing/2014/main" id="{98A8C283-87C7-AB9E-4178-C66C07F1028C}"/>
                </a:ext>
              </a:extLst>
            </p:cNvPr>
            <p:cNvPicPr/>
            <p:nvPr/>
          </p:nvPicPr>
          <p:blipFill>
            <a:blip r:embed="rId2" cstate="print"/>
            <a:stretch>
              <a:fillRect/>
            </a:stretch>
          </p:blipFill>
          <p:spPr>
            <a:xfrm>
              <a:off x="6182239" y="-1941117"/>
              <a:ext cx="125450" cy="167855"/>
            </a:xfrm>
            <a:prstGeom prst="rect">
              <a:avLst/>
            </a:prstGeom>
          </p:spPr>
        </p:pic>
        <p:sp>
          <p:nvSpPr>
            <p:cNvPr id="11" name="Textbox 42">
              <a:extLst>
                <a:ext uri="{FF2B5EF4-FFF2-40B4-BE49-F238E27FC236}">
                  <a16:creationId xmlns:a16="http://schemas.microsoft.com/office/drawing/2014/main" id="{A10DFE68-5A5B-B33A-048F-674E5D29207E}"/>
                </a:ext>
              </a:extLst>
            </p:cNvPr>
            <p:cNvSpPr txBox="1"/>
            <p:nvPr/>
          </p:nvSpPr>
          <p:spPr>
            <a:xfrm>
              <a:off x="-2007219" y="-1968399"/>
              <a:ext cx="5645150" cy="517525"/>
            </a:xfrm>
            <a:prstGeom prst="rect">
              <a:avLst/>
            </a:prstGeom>
          </p:spPr>
          <p:txBody>
            <a:bodyPr wrap="square" lIns="0" tIns="0" rIns="0" bIns="0" rtlCol="0">
              <a:noAutofit/>
            </a:bodyPr>
            <a:lstStyle/>
            <a:p>
              <a:pPr marL="74930">
                <a:spcBef>
                  <a:spcPts val="1250"/>
                </a:spcBef>
                <a:buNone/>
              </a:pPr>
              <a:r>
                <a:rPr lang="es-ES" sz="2000" spc="-10" dirty="0">
                  <a:solidFill>
                    <a:schemeClr val="accent3">
                      <a:lumMod val="75000"/>
                    </a:schemeClr>
                  </a:solidFill>
                  <a:effectLst/>
                  <a:latin typeface="Arial Black" panose="020B0A04020102020204" pitchFamily="34" charset="0"/>
                  <a:ea typeface="Tahoma" panose="020B0604030504040204" pitchFamily="34" charset="0"/>
                </a:rPr>
                <a:t>Propósitos</a:t>
              </a:r>
              <a:endParaRPr lang="es-MX" sz="2000" dirty="0">
                <a:solidFill>
                  <a:schemeClr val="accent3">
                    <a:lumMod val="75000"/>
                  </a:schemeClr>
                </a:solidFill>
                <a:effectLst/>
                <a:latin typeface="Tahoma" panose="020B0604030504040204" pitchFamily="34" charset="0"/>
                <a:ea typeface="Tahoma" panose="020B0604030504040204" pitchFamily="34" charset="0"/>
              </a:endParaRPr>
            </a:p>
          </p:txBody>
        </p:sp>
      </p:grpSp>
      <p:sp>
        <p:nvSpPr>
          <p:cNvPr id="2" name="CuadroTexto 1">
            <a:extLst>
              <a:ext uri="{FF2B5EF4-FFF2-40B4-BE49-F238E27FC236}">
                <a16:creationId xmlns:a16="http://schemas.microsoft.com/office/drawing/2014/main" id="{58BCDAC5-0FAD-B4B8-4797-44303544384A}"/>
              </a:ext>
            </a:extLst>
          </p:cNvPr>
          <p:cNvSpPr txBox="1"/>
          <p:nvPr/>
        </p:nvSpPr>
        <p:spPr>
          <a:xfrm>
            <a:off x="429457" y="2221792"/>
            <a:ext cx="5941846" cy="2462213"/>
          </a:xfrm>
          <a:prstGeom prst="rect">
            <a:avLst/>
          </a:prstGeom>
          <a:noFill/>
          <a:ln w="38100">
            <a:solidFill>
              <a:schemeClr val="accent6">
                <a:lumMod val="50000"/>
              </a:schemeClr>
            </a:solidFill>
          </a:ln>
        </p:spPr>
        <p:txBody>
          <a:bodyPr wrap="square">
            <a:spAutoFit/>
          </a:bodyPr>
          <a:lstStyle/>
          <a:p>
            <a:pPr marL="285750" indent="-285750" algn="just">
              <a:buFont typeface="Wingdings" panose="05000000000000000000" pitchFamily="2" charset="2"/>
              <a:buChar char="v"/>
            </a:pPr>
            <a:r>
              <a:rPr lang="es-MX" sz="2200" b="1" dirty="0">
                <a:solidFill>
                  <a:schemeClr val="accent6">
                    <a:lumMod val="75000"/>
                  </a:schemeClr>
                </a:solidFill>
                <a:latin typeface="Arial" panose="020B0604020202020204" pitchFamily="34" charset="0"/>
                <a:cs typeface="Arial" panose="020B0604020202020204" pitchFamily="34" charset="0"/>
              </a:rPr>
              <a:t>Reflexionar sobre la práctica directiva en la Nueva Escuela Mexicana y los retos que enfrentan en la implementación del Plan de Estudio 2022.</a:t>
            </a:r>
          </a:p>
          <a:p>
            <a:endParaRPr lang="es-MX" sz="2200" b="1" dirty="0">
              <a:solidFill>
                <a:schemeClr val="accent6">
                  <a:lumMod val="75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MX" sz="2200" b="1" i="0" u="none" strike="noStrike" baseline="0" dirty="0">
                <a:solidFill>
                  <a:schemeClr val="accent6">
                    <a:lumMod val="75000"/>
                  </a:schemeClr>
                </a:solidFill>
                <a:latin typeface="Arial" panose="020B0604020202020204" pitchFamily="34" charset="0"/>
                <a:cs typeface="Arial" panose="020B0604020202020204" pitchFamily="34" charset="0"/>
              </a:rPr>
              <a:t>Preparar la Quinta Sesión Ordinaria del C.T.E.</a:t>
            </a:r>
            <a:endParaRPr lang="es-MX" sz="2200" b="1" dirty="0">
              <a:solidFill>
                <a:schemeClr val="accent6">
                  <a:lumMod val="75000"/>
                </a:schemeClr>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FA91A01-9430-D899-2764-E7F2F1E40924}"/>
              </a:ext>
            </a:extLst>
          </p:cNvPr>
          <p:cNvPicPr>
            <a:picLocks noChangeAspect="1"/>
          </p:cNvPicPr>
          <p:nvPr/>
        </p:nvPicPr>
        <p:blipFill>
          <a:blip r:embed="rId3">
            <a:extLst>
              <a:ext uri="{28A0092B-C50C-407E-A947-70E740481C1C}">
                <a14:useLocalDpi xmlns:a14="http://schemas.microsoft.com/office/drawing/2010/main" val="0"/>
              </a:ext>
            </a:extLst>
          </a:blip>
          <a:srcRect t="35913"/>
          <a:stretch>
            <a:fillRect/>
          </a:stretch>
        </p:blipFill>
        <p:spPr>
          <a:xfrm>
            <a:off x="6713793" y="2218567"/>
            <a:ext cx="4539994" cy="3879372"/>
          </a:xfrm>
          <a:prstGeom prst="rect">
            <a:avLst/>
          </a:prstGeom>
        </p:spPr>
      </p:pic>
    </p:spTree>
    <p:extLst>
      <p:ext uri="{BB962C8B-B14F-4D97-AF65-F5344CB8AC3E}">
        <p14:creationId xmlns:p14="http://schemas.microsoft.com/office/powerpoint/2010/main" val="391891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F3A318-6E1C-9422-B9F9-DA41C459A778}"/>
              </a:ext>
            </a:extLst>
          </p:cNvPr>
          <p:cNvSpPr txBox="1"/>
          <p:nvPr/>
        </p:nvSpPr>
        <p:spPr>
          <a:xfrm>
            <a:off x="1214438" y="1201221"/>
            <a:ext cx="9186863" cy="369332"/>
          </a:xfrm>
          <a:prstGeom prst="rect">
            <a:avLst/>
          </a:prstGeom>
          <a:noFill/>
        </p:spPr>
        <p:txBody>
          <a:bodyPr wrap="square">
            <a:spAutoFit/>
          </a:bodyPr>
          <a:lstStyle/>
          <a:p>
            <a:r>
              <a:rPr lang="es-MX" sz="1800" b="1" dirty="0">
                <a:solidFill>
                  <a:srgbClr val="C00000"/>
                </a:solidFill>
                <a:latin typeface="Arial" panose="020B0604020202020204" pitchFamily="34" charset="0"/>
                <a:cs typeface="Arial" panose="020B0604020202020204" pitchFamily="34" charset="0"/>
              </a:rPr>
              <a:t>ESTÁNDARES PARA EL LIDERAZGO EN LAS COMUNIDADES DE APRENDIZAJE</a:t>
            </a:r>
            <a:endParaRPr lang="es-MX" dirty="0"/>
          </a:p>
        </p:txBody>
      </p:sp>
      <p:sp>
        <p:nvSpPr>
          <p:cNvPr id="6" name="Globo: flecha derecha 5">
            <a:extLst>
              <a:ext uri="{FF2B5EF4-FFF2-40B4-BE49-F238E27FC236}">
                <a16:creationId xmlns:a16="http://schemas.microsoft.com/office/drawing/2014/main" id="{F00C2435-017B-627D-98D8-8180003DA141}"/>
              </a:ext>
            </a:extLst>
          </p:cNvPr>
          <p:cNvSpPr/>
          <p:nvPr/>
        </p:nvSpPr>
        <p:spPr>
          <a:xfrm>
            <a:off x="2146646" y="1885951"/>
            <a:ext cx="2743200" cy="1543050"/>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s-MX" b="1" dirty="0">
                <a:latin typeface="Arial" panose="020B0604020202020204" pitchFamily="34" charset="0"/>
                <a:cs typeface="Arial" panose="020B0604020202020204" pitchFamily="34" charset="0"/>
              </a:rPr>
              <a:t>Liderar el aprendizaje de estudiantes y adultos</a:t>
            </a:r>
          </a:p>
        </p:txBody>
      </p:sp>
      <p:sp>
        <p:nvSpPr>
          <p:cNvPr id="7" name="Flecha: pentágono 6">
            <a:extLst>
              <a:ext uri="{FF2B5EF4-FFF2-40B4-BE49-F238E27FC236}">
                <a16:creationId xmlns:a16="http://schemas.microsoft.com/office/drawing/2014/main" id="{A2B94B68-C67E-CE67-B028-F2E504A5A75C}"/>
              </a:ext>
            </a:extLst>
          </p:cNvPr>
          <p:cNvSpPr/>
          <p:nvPr/>
        </p:nvSpPr>
        <p:spPr>
          <a:xfrm>
            <a:off x="5500688" y="1885951"/>
            <a:ext cx="4900613" cy="154305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s-MX" b="1" dirty="0">
                <a:latin typeface="Arial" panose="020B0604020202020204" pitchFamily="34" charset="0"/>
                <a:cs typeface="Arial" panose="020B0604020202020204" pitchFamily="34" charset="0"/>
              </a:rPr>
              <a:t>Los directores efectivos lideran escuelas que sitúan en el centro de su labor el aprendizaje de los estudiantes y adultos.</a:t>
            </a:r>
          </a:p>
        </p:txBody>
      </p:sp>
      <p:sp>
        <p:nvSpPr>
          <p:cNvPr id="9" name="Globo: flecha derecha 8">
            <a:extLst>
              <a:ext uri="{FF2B5EF4-FFF2-40B4-BE49-F238E27FC236}">
                <a16:creationId xmlns:a16="http://schemas.microsoft.com/office/drawing/2014/main" id="{823A0579-8B42-A5A4-7714-06D39664F260}"/>
              </a:ext>
            </a:extLst>
          </p:cNvPr>
          <p:cNvSpPr/>
          <p:nvPr/>
        </p:nvSpPr>
        <p:spPr>
          <a:xfrm>
            <a:off x="2146646" y="4095750"/>
            <a:ext cx="2743200" cy="1561029"/>
          </a:xfrm>
          <a:prstGeom prst="rightArrowCallou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s-MX" b="1" dirty="0">
                <a:latin typeface="Arial" panose="020B0604020202020204" pitchFamily="34" charset="0"/>
                <a:cs typeface="Arial" panose="020B0604020202020204" pitchFamily="34" charset="0"/>
              </a:rPr>
              <a:t>Liderar comunidades diversas</a:t>
            </a:r>
          </a:p>
        </p:txBody>
      </p:sp>
      <p:sp>
        <p:nvSpPr>
          <p:cNvPr id="10" name="Flecha: pentágono 9">
            <a:extLst>
              <a:ext uri="{FF2B5EF4-FFF2-40B4-BE49-F238E27FC236}">
                <a16:creationId xmlns:a16="http://schemas.microsoft.com/office/drawing/2014/main" id="{99D216A3-72F1-EC0A-E30B-17E3FCA6C57A}"/>
              </a:ext>
            </a:extLst>
          </p:cNvPr>
          <p:cNvSpPr/>
          <p:nvPr/>
        </p:nvSpPr>
        <p:spPr>
          <a:xfrm>
            <a:off x="5500687" y="4095750"/>
            <a:ext cx="4900613" cy="1561029"/>
          </a:xfrm>
          <a:prstGeom prst="homePlat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s-MX" b="1" dirty="0">
                <a:latin typeface="Arial" panose="020B0604020202020204" pitchFamily="34" charset="0"/>
                <a:cs typeface="Arial" panose="020B0604020202020204" pitchFamily="34" charset="0"/>
              </a:rPr>
              <a:t>Los directores eficaces establecen altas expectativas y estándares para el desarrollo académico, social, emocional y físico de todos los estudiantes.</a:t>
            </a:r>
          </a:p>
        </p:txBody>
      </p:sp>
    </p:spTree>
    <p:extLst>
      <p:ext uri="{BB962C8B-B14F-4D97-AF65-F5344CB8AC3E}">
        <p14:creationId xmlns:p14="http://schemas.microsoft.com/office/powerpoint/2010/main" val="390773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lobo: flecha derecha 2">
            <a:extLst>
              <a:ext uri="{FF2B5EF4-FFF2-40B4-BE49-F238E27FC236}">
                <a16:creationId xmlns:a16="http://schemas.microsoft.com/office/drawing/2014/main" id="{F8A219B0-4AB7-6BED-6C6E-3480FCEEFB5C}"/>
              </a:ext>
            </a:extLst>
          </p:cNvPr>
          <p:cNvSpPr/>
          <p:nvPr/>
        </p:nvSpPr>
        <p:spPr>
          <a:xfrm>
            <a:off x="789334" y="1152526"/>
            <a:ext cx="2753966" cy="1176338"/>
          </a:xfrm>
          <a:prstGeom prst="rightArrowCallou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s-MX" b="1" dirty="0">
                <a:latin typeface="Arial" panose="020B0604020202020204" pitchFamily="34" charset="0"/>
                <a:cs typeface="Arial" panose="020B0604020202020204" pitchFamily="34" charset="0"/>
              </a:rPr>
              <a:t>Liderar mejora continua</a:t>
            </a:r>
          </a:p>
        </p:txBody>
      </p:sp>
      <p:sp>
        <p:nvSpPr>
          <p:cNvPr id="4" name="Flecha: pentágono 3">
            <a:extLst>
              <a:ext uri="{FF2B5EF4-FFF2-40B4-BE49-F238E27FC236}">
                <a16:creationId xmlns:a16="http://schemas.microsoft.com/office/drawing/2014/main" id="{954B0F87-6169-E85C-BE2E-91B32461B831}"/>
              </a:ext>
            </a:extLst>
          </p:cNvPr>
          <p:cNvSpPr/>
          <p:nvPr/>
        </p:nvSpPr>
        <p:spPr>
          <a:xfrm>
            <a:off x="4314825" y="1076326"/>
            <a:ext cx="6858000" cy="1366837"/>
          </a:xfrm>
          <a:prstGeom prst="homePlat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s-MX" b="1" dirty="0">
                <a:latin typeface="Arial" panose="020B0604020202020204" pitchFamily="34" charset="0"/>
                <a:cs typeface="Arial" panose="020B0604020202020204" pitchFamily="34" charset="0"/>
              </a:rPr>
              <a:t>Los directores efectivos demandan contenidos y enseñanzas que aseguren los logros de los estudiantes y otros objetivos de la escuela.</a:t>
            </a:r>
          </a:p>
        </p:txBody>
      </p:sp>
      <p:sp>
        <p:nvSpPr>
          <p:cNvPr id="5" name="Globo: flecha derecha 4">
            <a:extLst>
              <a:ext uri="{FF2B5EF4-FFF2-40B4-BE49-F238E27FC236}">
                <a16:creationId xmlns:a16="http://schemas.microsoft.com/office/drawing/2014/main" id="{65C69AA2-EE83-F399-A353-33727BA7FD82}"/>
              </a:ext>
            </a:extLst>
          </p:cNvPr>
          <p:cNvSpPr/>
          <p:nvPr/>
        </p:nvSpPr>
        <p:spPr>
          <a:xfrm>
            <a:off x="789334" y="2840831"/>
            <a:ext cx="2753966" cy="1176338"/>
          </a:xfrm>
          <a:prstGeom prst="rightArrowCallou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s-MX" b="1" dirty="0">
                <a:latin typeface="Arial" panose="020B0604020202020204" pitchFamily="34" charset="0"/>
                <a:cs typeface="Arial" panose="020B0604020202020204" pitchFamily="34" charset="0"/>
              </a:rPr>
              <a:t>Liderar el uso de conocimiento y datos</a:t>
            </a:r>
          </a:p>
        </p:txBody>
      </p:sp>
      <p:sp>
        <p:nvSpPr>
          <p:cNvPr id="6" name="Flecha: pentágono 5">
            <a:extLst>
              <a:ext uri="{FF2B5EF4-FFF2-40B4-BE49-F238E27FC236}">
                <a16:creationId xmlns:a16="http://schemas.microsoft.com/office/drawing/2014/main" id="{71DD3664-E331-2F42-20CE-2E037711008B}"/>
              </a:ext>
            </a:extLst>
          </p:cNvPr>
          <p:cNvSpPr/>
          <p:nvPr/>
        </p:nvSpPr>
        <p:spPr>
          <a:xfrm>
            <a:off x="4314825" y="2840831"/>
            <a:ext cx="6858000" cy="1366837"/>
          </a:xfrm>
          <a:prstGeom prst="homePlate">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s-MX" b="1" dirty="0">
                <a:latin typeface="Arial" panose="020B0604020202020204" pitchFamily="34" charset="0"/>
                <a:cs typeface="Arial" panose="020B0604020202020204" pitchFamily="34" charset="0"/>
              </a:rPr>
              <a:t>Los directores efectivos gestionan datos y conocimientos para informar decisiones y medir el progreso del rendimiento de estudiantes, adultos y escuelas.</a:t>
            </a:r>
          </a:p>
        </p:txBody>
      </p:sp>
      <p:sp>
        <p:nvSpPr>
          <p:cNvPr id="7" name="Flecha: pentágono 6">
            <a:extLst>
              <a:ext uri="{FF2B5EF4-FFF2-40B4-BE49-F238E27FC236}">
                <a16:creationId xmlns:a16="http://schemas.microsoft.com/office/drawing/2014/main" id="{429FB8E7-A453-EAAC-6BCB-7B6A25B395FB}"/>
              </a:ext>
            </a:extLst>
          </p:cNvPr>
          <p:cNvSpPr/>
          <p:nvPr/>
        </p:nvSpPr>
        <p:spPr>
          <a:xfrm>
            <a:off x="4314825" y="4605336"/>
            <a:ext cx="6858000" cy="1366837"/>
          </a:xfrm>
          <a:prstGeom prst="homePlat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s-MX" b="1" dirty="0">
                <a:latin typeface="Arial" panose="020B0604020202020204" pitchFamily="34" charset="0"/>
                <a:cs typeface="Arial" panose="020B0604020202020204" pitchFamily="34" charset="0"/>
              </a:rPr>
              <a:t>Los directores eficaces involucran activamente a la comunidad para crear una responsabilidad compartida por el desempeño y desarrollo de los estudiantes.</a:t>
            </a:r>
          </a:p>
        </p:txBody>
      </p:sp>
      <p:sp>
        <p:nvSpPr>
          <p:cNvPr id="9" name="Globo: flecha derecha 8">
            <a:extLst>
              <a:ext uri="{FF2B5EF4-FFF2-40B4-BE49-F238E27FC236}">
                <a16:creationId xmlns:a16="http://schemas.microsoft.com/office/drawing/2014/main" id="{F94B3EA7-D036-D006-1238-5C15C78924AC}"/>
              </a:ext>
            </a:extLst>
          </p:cNvPr>
          <p:cNvSpPr/>
          <p:nvPr/>
        </p:nvSpPr>
        <p:spPr>
          <a:xfrm>
            <a:off x="789334" y="4605336"/>
            <a:ext cx="2753966" cy="1176338"/>
          </a:xfrm>
          <a:prstGeom prst="rightArrowCallou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s-MX" sz="1600" b="1" dirty="0">
                <a:latin typeface="Arial" panose="020B0604020202020204" pitchFamily="34" charset="0"/>
                <a:cs typeface="Arial" panose="020B0604020202020204" pitchFamily="34" charset="0"/>
              </a:rPr>
              <a:t>Liderar padres, familias y participación de la comunidad</a:t>
            </a:r>
          </a:p>
        </p:txBody>
      </p:sp>
    </p:spTree>
    <p:extLst>
      <p:ext uri="{BB962C8B-B14F-4D97-AF65-F5344CB8AC3E}">
        <p14:creationId xmlns:p14="http://schemas.microsoft.com/office/powerpoint/2010/main" val="25756833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7265</TotalTime>
  <Words>1732</Words>
  <Application>Microsoft Office PowerPoint</Application>
  <PresentationFormat>Panorámica</PresentationFormat>
  <Paragraphs>92</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Aptos</vt:lpstr>
      <vt:lpstr>Aptos Display</vt:lpstr>
      <vt:lpstr>Arial</vt:lpstr>
      <vt:lpstr>Arial Black</vt:lpstr>
      <vt:lpstr>Arial MT</vt:lpstr>
      <vt:lpstr>Tahoma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revisor</dc:creator>
  <cp:lastModifiedBy>Avelina Galindo Celix</cp:lastModifiedBy>
  <cp:revision>213</cp:revision>
  <dcterms:created xsi:type="dcterms:W3CDTF">2024-11-19T20:55:37Z</dcterms:created>
  <dcterms:modified xsi:type="dcterms:W3CDTF">2026-02-23T02:01:13Z</dcterms:modified>
</cp:coreProperties>
</file>