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lvl="0">
      <a:defRPr lang="es-MX"/>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75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427FA9-29E3-48B6-B674-6791ACF6660B}" type="doc">
      <dgm:prSet loTypeId="urn:microsoft.com/office/officeart/2005/8/layout/cycle5" loCatId="cycle" qsTypeId="urn:microsoft.com/office/officeart/2005/8/quickstyle/3d1" qsCatId="3D" csTypeId="urn:microsoft.com/office/officeart/2005/8/colors/accent1_2" csCatId="accent1" phldr="1"/>
      <dgm:spPr/>
      <dgm:t>
        <a:bodyPr/>
        <a:lstStyle/>
        <a:p>
          <a:endParaRPr lang="es-MX"/>
        </a:p>
      </dgm:t>
    </dgm:pt>
    <dgm:pt modelId="{813A357A-4057-4F36-AD89-6047F7AAC36A}">
      <dgm:prSet phldrT="[Texto]" custT="1"/>
      <dgm:spPr>
        <a:solidFill>
          <a:srgbClr val="990033"/>
        </a:solidFill>
      </dgm:spPr>
      <dgm:t>
        <a:bodyPr/>
        <a:lstStyle/>
        <a:p>
          <a:r>
            <a:rPr lang="es-ES" sz="1600" b="1" dirty="0"/>
            <a:t>Una forma de pensar propia.</a:t>
          </a:r>
          <a:endParaRPr lang="es-MX" sz="1600" b="1" dirty="0"/>
        </a:p>
      </dgm:t>
    </dgm:pt>
    <dgm:pt modelId="{683FC61E-D65B-4E8F-A2C5-9263FA51F6B0}" type="parTrans" cxnId="{38507502-05E8-4E97-B0AB-446049837F0E}">
      <dgm:prSet/>
      <dgm:spPr/>
      <dgm:t>
        <a:bodyPr/>
        <a:lstStyle/>
        <a:p>
          <a:endParaRPr lang="es-MX"/>
        </a:p>
      </dgm:t>
    </dgm:pt>
    <dgm:pt modelId="{BF5E4B2E-24A0-4A50-B542-D4E587E9BC7C}" type="sibTrans" cxnId="{38507502-05E8-4E97-B0AB-446049837F0E}">
      <dgm:prSet/>
      <dgm:spPr>
        <a:ln w="28575">
          <a:solidFill>
            <a:srgbClr val="00B050"/>
          </a:solidFill>
        </a:ln>
      </dgm:spPr>
      <dgm:t>
        <a:bodyPr/>
        <a:lstStyle/>
        <a:p>
          <a:endParaRPr lang="es-MX"/>
        </a:p>
      </dgm:t>
    </dgm:pt>
    <dgm:pt modelId="{031D02BA-BFAA-4042-A032-88B2609F974F}">
      <dgm:prSet phldrT="[Texto]" custT="1"/>
      <dgm:spPr>
        <a:solidFill>
          <a:srgbClr val="990033"/>
        </a:solidFill>
      </dgm:spPr>
      <dgm:t>
        <a:bodyPr/>
        <a:lstStyle/>
        <a:p>
          <a:r>
            <a:rPr lang="es-ES" sz="1600" b="1" dirty="0"/>
            <a:t>Ser conscientes de la importancia que tiene la presencia de otras personas en su vida.</a:t>
          </a:r>
          <a:endParaRPr lang="es-MX" sz="1600" b="1" dirty="0"/>
        </a:p>
      </dgm:t>
    </dgm:pt>
    <dgm:pt modelId="{401E9E37-6481-4FF3-A292-B15103BDFBF2}" type="parTrans" cxnId="{B9260894-0340-4D3C-B09A-F0E8CCCD7204}">
      <dgm:prSet/>
      <dgm:spPr/>
      <dgm:t>
        <a:bodyPr/>
        <a:lstStyle/>
        <a:p>
          <a:endParaRPr lang="es-MX"/>
        </a:p>
      </dgm:t>
    </dgm:pt>
    <dgm:pt modelId="{47B4BE62-96C7-4EC9-AA24-8EFB4A1FE45C}" type="sibTrans" cxnId="{B9260894-0340-4D3C-B09A-F0E8CCCD7204}">
      <dgm:prSet/>
      <dgm:spPr>
        <a:ln w="28575">
          <a:solidFill>
            <a:srgbClr val="00B050"/>
          </a:solidFill>
        </a:ln>
      </dgm:spPr>
      <dgm:t>
        <a:bodyPr/>
        <a:lstStyle/>
        <a:p>
          <a:endParaRPr lang="es-MX"/>
        </a:p>
      </dgm:t>
    </dgm:pt>
    <dgm:pt modelId="{03338ABA-32B5-4154-9F7E-62C897B488AC}">
      <dgm:prSet phldrT="[Texto]" custT="1"/>
      <dgm:spPr>
        <a:solidFill>
          <a:srgbClr val="990033"/>
        </a:solidFill>
      </dgm:spPr>
      <dgm:t>
        <a:bodyPr/>
        <a:lstStyle/>
        <a:p>
          <a:r>
            <a:rPr lang="es-ES" sz="1600" b="1" dirty="0"/>
            <a:t>Reconocer la urgencia de oponerse a cualquier tipo de injusticia, discriminación, racismo o clasismo, en cualquier ámbito de su vida.</a:t>
          </a:r>
          <a:endParaRPr lang="es-MX" sz="1600" b="1" dirty="0"/>
        </a:p>
      </dgm:t>
    </dgm:pt>
    <dgm:pt modelId="{85EE256C-24AA-4945-A6CE-4524E4535EC9}" type="parTrans" cxnId="{91B1DE35-7C07-46A2-B52B-CF6B5F21CD35}">
      <dgm:prSet/>
      <dgm:spPr/>
      <dgm:t>
        <a:bodyPr/>
        <a:lstStyle/>
        <a:p>
          <a:endParaRPr lang="es-MX"/>
        </a:p>
      </dgm:t>
    </dgm:pt>
    <dgm:pt modelId="{3211A961-53CA-48E7-B826-6DED70BA384D}" type="sibTrans" cxnId="{91B1DE35-7C07-46A2-B52B-CF6B5F21CD35}">
      <dgm:prSet/>
      <dgm:spPr>
        <a:solidFill>
          <a:srgbClr val="00B050"/>
        </a:solidFill>
        <a:ln w="28575">
          <a:solidFill>
            <a:srgbClr val="00B050"/>
          </a:solidFill>
        </a:ln>
      </dgm:spPr>
      <dgm:t>
        <a:bodyPr/>
        <a:lstStyle/>
        <a:p>
          <a:endParaRPr lang="es-MX"/>
        </a:p>
      </dgm:t>
    </dgm:pt>
    <dgm:pt modelId="{F14F35E5-C8EA-4DCD-852B-B52FCB753E4F}" type="pres">
      <dgm:prSet presAssocID="{15427FA9-29E3-48B6-B674-6791ACF6660B}" presName="cycle" presStyleCnt="0">
        <dgm:presLayoutVars>
          <dgm:dir/>
          <dgm:resizeHandles val="exact"/>
        </dgm:presLayoutVars>
      </dgm:prSet>
      <dgm:spPr/>
    </dgm:pt>
    <dgm:pt modelId="{5818F43E-ACEC-44C5-9A5E-F01C35AC9000}" type="pres">
      <dgm:prSet presAssocID="{813A357A-4057-4F36-AD89-6047F7AAC36A}" presName="node" presStyleLbl="node1" presStyleIdx="0" presStyleCnt="3">
        <dgm:presLayoutVars>
          <dgm:bulletEnabled val="1"/>
        </dgm:presLayoutVars>
      </dgm:prSet>
      <dgm:spPr/>
    </dgm:pt>
    <dgm:pt modelId="{0001E11B-8422-48ED-96FF-320DB3BD35AE}" type="pres">
      <dgm:prSet presAssocID="{813A357A-4057-4F36-AD89-6047F7AAC36A}" presName="spNode" presStyleCnt="0"/>
      <dgm:spPr/>
    </dgm:pt>
    <dgm:pt modelId="{B9603A7B-6531-4A66-8ADC-41433471EE47}" type="pres">
      <dgm:prSet presAssocID="{BF5E4B2E-24A0-4A50-B542-D4E587E9BC7C}" presName="sibTrans" presStyleLbl="sibTrans1D1" presStyleIdx="0" presStyleCnt="3"/>
      <dgm:spPr/>
    </dgm:pt>
    <dgm:pt modelId="{83890958-8C84-41EE-AFDF-3BF625C12196}" type="pres">
      <dgm:prSet presAssocID="{031D02BA-BFAA-4042-A032-88B2609F974F}" presName="node" presStyleLbl="node1" presStyleIdx="1" presStyleCnt="3" custScaleY="121926" custRadScaleRad="108535" custRadScaleInc="-6423">
        <dgm:presLayoutVars>
          <dgm:bulletEnabled val="1"/>
        </dgm:presLayoutVars>
      </dgm:prSet>
      <dgm:spPr/>
    </dgm:pt>
    <dgm:pt modelId="{0846FC3F-4B18-4ED0-94B9-6B5F0B203F59}" type="pres">
      <dgm:prSet presAssocID="{031D02BA-BFAA-4042-A032-88B2609F974F}" presName="spNode" presStyleCnt="0"/>
      <dgm:spPr/>
    </dgm:pt>
    <dgm:pt modelId="{EB5576D3-7852-4A33-A040-480DBF656E8E}" type="pres">
      <dgm:prSet presAssocID="{47B4BE62-96C7-4EC9-AA24-8EFB4A1FE45C}" presName="sibTrans" presStyleLbl="sibTrans1D1" presStyleIdx="1" presStyleCnt="3"/>
      <dgm:spPr/>
    </dgm:pt>
    <dgm:pt modelId="{0745B05F-7DD7-4BA5-9799-E7DDDF197FCB}" type="pres">
      <dgm:prSet presAssocID="{03338ABA-32B5-4154-9F7E-62C897B488AC}" presName="node" presStyleLbl="node1" presStyleIdx="2" presStyleCnt="3" custScaleX="115697" custScaleY="167731">
        <dgm:presLayoutVars>
          <dgm:bulletEnabled val="1"/>
        </dgm:presLayoutVars>
      </dgm:prSet>
      <dgm:spPr/>
    </dgm:pt>
    <dgm:pt modelId="{BA8FE08E-A379-4962-B48C-0A4F10974D76}" type="pres">
      <dgm:prSet presAssocID="{03338ABA-32B5-4154-9F7E-62C897B488AC}" presName="spNode" presStyleCnt="0"/>
      <dgm:spPr/>
    </dgm:pt>
    <dgm:pt modelId="{BCBA3482-CEF5-4EC7-9454-44D56CA058B5}" type="pres">
      <dgm:prSet presAssocID="{3211A961-53CA-48E7-B826-6DED70BA384D}" presName="sibTrans" presStyleLbl="sibTrans1D1" presStyleIdx="2" presStyleCnt="3"/>
      <dgm:spPr/>
    </dgm:pt>
  </dgm:ptLst>
  <dgm:cxnLst>
    <dgm:cxn modelId="{38507502-05E8-4E97-B0AB-446049837F0E}" srcId="{15427FA9-29E3-48B6-B674-6791ACF6660B}" destId="{813A357A-4057-4F36-AD89-6047F7AAC36A}" srcOrd="0" destOrd="0" parTransId="{683FC61E-D65B-4E8F-A2C5-9263FA51F6B0}" sibTransId="{BF5E4B2E-24A0-4A50-B542-D4E587E9BC7C}"/>
    <dgm:cxn modelId="{2CBEFD31-E67E-4F65-8E03-58E63EFE5639}" type="presOf" srcId="{031D02BA-BFAA-4042-A032-88B2609F974F}" destId="{83890958-8C84-41EE-AFDF-3BF625C12196}" srcOrd="0" destOrd="0" presId="urn:microsoft.com/office/officeart/2005/8/layout/cycle5"/>
    <dgm:cxn modelId="{91B1DE35-7C07-46A2-B52B-CF6B5F21CD35}" srcId="{15427FA9-29E3-48B6-B674-6791ACF6660B}" destId="{03338ABA-32B5-4154-9F7E-62C897B488AC}" srcOrd="2" destOrd="0" parTransId="{85EE256C-24AA-4945-A6CE-4524E4535EC9}" sibTransId="{3211A961-53CA-48E7-B826-6DED70BA384D}"/>
    <dgm:cxn modelId="{B5359D64-87C8-4ACF-9BBF-4A720E9A5501}" type="presOf" srcId="{15427FA9-29E3-48B6-B674-6791ACF6660B}" destId="{F14F35E5-C8EA-4DCD-852B-B52FCB753E4F}" srcOrd="0" destOrd="0" presId="urn:microsoft.com/office/officeart/2005/8/layout/cycle5"/>
    <dgm:cxn modelId="{3BD40545-1342-4989-9696-B21328EF1496}" type="presOf" srcId="{03338ABA-32B5-4154-9F7E-62C897B488AC}" destId="{0745B05F-7DD7-4BA5-9799-E7DDDF197FCB}" srcOrd="0" destOrd="0" presId="urn:microsoft.com/office/officeart/2005/8/layout/cycle5"/>
    <dgm:cxn modelId="{B9260894-0340-4D3C-B09A-F0E8CCCD7204}" srcId="{15427FA9-29E3-48B6-B674-6791ACF6660B}" destId="{031D02BA-BFAA-4042-A032-88B2609F974F}" srcOrd="1" destOrd="0" parTransId="{401E9E37-6481-4FF3-A292-B15103BDFBF2}" sibTransId="{47B4BE62-96C7-4EC9-AA24-8EFB4A1FE45C}"/>
    <dgm:cxn modelId="{DB5AB1C6-7F66-4A0B-9CA2-4A1A5BB7F386}" type="presOf" srcId="{BF5E4B2E-24A0-4A50-B542-D4E587E9BC7C}" destId="{B9603A7B-6531-4A66-8ADC-41433471EE47}" srcOrd="0" destOrd="0" presId="urn:microsoft.com/office/officeart/2005/8/layout/cycle5"/>
    <dgm:cxn modelId="{6730C1D9-DA19-443B-AE3A-06ADE3B124EF}" type="presOf" srcId="{3211A961-53CA-48E7-B826-6DED70BA384D}" destId="{BCBA3482-CEF5-4EC7-9454-44D56CA058B5}" srcOrd="0" destOrd="0" presId="urn:microsoft.com/office/officeart/2005/8/layout/cycle5"/>
    <dgm:cxn modelId="{F8B0F4DE-439C-4BD5-B4FF-30FD4CC81550}" type="presOf" srcId="{813A357A-4057-4F36-AD89-6047F7AAC36A}" destId="{5818F43E-ACEC-44C5-9A5E-F01C35AC9000}" srcOrd="0" destOrd="0" presId="urn:microsoft.com/office/officeart/2005/8/layout/cycle5"/>
    <dgm:cxn modelId="{749160EC-1232-4028-AD3C-59A015BC05E7}" type="presOf" srcId="{47B4BE62-96C7-4EC9-AA24-8EFB4A1FE45C}" destId="{EB5576D3-7852-4A33-A040-480DBF656E8E}" srcOrd="0" destOrd="0" presId="urn:microsoft.com/office/officeart/2005/8/layout/cycle5"/>
    <dgm:cxn modelId="{0074765C-AB2C-4DCF-9FBD-2226A559EB0B}" type="presParOf" srcId="{F14F35E5-C8EA-4DCD-852B-B52FCB753E4F}" destId="{5818F43E-ACEC-44C5-9A5E-F01C35AC9000}" srcOrd="0" destOrd="0" presId="urn:microsoft.com/office/officeart/2005/8/layout/cycle5"/>
    <dgm:cxn modelId="{D3D625BF-1761-42F0-A3A0-6C4B7FC71C06}" type="presParOf" srcId="{F14F35E5-C8EA-4DCD-852B-B52FCB753E4F}" destId="{0001E11B-8422-48ED-96FF-320DB3BD35AE}" srcOrd="1" destOrd="0" presId="urn:microsoft.com/office/officeart/2005/8/layout/cycle5"/>
    <dgm:cxn modelId="{CACB50FA-3397-4AE3-BC4D-912010E0587D}" type="presParOf" srcId="{F14F35E5-C8EA-4DCD-852B-B52FCB753E4F}" destId="{B9603A7B-6531-4A66-8ADC-41433471EE47}" srcOrd="2" destOrd="0" presId="urn:microsoft.com/office/officeart/2005/8/layout/cycle5"/>
    <dgm:cxn modelId="{C6EE403D-8B89-4F82-9E90-CE727FBB6726}" type="presParOf" srcId="{F14F35E5-C8EA-4DCD-852B-B52FCB753E4F}" destId="{83890958-8C84-41EE-AFDF-3BF625C12196}" srcOrd="3" destOrd="0" presId="urn:microsoft.com/office/officeart/2005/8/layout/cycle5"/>
    <dgm:cxn modelId="{1801F8DA-6D1B-4266-8E4F-2480466C7DDE}" type="presParOf" srcId="{F14F35E5-C8EA-4DCD-852B-B52FCB753E4F}" destId="{0846FC3F-4B18-4ED0-94B9-6B5F0B203F59}" srcOrd="4" destOrd="0" presId="urn:microsoft.com/office/officeart/2005/8/layout/cycle5"/>
    <dgm:cxn modelId="{1595CAE2-B7CA-416B-92C1-EBD4ED03A4A5}" type="presParOf" srcId="{F14F35E5-C8EA-4DCD-852B-B52FCB753E4F}" destId="{EB5576D3-7852-4A33-A040-480DBF656E8E}" srcOrd="5" destOrd="0" presId="urn:microsoft.com/office/officeart/2005/8/layout/cycle5"/>
    <dgm:cxn modelId="{AD21BAE8-2283-4015-A0D9-96B18A538A5D}" type="presParOf" srcId="{F14F35E5-C8EA-4DCD-852B-B52FCB753E4F}" destId="{0745B05F-7DD7-4BA5-9799-E7DDDF197FCB}" srcOrd="6" destOrd="0" presId="urn:microsoft.com/office/officeart/2005/8/layout/cycle5"/>
    <dgm:cxn modelId="{032DA119-6830-4F42-A87B-3ECAC6A8C74C}" type="presParOf" srcId="{F14F35E5-C8EA-4DCD-852B-B52FCB753E4F}" destId="{BA8FE08E-A379-4962-B48C-0A4F10974D76}" srcOrd="7" destOrd="0" presId="urn:microsoft.com/office/officeart/2005/8/layout/cycle5"/>
    <dgm:cxn modelId="{A4138E1F-511C-4155-B69E-4C15180D8CB0}" type="presParOf" srcId="{F14F35E5-C8EA-4DCD-852B-B52FCB753E4F}" destId="{BCBA3482-CEF5-4EC7-9454-44D56CA058B5}" srcOrd="8"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420F12-CF40-46C2-BA94-FD49B8FE257F}" type="doc">
      <dgm:prSet loTypeId="urn:microsoft.com/office/officeart/2005/8/layout/matrix2" loCatId="matrix" qsTypeId="urn:microsoft.com/office/officeart/2005/8/quickstyle/simple1" qsCatId="simple" csTypeId="urn:microsoft.com/office/officeart/2005/8/colors/accent2_1" csCatId="accent2" phldr="1"/>
      <dgm:spPr/>
      <dgm:t>
        <a:bodyPr/>
        <a:lstStyle/>
        <a:p>
          <a:endParaRPr lang="es-MX"/>
        </a:p>
      </dgm:t>
    </dgm:pt>
    <dgm:pt modelId="{2572E7E9-940A-4B49-9398-0E6AA2EC1773}">
      <dgm:prSet phldrT="[Texto]" custT="1"/>
      <dgm:spPr>
        <a:ln w="28575">
          <a:solidFill>
            <a:srgbClr val="C00000"/>
          </a:solidFill>
        </a:ln>
      </dgm:spPr>
      <dgm:t>
        <a:bodyPr/>
        <a:lstStyle/>
        <a:p>
          <a:pPr algn="just"/>
          <a:r>
            <a:rPr lang="es-ES" sz="1200" dirty="0">
              <a:latin typeface="Tahoma" panose="020B0604030504040204" pitchFamily="34" charset="0"/>
              <a:ea typeface="Tahoma" panose="020B0604030504040204" pitchFamily="34" charset="0"/>
              <a:cs typeface="Tahoma" panose="020B0604030504040204" pitchFamily="34" charset="0"/>
            </a:rPr>
            <a:t>Las  reuniones colegiadas, solo resultarán significativas en la medida en que las y los docentes, de manera individual y colectiva, pongan </a:t>
          </a:r>
          <a:r>
            <a:rPr lang="es-ES" sz="1200" dirty="0">
              <a:solidFill>
                <a:srgbClr val="C00000"/>
              </a:solidFill>
              <a:latin typeface="Tahoma" panose="020B0604030504040204" pitchFamily="34" charset="0"/>
              <a:ea typeface="Tahoma" panose="020B0604030504040204" pitchFamily="34" charset="0"/>
              <a:cs typeface="Tahoma" panose="020B0604030504040204" pitchFamily="34" charset="0"/>
            </a:rPr>
            <a:t>en el centro el aprendizaje </a:t>
          </a:r>
          <a:r>
            <a:rPr lang="es-ES" sz="1200" dirty="0">
              <a:latin typeface="Tahoma" panose="020B0604030504040204" pitchFamily="34" charset="0"/>
              <a:ea typeface="Tahoma" panose="020B0604030504040204" pitchFamily="34" charset="0"/>
              <a:cs typeface="Tahoma" panose="020B0604030504040204" pitchFamily="34" charset="0"/>
            </a:rPr>
            <a:t>de sus estudiantes y la mejora de su práctica y es justamente bajo esta premisa que la reflexión sobre la práctica cobra importancia.</a:t>
          </a:r>
          <a:endParaRPr lang="es-MX" sz="1200" dirty="0">
            <a:latin typeface="Tahoma" panose="020B0604030504040204" pitchFamily="34" charset="0"/>
            <a:ea typeface="Tahoma" panose="020B0604030504040204" pitchFamily="34" charset="0"/>
            <a:cs typeface="Tahoma" panose="020B0604030504040204" pitchFamily="34" charset="0"/>
          </a:endParaRPr>
        </a:p>
      </dgm:t>
    </dgm:pt>
    <dgm:pt modelId="{B5A72A5C-F0E5-4C5E-B2EC-0E113ED3D3B6}" type="parTrans" cxnId="{7901AD17-3FDA-46E8-BDDA-EFAAECDBE0D5}">
      <dgm:prSet/>
      <dgm:spPr/>
      <dgm:t>
        <a:bodyPr/>
        <a:lstStyle/>
        <a:p>
          <a:endParaRPr lang="es-MX"/>
        </a:p>
      </dgm:t>
    </dgm:pt>
    <dgm:pt modelId="{1EF5C464-993C-4B0F-A2CD-1DCDAAC513D3}" type="sibTrans" cxnId="{7901AD17-3FDA-46E8-BDDA-EFAAECDBE0D5}">
      <dgm:prSet/>
      <dgm:spPr/>
      <dgm:t>
        <a:bodyPr/>
        <a:lstStyle/>
        <a:p>
          <a:endParaRPr lang="es-MX"/>
        </a:p>
      </dgm:t>
    </dgm:pt>
    <dgm:pt modelId="{3656D409-B878-417D-BE53-53F35517070A}">
      <dgm:prSet phldrT="[Texto]" custT="1"/>
      <dgm:spPr>
        <a:ln w="28575">
          <a:solidFill>
            <a:srgbClr val="C00000"/>
          </a:solidFill>
        </a:ln>
      </dgm:spPr>
      <dgm:t>
        <a:bodyPr/>
        <a:lstStyle/>
        <a:p>
          <a:pPr algn="ctr"/>
          <a:r>
            <a:rPr lang="es-ES" sz="1200" dirty="0">
              <a:solidFill>
                <a:srgbClr val="00B050"/>
              </a:solidFill>
              <a:latin typeface="Tahoma" panose="020B0604030504040204" pitchFamily="34" charset="0"/>
              <a:ea typeface="Tahoma" panose="020B0604030504040204" pitchFamily="34" charset="0"/>
              <a:cs typeface="Tahoma" panose="020B0604030504040204" pitchFamily="34" charset="0"/>
            </a:rPr>
            <a:t>¿Sobre qué reflexionar?, ¿cómo podría realizarse la reflexión?, ¿qué se puede lograr al reflexionar sobre la práctica? </a:t>
          </a:r>
        </a:p>
        <a:p>
          <a:pPr algn="l"/>
          <a:r>
            <a:rPr lang="es-ES" sz="1200" dirty="0">
              <a:latin typeface="Tahoma" panose="020B0604030504040204" pitchFamily="34" charset="0"/>
              <a:ea typeface="Tahoma" panose="020B0604030504040204" pitchFamily="34" charset="0"/>
              <a:cs typeface="Tahoma" panose="020B0604030504040204" pitchFamily="34" charset="0"/>
            </a:rPr>
            <a:t>*Las estrategias de enseñanza que se implementan. </a:t>
          </a:r>
        </a:p>
        <a:p>
          <a:pPr algn="l"/>
          <a:r>
            <a:rPr lang="es-ES" sz="1200" dirty="0">
              <a:latin typeface="Tahoma" panose="020B0604030504040204" pitchFamily="34" charset="0"/>
              <a:ea typeface="Tahoma" panose="020B0604030504040204" pitchFamily="34" charset="0"/>
              <a:cs typeface="Tahoma" panose="020B0604030504040204" pitchFamily="34" charset="0"/>
            </a:rPr>
            <a:t>*La participación de las y los estudiantes. </a:t>
          </a:r>
        </a:p>
        <a:p>
          <a:pPr algn="l"/>
          <a:r>
            <a:rPr lang="es-ES" sz="1200" dirty="0">
              <a:latin typeface="Tahoma" panose="020B0604030504040204" pitchFamily="34" charset="0"/>
              <a:ea typeface="Tahoma" panose="020B0604030504040204" pitchFamily="34" charset="0"/>
              <a:cs typeface="Tahoma" panose="020B0604030504040204" pitchFamily="34" charset="0"/>
            </a:rPr>
            <a:t>*El desarrollo de conocimientos, habilidades y valores por parte de las y los estudiantes.</a:t>
          </a:r>
        </a:p>
        <a:p>
          <a:pPr algn="l"/>
          <a:r>
            <a:rPr lang="es-ES" sz="1200" dirty="0">
              <a:latin typeface="Tahoma" panose="020B0604030504040204" pitchFamily="34" charset="0"/>
              <a:ea typeface="Tahoma" panose="020B0604030504040204" pitchFamily="34" charset="0"/>
              <a:cs typeface="Tahoma" panose="020B0604030504040204" pitchFamily="34" charset="0"/>
            </a:rPr>
            <a:t>*El ambiente y convivencia que se genera. </a:t>
          </a:r>
        </a:p>
        <a:p>
          <a:pPr algn="l"/>
          <a:r>
            <a:rPr lang="es-ES" sz="1200" dirty="0">
              <a:latin typeface="Tahoma" panose="020B0604030504040204" pitchFamily="34" charset="0"/>
              <a:ea typeface="Tahoma" panose="020B0604030504040204" pitchFamily="34" charset="0"/>
              <a:cs typeface="Tahoma" panose="020B0604030504040204" pitchFamily="34" charset="0"/>
            </a:rPr>
            <a:t>*Lo que experimenta la maestra o el maestro en el aula.</a:t>
          </a:r>
          <a:endParaRPr lang="es-MX" sz="1200" dirty="0">
            <a:latin typeface="Tahoma" panose="020B0604030504040204" pitchFamily="34" charset="0"/>
            <a:ea typeface="Tahoma" panose="020B0604030504040204" pitchFamily="34" charset="0"/>
            <a:cs typeface="Tahoma" panose="020B0604030504040204" pitchFamily="34" charset="0"/>
          </a:endParaRPr>
        </a:p>
      </dgm:t>
    </dgm:pt>
    <dgm:pt modelId="{656E613C-BEFA-4C29-9238-9A552FDF27E4}" type="parTrans" cxnId="{F8CF042D-BCEE-4316-B344-550098754E68}">
      <dgm:prSet/>
      <dgm:spPr/>
      <dgm:t>
        <a:bodyPr/>
        <a:lstStyle/>
        <a:p>
          <a:endParaRPr lang="es-MX"/>
        </a:p>
      </dgm:t>
    </dgm:pt>
    <dgm:pt modelId="{7618829E-032D-4B2F-A9D3-EBC9E98E58A1}" type="sibTrans" cxnId="{F8CF042D-BCEE-4316-B344-550098754E68}">
      <dgm:prSet/>
      <dgm:spPr/>
      <dgm:t>
        <a:bodyPr/>
        <a:lstStyle/>
        <a:p>
          <a:endParaRPr lang="es-MX"/>
        </a:p>
      </dgm:t>
    </dgm:pt>
    <dgm:pt modelId="{F62014E5-AA67-4913-9E7D-85F2A963757A}">
      <dgm:prSet phldrT="[Texto]" custT="1"/>
      <dgm:spPr>
        <a:ln w="28575">
          <a:solidFill>
            <a:srgbClr val="C00000"/>
          </a:solidFill>
        </a:ln>
      </dgm:spPr>
      <dgm:t>
        <a:bodyPr/>
        <a:lstStyle/>
        <a:p>
          <a:pPr algn="just"/>
          <a:r>
            <a:rPr lang="es-ES" sz="1200" dirty="0">
              <a:solidFill>
                <a:srgbClr val="C00000"/>
              </a:solidFill>
              <a:latin typeface="Tahoma" panose="020B0604030504040204" pitchFamily="34" charset="0"/>
              <a:ea typeface="Tahoma" panose="020B0604030504040204" pitchFamily="34" charset="0"/>
              <a:cs typeface="Tahoma" panose="020B0604030504040204" pitchFamily="34" charset="0"/>
            </a:rPr>
            <a:t>La reflexión que hace la o el docente de su práctica </a:t>
          </a:r>
          <a:r>
            <a:rPr lang="es-ES" sz="1200" dirty="0">
              <a:latin typeface="Tahoma" panose="020B0604030504040204" pitchFamily="34" charset="0"/>
              <a:ea typeface="Tahoma" panose="020B0604030504040204" pitchFamily="34" charset="0"/>
              <a:cs typeface="Tahoma" panose="020B0604030504040204" pitchFamily="34" charset="0"/>
            </a:rPr>
            <a:t>puede realizarla de manera individual, lo cual es un buen ejercicio si se utiliza “como un medio para estimular el desarrollo de la capacidad de observarse a sí mismo y de emprender un diálogo crítico consigo mismo y con todo lo que se piensa y se hace;...” (Domingo, 2021, p. 9).</a:t>
          </a:r>
          <a:endParaRPr lang="es-MX" sz="1200" dirty="0">
            <a:latin typeface="Tahoma" panose="020B0604030504040204" pitchFamily="34" charset="0"/>
            <a:ea typeface="Tahoma" panose="020B0604030504040204" pitchFamily="34" charset="0"/>
            <a:cs typeface="Tahoma" panose="020B0604030504040204" pitchFamily="34" charset="0"/>
          </a:endParaRPr>
        </a:p>
      </dgm:t>
    </dgm:pt>
    <dgm:pt modelId="{073B68B5-DA39-41BA-B4C2-F15A0E0F2A2D}" type="parTrans" cxnId="{478F5E2A-FD76-4EBE-B195-C0F9E5421BF5}">
      <dgm:prSet/>
      <dgm:spPr/>
      <dgm:t>
        <a:bodyPr/>
        <a:lstStyle/>
        <a:p>
          <a:endParaRPr lang="es-MX"/>
        </a:p>
      </dgm:t>
    </dgm:pt>
    <dgm:pt modelId="{C4D3D4C3-DED6-4AA7-8733-743A10E7578B}" type="sibTrans" cxnId="{478F5E2A-FD76-4EBE-B195-C0F9E5421BF5}">
      <dgm:prSet/>
      <dgm:spPr/>
      <dgm:t>
        <a:bodyPr/>
        <a:lstStyle/>
        <a:p>
          <a:endParaRPr lang="es-MX"/>
        </a:p>
      </dgm:t>
    </dgm:pt>
    <dgm:pt modelId="{FD484433-2ED8-4FBD-AD52-40C9282A3634}">
      <dgm:prSet phldrT="[Texto]" custT="1"/>
      <dgm:spPr>
        <a:ln w="28575">
          <a:solidFill>
            <a:srgbClr val="C00000"/>
          </a:solidFill>
        </a:ln>
      </dgm:spPr>
      <dgm:t>
        <a:bodyPr/>
        <a:lstStyle/>
        <a:p>
          <a:pPr algn="just"/>
          <a:r>
            <a:rPr lang="es-ES" sz="1200" dirty="0">
              <a:solidFill>
                <a:srgbClr val="00B050"/>
              </a:solidFill>
              <a:latin typeface="Tahoma" panose="020B0604030504040204" pitchFamily="34" charset="0"/>
              <a:ea typeface="Tahoma" panose="020B0604030504040204" pitchFamily="34" charset="0"/>
              <a:cs typeface="Tahoma" panose="020B0604030504040204" pitchFamily="34" charset="0"/>
            </a:rPr>
            <a:t>La reflexión se enriquece cuando se realiza en colectivo</a:t>
          </a:r>
          <a:r>
            <a:rPr lang="es-ES" sz="1200" dirty="0">
              <a:latin typeface="Tahoma" panose="020B0604030504040204" pitchFamily="34" charset="0"/>
              <a:ea typeface="Tahoma" panose="020B0604030504040204" pitchFamily="34" charset="0"/>
              <a:cs typeface="Tahoma" panose="020B0604030504040204" pitchFamily="34" charset="0"/>
            </a:rPr>
            <a:t>, esto permite:</a:t>
          </a:r>
        </a:p>
        <a:p>
          <a:pPr algn="just"/>
          <a:r>
            <a:rPr lang="es-ES" sz="1200" dirty="0">
              <a:latin typeface="Tahoma" panose="020B0604030504040204" pitchFamily="34" charset="0"/>
              <a:ea typeface="Tahoma" panose="020B0604030504040204" pitchFamily="34" charset="0"/>
              <a:cs typeface="Tahoma" panose="020B0604030504040204" pitchFamily="34" charset="0"/>
            </a:rPr>
            <a:t>El que surjan ideas, opiniones, puntos de vista, que pueden ayudar a mejorar, pero también a prever dificultades.</a:t>
          </a:r>
        </a:p>
        <a:p>
          <a:pPr algn="just"/>
          <a:r>
            <a:rPr lang="es-ES" sz="1200" dirty="0">
              <a:latin typeface="Tahoma" panose="020B0604030504040204" pitchFamily="34" charset="0"/>
              <a:ea typeface="Tahoma" panose="020B0604030504040204" pitchFamily="34" charset="0"/>
              <a:cs typeface="Tahoma" panose="020B0604030504040204" pitchFamily="34" charset="0"/>
            </a:rPr>
            <a:t> Aprender otras prácticas o estrategias.</a:t>
          </a:r>
        </a:p>
        <a:p>
          <a:pPr algn="just"/>
          <a:r>
            <a:rPr lang="es-ES" sz="1200" dirty="0">
              <a:latin typeface="Tahoma" panose="020B0604030504040204" pitchFamily="34" charset="0"/>
              <a:ea typeface="Tahoma" panose="020B0604030504040204" pitchFamily="34" charset="0"/>
              <a:cs typeface="Tahoma" panose="020B0604030504040204" pitchFamily="34" charset="0"/>
            </a:rPr>
            <a:t>Darse cuenta que no están solas y solos. </a:t>
          </a:r>
        </a:p>
        <a:p>
          <a:pPr algn="just"/>
          <a:r>
            <a:rPr lang="es-ES" sz="1200" dirty="0">
              <a:latin typeface="Tahoma" panose="020B0604030504040204" pitchFamily="34" charset="0"/>
              <a:ea typeface="Tahoma" panose="020B0604030504040204" pitchFamily="34" charset="0"/>
              <a:cs typeface="Tahoma" panose="020B0604030504040204" pitchFamily="34" charset="0"/>
            </a:rPr>
            <a:t>Reconocer que la colectividad es una buena aliada para enfrentar dificultades.</a:t>
          </a:r>
          <a:endParaRPr lang="es-MX" sz="1100" dirty="0">
            <a:latin typeface="Tahoma" panose="020B0604030504040204" pitchFamily="34" charset="0"/>
            <a:ea typeface="Tahoma" panose="020B0604030504040204" pitchFamily="34" charset="0"/>
            <a:cs typeface="Tahoma" panose="020B0604030504040204" pitchFamily="34" charset="0"/>
          </a:endParaRPr>
        </a:p>
      </dgm:t>
    </dgm:pt>
    <dgm:pt modelId="{4262537E-10E3-4DB8-A16B-AB9FB14470B5}" type="parTrans" cxnId="{78E11886-C4CE-439F-922A-B15E7FEDADB8}">
      <dgm:prSet/>
      <dgm:spPr/>
      <dgm:t>
        <a:bodyPr/>
        <a:lstStyle/>
        <a:p>
          <a:endParaRPr lang="es-MX"/>
        </a:p>
      </dgm:t>
    </dgm:pt>
    <dgm:pt modelId="{6158A392-AB3B-429C-82C2-F53A478F80D9}" type="sibTrans" cxnId="{78E11886-C4CE-439F-922A-B15E7FEDADB8}">
      <dgm:prSet/>
      <dgm:spPr/>
      <dgm:t>
        <a:bodyPr/>
        <a:lstStyle/>
        <a:p>
          <a:endParaRPr lang="es-MX"/>
        </a:p>
      </dgm:t>
    </dgm:pt>
    <dgm:pt modelId="{577F9D6D-A608-4066-B074-360452993D26}" type="pres">
      <dgm:prSet presAssocID="{61420F12-CF40-46C2-BA94-FD49B8FE257F}" presName="matrix" presStyleCnt="0">
        <dgm:presLayoutVars>
          <dgm:chMax val="1"/>
          <dgm:dir/>
          <dgm:resizeHandles val="exact"/>
        </dgm:presLayoutVars>
      </dgm:prSet>
      <dgm:spPr/>
    </dgm:pt>
    <dgm:pt modelId="{A49AF645-A120-43ED-96F5-E3E7C810B5B3}" type="pres">
      <dgm:prSet presAssocID="{61420F12-CF40-46C2-BA94-FD49B8FE257F}" presName="axisShape" presStyleLbl="bgShp" presStyleIdx="0" presStyleCnt="1" custLinFactNeighborY="-198"/>
      <dgm:spPr>
        <a:ln>
          <a:solidFill>
            <a:srgbClr val="FFCC99"/>
          </a:solidFill>
        </a:ln>
      </dgm:spPr>
    </dgm:pt>
    <dgm:pt modelId="{FBF224B4-429F-4B3B-805C-6C3E246FD8F7}" type="pres">
      <dgm:prSet presAssocID="{61420F12-CF40-46C2-BA94-FD49B8FE257F}" presName="rect1" presStyleLbl="node1" presStyleIdx="0" presStyleCnt="4" custScaleX="216544" custScaleY="90864" custLinFactNeighborX="-73755" custLinFactNeighborY="-5725">
        <dgm:presLayoutVars>
          <dgm:chMax val="0"/>
          <dgm:chPref val="0"/>
          <dgm:bulletEnabled val="1"/>
        </dgm:presLayoutVars>
      </dgm:prSet>
      <dgm:spPr/>
    </dgm:pt>
    <dgm:pt modelId="{34B5D76D-8B58-48FA-A6FF-70BFEFB7340E}" type="pres">
      <dgm:prSet presAssocID="{61420F12-CF40-46C2-BA94-FD49B8FE257F}" presName="rect2" presStyleLbl="node1" presStyleIdx="1" presStyleCnt="4" custScaleX="209239" custScaleY="107694" custLinFactNeighborX="63656" custLinFactNeighborY="-6930">
        <dgm:presLayoutVars>
          <dgm:chMax val="0"/>
          <dgm:chPref val="0"/>
          <dgm:bulletEnabled val="1"/>
        </dgm:presLayoutVars>
      </dgm:prSet>
      <dgm:spPr/>
    </dgm:pt>
    <dgm:pt modelId="{56848027-C085-4A3A-B5ED-977695E4CAA6}" type="pres">
      <dgm:prSet presAssocID="{61420F12-CF40-46C2-BA94-FD49B8FE257F}" presName="rect3" presStyleLbl="node1" presStyleIdx="2" presStyleCnt="4" custScaleX="210538" custScaleY="87951" custLinFactNeighborX="-52811" custLinFactNeighborY="-1980">
        <dgm:presLayoutVars>
          <dgm:chMax val="0"/>
          <dgm:chPref val="0"/>
          <dgm:bulletEnabled val="1"/>
        </dgm:presLayoutVars>
      </dgm:prSet>
      <dgm:spPr/>
    </dgm:pt>
    <dgm:pt modelId="{744F192B-6CA6-4A31-8CB1-1660F29C14AE}" type="pres">
      <dgm:prSet presAssocID="{61420F12-CF40-46C2-BA94-FD49B8FE257F}" presName="rect4" presStyleLbl="node1" presStyleIdx="3" presStyleCnt="4" custScaleX="216786" custScaleY="98840" custLinFactNeighborX="63255" custLinFactNeighborY="3465">
        <dgm:presLayoutVars>
          <dgm:chMax val="0"/>
          <dgm:chPref val="0"/>
          <dgm:bulletEnabled val="1"/>
        </dgm:presLayoutVars>
      </dgm:prSet>
      <dgm:spPr/>
    </dgm:pt>
  </dgm:ptLst>
  <dgm:cxnLst>
    <dgm:cxn modelId="{7901AD17-3FDA-46E8-BDDA-EFAAECDBE0D5}" srcId="{61420F12-CF40-46C2-BA94-FD49B8FE257F}" destId="{2572E7E9-940A-4B49-9398-0E6AA2EC1773}" srcOrd="0" destOrd="0" parTransId="{B5A72A5C-F0E5-4C5E-B2EC-0E113ED3D3B6}" sibTransId="{1EF5C464-993C-4B0F-A2CD-1DCDAAC513D3}"/>
    <dgm:cxn modelId="{A1DA361A-FF82-40E8-B049-62F3E3C918DB}" type="presOf" srcId="{F62014E5-AA67-4913-9E7D-85F2A963757A}" destId="{56848027-C085-4A3A-B5ED-977695E4CAA6}" srcOrd="0" destOrd="0" presId="urn:microsoft.com/office/officeart/2005/8/layout/matrix2"/>
    <dgm:cxn modelId="{B74CEE1C-CEBF-4E69-A494-9CE698A7C52A}" type="presOf" srcId="{FD484433-2ED8-4FBD-AD52-40C9282A3634}" destId="{744F192B-6CA6-4A31-8CB1-1660F29C14AE}" srcOrd="0" destOrd="0" presId="urn:microsoft.com/office/officeart/2005/8/layout/matrix2"/>
    <dgm:cxn modelId="{478F5E2A-FD76-4EBE-B195-C0F9E5421BF5}" srcId="{61420F12-CF40-46C2-BA94-FD49B8FE257F}" destId="{F62014E5-AA67-4913-9E7D-85F2A963757A}" srcOrd="2" destOrd="0" parTransId="{073B68B5-DA39-41BA-B4C2-F15A0E0F2A2D}" sibTransId="{C4D3D4C3-DED6-4AA7-8733-743A10E7578B}"/>
    <dgm:cxn modelId="{F8CF042D-BCEE-4316-B344-550098754E68}" srcId="{61420F12-CF40-46C2-BA94-FD49B8FE257F}" destId="{3656D409-B878-417D-BE53-53F35517070A}" srcOrd="1" destOrd="0" parTransId="{656E613C-BEFA-4C29-9238-9A552FDF27E4}" sibTransId="{7618829E-032D-4B2F-A9D3-EBC9E98E58A1}"/>
    <dgm:cxn modelId="{66089F69-E48B-47E5-9339-618D22C113F1}" type="presOf" srcId="{61420F12-CF40-46C2-BA94-FD49B8FE257F}" destId="{577F9D6D-A608-4066-B074-360452993D26}" srcOrd="0" destOrd="0" presId="urn:microsoft.com/office/officeart/2005/8/layout/matrix2"/>
    <dgm:cxn modelId="{78E11886-C4CE-439F-922A-B15E7FEDADB8}" srcId="{61420F12-CF40-46C2-BA94-FD49B8FE257F}" destId="{FD484433-2ED8-4FBD-AD52-40C9282A3634}" srcOrd="3" destOrd="0" parTransId="{4262537E-10E3-4DB8-A16B-AB9FB14470B5}" sibTransId="{6158A392-AB3B-429C-82C2-F53A478F80D9}"/>
    <dgm:cxn modelId="{3D7EB48F-2BEF-41B1-B70B-CC7772338189}" type="presOf" srcId="{2572E7E9-940A-4B49-9398-0E6AA2EC1773}" destId="{FBF224B4-429F-4B3B-805C-6C3E246FD8F7}" srcOrd="0" destOrd="0" presId="urn:microsoft.com/office/officeart/2005/8/layout/matrix2"/>
    <dgm:cxn modelId="{781EE3BA-2BEB-49D3-9E43-8E6A703D0517}" type="presOf" srcId="{3656D409-B878-417D-BE53-53F35517070A}" destId="{34B5D76D-8B58-48FA-A6FF-70BFEFB7340E}" srcOrd="0" destOrd="0" presId="urn:microsoft.com/office/officeart/2005/8/layout/matrix2"/>
    <dgm:cxn modelId="{196B9CE0-4F72-4A6D-964A-804FC58D8991}" type="presParOf" srcId="{577F9D6D-A608-4066-B074-360452993D26}" destId="{A49AF645-A120-43ED-96F5-E3E7C810B5B3}" srcOrd="0" destOrd="0" presId="urn:microsoft.com/office/officeart/2005/8/layout/matrix2"/>
    <dgm:cxn modelId="{735198F7-C9B7-4CCB-A389-ACA2A884AA60}" type="presParOf" srcId="{577F9D6D-A608-4066-B074-360452993D26}" destId="{FBF224B4-429F-4B3B-805C-6C3E246FD8F7}" srcOrd="1" destOrd="0" presId="urn:microsoft.com/office/officeart/2005/8/layout/matrix2"/>
    <dgm:cxn modelId="{86A42547-9611-48FC-A4EF-4559CC573379}" type="presParOf" srcId="{577F9D6D-A608-4066-B074-360452993D26}" destId="{34B5D76D-8B58-48FA-A6FF-70BFEFB7340E}" srcOrd="2" destOrd="0" presId="urn:microsoft.com/office/officeart/2005/8/layout/matrix2"/>
    <dgm:cxn modelId="{07E2F828-84C3-4977-8C0B-3D9042E3EFAC}" type="presParOf" srcId="{577F9D6D-A608-4066-B074-360452993D26}" destId="{56848027-C085-4A3A-B5ED-977695E4CAA6}" srcOrd="3" destOrd="0" presId="urn:microsoft.com/office/officeart/2005/8/layout/matrix2"/>
    <dgm:cxn modelId="{37BA800F-C713-49D1-B198-DC2357BF745C}" type="presParOf" srcId="{577F9D6D-A608-4066-B074-360452993D26}" destId="{744F192B-6CA6-4A31-8CB1-1660F29C14AE}"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762E3642-C0BD-4A87-B9D7-46365495D185}" type="doc">
      <dgm:prSet loTypeId="urn:microsoft.com/office/officeart/2005/8/layout/StepDownProcess" loCatId="process" qsTypeId="urn:microsoft.com/office/officeart/2005/8/quickstyle/simple1" qsCatId="simple" csTypeId="urn:microsoft.com/office/officeart/2005/8/colors/accent2_3" csCatId="accent2" phldr="1"/>
      <dgm:spPr/>
      <dgm:t>
        <a:bodyPr/>
        <a:lstStyle/>
        <a:p>
          <a:endParaRPr lang="es-MX"/>
        </a:p>
      </dgm:t>
    </dgm:pt>
    <dgm:pt modelId="{1082550B-3E17-41AF-BC28-DEDE6F983BBF}">
      <dgm:prSet phldrT="[Texto]"/>
      <dgm:spPr>
        <a:solidFill>
          <a:srgbClr val="990033"/>
        </a:solidFill>
      </dgm:spPr>
      <dgm:t>
        <a:bodyPr/>
        <a:lstStyle/>
        <a:p>
          <a:r>
            <a:rPr lang="es-ES" b="1" dirty="0"/>
            <a:t>Planear colectivamente una situación de aprendizaje o un proyecto.</a:t>
          </a:r>
          <a:endParaRPr lang="es-MX" b="1" dirty="0"/>
        </a:p>
      </dgm:t>
    </dgm:pt>
    <dgm:pt modelId="{C8B9A431-98DB-43EA-9D3F-805112E3D31E}" type="parTrans" cxnId="{2FBED00B-4568-445E-AC92-CCB8D8E5DC33}">
      <dgm:prSet/>
      <dgm:spPr/>
      <dgm:t>
        <a:bodyPr/>
        <a:lstStyle/>
        <a:p>
          <a:endParaRPr lang="es-MX"/>
        </a:p>
      </dgm:t>
    </dgm:pt>
    <dgm:pt modelId="{70C7466C-1B55-4733-879E-2A6AA99867E0}" type="sibTrans" cxnId="{2FBED00B-4568-445E-AC92-CCB8D8E5DC33}">
      <dgm:prSet/>
      <dgm:spPr/>
      <dgm:t>
        <a:bodyPr/>
        <a:lstStyle/>
        <a:p>
          <a:endParaRPr lang="es-MX"/>
        </a:p>
      </dgm:t>
    </dgm:pt>
    <dgm:pt modelId="{2C0823D0-008F-44ED-81EE-82F5295DD685}">
      <dgm:prSet phldrT="[Texto]"/>
      <dgm:spPr/>
      <dgm:t>
        <a:bodyPr/>
        <a:lstStyle/>
        <a:p>
          <a:r>
            <a:rPr lang="es-ES" b="1" dirty="0"/>
            <a:t>Dialogar con docentes o equipos docentes de otras escuelas.</a:t>
          </a:r>
          <a:endParaRPr lang="es-MX" b="1" dirty="0"/>
        </a:p>
      </dgm:t>
    </dgm:pt>
    <dgm:pt modelId="{031D24F7-70D9-4A60-A723-4E4A91AF9346}" type="parTrans" cxnId="{A96550F8-41F1-4B39-81FA-5AD021869E6E}">
      <dgm:prSet/>
      <dgm:spPr/>
      <dgm:t>
        <a:bodyPr/>
        <a:lstStyle/>
        <a:p>
          <a:endParaRPr lang="es-MX"/>
        </a:p>
      </dgm:t>
    </dgm:pt>
    <dgm:pt modelId="{5A092BE4-8E4F-4AC7-94B4-074F3D793C28}" type="sibTrans" cxnId="{A96550F8-41F1-4B39-81FA-5AD021869E6E}">
      <dgm:prSet/>
      <dgm:spPr/>
      <dgm:t>
        <a:bodyPr/>
        <a:lstStyle/>
        <a:p>
          <a:endParaRPr lang="es-MX"/>
        </a:p>
      </dgm:t>
    </dgm:pt>
    <dgm:pt modelId="{9E640D4E-5592-497A-88D3-CEA12099A498}">
      <dgm:prSet phldrT="[Texto]"/>
      <dgm:spPr/>
      <dgm:t>
        <a:bodyPr/>
        <a:lstStyle/>
        <a:p>
          <a:r>
            <a:rPr lang="es-ES" b="1" dirty="0"/>
            <a:t>Organizar círculos de estudio sobre temas didácticos y su vinculación con experiencias de aula.</a:t>
          </a:r>
          <a:endParaRPr lang="es-MX" b="1" dirty="0"/>
        </a:p>
      </dgm:t>
    </dgm:pt>
    <dgm:pt modelId="{C1DF9534-9356-4906-855D-190109EBC20D}" type="parTrans" cxnId="{7095D9A8-0907-4082-9526-18A33249490C}">
      <dgm:prSet/>
      <dgm:spPr/>
      <dgm:t>
        <a:bodyPr/>
        <a:lstStyle/>
        <a:p>
          <a:endParaRPr lang="es-MX"/>
        </a:p>
      </dgm:t>
    </dgm:pt>
    <dgm:pt modelId="{521FD8BB-0A5D-482A-A946-907A19DD270E}" type="sibTrans" cxnId="{7095D9A8-0907-4082-9526-18A33249490C}">
      <dgm:prSet/>
      <dgm:spPr/>
      <dgm:t>
        <a:bodyPr/>
        <a:lstStyle/>
        <a:p>
          <a:endParaRPr lang="es-MX"/>
        </a:p>
      </dgm:t>
    </dgm:pt>
    <dgm:pt modelId="{24FE3E52-582C-4FD7-85FE-5EEDAFCA7720}" type="pres">
      <dgm:prSet presAssocID="{762E3642-C0BD-4A87-B9D7-46365495D185}" presName="rootnode" presStyleCnt="0">
        <dgm:presLayoutVars>
          <dgm:chMax/>
          <dgm:chPref/>
          <dgm:dir/>
          <dgm:animLvl val="lvl"/>
        </dgm:presLayoutVars>
      </dgm:prSet>
      <dgm:spPr/>
    </dgm:pt>
    <dgm:pt modelId="{461D5DA3-2CAE-4785-832B-6AB22A0F3DC4}" type="pres">
      <dgm:prSet presAssocID="{1082550B-3E17-41AF-BC28-DEDE6F983BBF}" presName="composite" presStyleCnt="0"/>
      <dgm:spPr/>
    </dgm:pt>
    <dgm:pt modelId="{B1BA603C-40C2-4727-BA18-D9E7D927B1F5}" type="pres">
      <dgm:prSet presAssocID="{1082550B-3E17-41AF-BC28-DEDE6F983BBF}" presName="bentUpArrow1" presStyleLbl="alignImgPlace1" presStyleIdx="0" presStyleCnt="2"/>
      <dgm:spPr/>
    </dgm:pt>
    <dgm:pt modelId="{A784E7B0-9BD8-4B33-B4D0-662D1717EACB}" type="pres">
      <dgm:prSet presAssocID="{1082550B-3E17-41AF-BC28-DEDE6F983BBF}" presName="ParentText" presStyleLbl="node1" presStyleIdx="0" presStyleCnt="3">
        <dgm:presLayoutVars>
          <dgm:chMax val="1"/>
          <dgm:chPref val="1"/>
          <dgm:bulletEnabled val="1"/>
        </dgm:presLayoutVars>
      </dgm:prSet>
      <dgm:spPr/>
    </dgm:pt>
    <dgm:pt modelId="{B0197CE5-B23E-4A8B-9F4E-528E60C0AA6D}" type="pres">
      <dgm:prSet presAssocID="{1082550B-3E17-41AF-BC28-DEDE6F983BBF}" presName="ChildText" presStyleLbl="revTx" presStyleIdx="0" presStyleCnt="2">
        <dgm:presLayoutVars>
          <dgm:chMax val="0"/>
          <dgm:chPref val="0"/>
          <dgm:bulletEnabled val="1"/>
        </dgm:presLayoutVars>
      </dgm:prSet>
      <dgm:spPr/>
    </dgm:pt>
    <dgm:pt modelId="{B4FBD7B0-09C8-4DD5-84EC-B6DAEFF9D176}" type="pres">
      <dgm:prSet presAssocID="{70C7466C-1B55-4733-879E-2A6AA99867E0}" presName="sibTrans" presStyleCnt="0"/>
      <dgm:spPr/>
    </dgm:pt>
    <dgm:pt modelId="{24DEE49F-38E6-4351-8ACF-7C60114CE569}" type="pres">
      <dgm:prSet presAssocID="{2C0823D0-008F-44ED-81EE-82F5295DD685}" presName="composite" presStyleCnt="0"/>
      <dgm:spPr/>
    </dgm:pt>
    <dgm:pt modelId="{F1C618E7-4544-456A-AE1C-F8F2FD6486AA}" type="pres">
      <dgm:prSet presAssocID="{2C0823D0-008F-44ED-81EE-82F5295DD685}" presName="bentUpArrow1" presStyleLbl="alignImgPlace1" presStyleIdx="1" presStyleCnt="2"/>
      <dgm:spPr>
        <a:solidFill>
          <a:srgbClr val="990033"/>
        </a:solidFill>
      </dgm:spPr>
    </dgm:pt>
    <dgm:pt modelId="{C7DA7A10-DC6B-45E5-A521-B693B3E5066A}" type="pres">
      <dgm:prSet presAssocID="{2C0823D0-008F-44ED-81EE-82F5295DD685}" presName="ParentText" presStyleLbl="node1" presStyleIdx="1" presStyleCnt="3">
        <dgm:presLayoutVars>
          <dgm:chMax val="1"/>
          <dgm:chPref val="1"/>
          <dgm:bulletEnabled val="1"/>
        </dgm:presLayoutVars>
      </dgm:prSet>
      <dgm:spPr/>
    </dgm:pt>
    <dgm:pt modelId="{5E961647-2B30-48BF-9494-E95B41AE206B}" type="pres">
      <dgm:prSet presAssocID="{2C0823D0-008F-44ED-81EE-82F5295DD685}" presName="ChildText" presStyleLbl="revTx" presStyleIdx="1" presStyleCnt="2">
        <dgm:presLayoutVars>
          <dgm:chMax val="0"/>
          <dgm:chPref val="0"/>
          <dgm:bulletEnabled val="1"/>
        </dgm:presLayoutVars>
      </dgm:prSet>
      <dgm:spPr/>
    </dgm:pt>
    <dgm:pt modelId="{8CC34927-B445-42F5-B21A-597843E781D4}" type="pres">
      <dgm:prSet presAssocID="{5A092BE4-8E4F-4AC7-94B4-074F3D793C28}" presName="sibTrans" presStyleCnt="0"/>
      <dgm:spPr/>
    </dgm:pt>
    <dgm:pt modelId="{9D20FA07-8EFE-4024-9333-776A45F7F37F}" type="pres">
      <dgm:prSet presAssocID="{9E640D4E-5592-497A-88D3-CEA12099A498}" presName="composite" presStyleCnt="0"/>
      <dgm:spPr/>
    </dgm:pt>
    <dgm:pt modelId="{F46E67A7-B5EF-4DC7-9CA7-B7C119FAD03E}" type="pres">
      <dgm:prSet presAssocID="{9E640D4E-5592-497A-88D3-CEA12099A498}" presName="ParentText" presStyleLbl="node1" presStyleIdx="2" presStyleCnt="3" custScaleX="115533" custLinFactNeighborY="-7102">
        <dgm:presLayoutVars>
          <dgm:chMax val="1"/>
          <dgm:chPref val="1"/>
          <dgm:bulletEnabled val="1"/>
        </dgm:presLayoutVars>
      </dgm:prSet>
      <dgm:spPr/>
    </dgm:pt>
  </dgm:ptLst>
  <dgm:cxnLst>
    <dgm:cxn modelId="{2FBED00B-4568-445E-AC92-CCB8D8E5DC33}" srcId="{762E3642-C0BD-4A87-B9D7-46365495D185}" destId="{1082550B-3E17-41AF-BC28-DEDE6F983BBF}" srcOrd="0" destOrd="0" parTransId="{C8B9A431-98DB-43EA-9D3F-805112E3D31E}" sibTransId="{70C7466C-1B55-4733-879E-2A6AA99867E0}"/>
    <dgm:cxn modelId="{ED20E80F-3592-44D8-8603-6365FDBBB9CE}" type="presOf" srcId="{1082550B-3E17-41AF-BC28-DEDE6F983BBF}" destId="{A784E7B0-9BD8-4B33-B4D0-662D1717EACB}" srcOrd="0" destOrd="0" presId="urn:microsoft.com/office/officeart/2005/8/layout/StepDownProcess"/>
    <dgm:cxn modelId="{9537A048-D12C-4179-9BB6-501ABEB36B80}" type="presOf" srcId="{9E640D4E-5592-497A-88D3-CEA12099A498}" destId="{F46E67A7-B5EF-4DC7-9CA7-B7C119FAD03E}" srcOrd="0" destOrd="0" presId="urn:microsoft.com/office/officeart/2005/8/layout/StepDownProcess"/>
    <dgm:cxn modelId="{920DCF8D-9159-4871-AA49-E4E1AE100CBA}" type="presOf" srcId="{2C0823D0-008F-44ED-81EE-82F5295DD685}" destId="{C7DA7A10-DC6B-45E5-A521-B693B3E5066A}" srcOrd="0" destOrd="0" presId="urn:microsoft.com/office/officeart/2005/8/layout/StepDownProcess"/>
    <dgm:cxn modelId="{7095D9A8-0907-4082-9526-18A33249490C}" srcId="{762E3642-C0BD-4A87-B9D7-46365495D185}" destId="{9E640D4E-5592-497A-88D3-CEA12099A498}" srcOrd="2" destOrd="0" parTransId="{C1DF9534-9356-4906-855D-190109EBC20D}" sibTransId="{521FD8BB-0A5D-482A-A946-907A19DD270E}"/>
    <dgm:cxn modelId="{9D4F6FC4-5B6A-4049-9415-0ED93F5E665C}" type="presOf" srcId="{762E3642-C0BD-4A87-B9D7-46365495D185}" destId="{24FE3E52-582C-4FD7-85FE-5EEDAFCA7720}" srcOrd="0" destOrd="0" presId="urn:microsoft.com/office/officeart/2005/8/layout/StepDownProcess"/>
    <dgm:cxn modelId="{A96550F8-41F1-4B39-81FA-5AD021869E6E}" srcId="{762E3642-C0BD-4A87-B9D7-46365495D185}" destId="{2C0823D0-008F-44ED-81EE-82F5295DD685}" srcOrd="1" destOrd="0" parTransId="{031D24F7-70D9-4A60-A723-4E4A91AF9346}" sibTransId="{5A092BE4-8E4F-4AC7-94B4-074F3D793C28}"/>
    <dgm:cxn modelId="{26DDAC38-5E44-4CB2-AAAC-D47958A4F7FF}" type="presParOf" srcId="{24FE3E52-582C-4FD7-85FE-5EEDAFCA7720}" destId="{461D5DA3-2CAE-4785-832B-6AB22A0F3DC4}" srcOrd="0" destOrd="0" presId="urn:microsoft.com/office/officeart/2005/8/layout/StepDownProcess"/>
    <dgm:cxn modelId="{23E3278F-654B-4B78-845E-31E82872C183}" type="presParOf" srcId="{461D5DA3-2CAE-4785-832B-6AB22A0F3DC4}" destId="{B1BA603C-40C2-4727-BA18-D9E7D927B1F5}" srcOrd="0" destOrd="0" presId="urn:microsoft.com/office/officeart/2005/8/layout/StepDownProcess"/>
    <dgm:cxn modelId="{28918570-EFAA-4DB4-9518-FDAC80FD3409}" type="presParOf" srcId="{461D5DA3-2CAE-4785-832B-6AB22A0F3DC4}" destId="{A784E7B0-9BD8-4B33-B4D0-662D1717EACB}" srcOrd="1" destOrd="0" presId="urn:microsoft.com/office/officeart/2005/8/layout/StepDownProcess"/>
    <dgm:cxn modelId="{AD2303D5-1CB7-4411-9527-F8811DC5FA6D}" type="presParOf" srcId="{461D5DA3-2CAE-4785-832B-6AB22A0F3DC4}" destId="{B0197CE5-B23E-4A8B-9F4E-528E60C0AA6D}" srcOrd="2" destOrd="0" presId="urn:microsoft.com/office/officeart/2005/8/layout/StepDownProcess"/>
    <dgm:cxn modelId="{2D658E7C-4F1F-4A40-8025-D556CA6AD6D6}" type="presParOf" srcId="{24FE3E52-582C-4FD7-85FE-5EEDAFCA7720}" destId="{B4FBD7B0-09C8-4DD5-84EC-B6DAEFF9D176}" srcOrd="1" destOrd="0" presId="urn:microsoft.com/office/officeart/2005/8/layout/StepDownProcess"/>
    <dgm:cxn modelId="{7A1EC779-122A-4817-BBA7-C2DAB1978012}" type="presParOf" srcId="{24FE3E52-582C-4FD7-85FE-5EEDAFCA7720}" destId="{24DEE49F-38E6-4351-8ACF-7C60114CE569}" srcOrd="2" destOrd="0" presId="urn:microsoft.com/office/officeart/2005/8/layout/StepDownProcess"/>
    <dgm:cxn modelId="{786A161E-DB80-4C44-9513-1C0C5221522D}" type="presParOf" srcId="{24DEE49F-38E6-4351-8ACF-7C60114CE569}" destId="{F1C618E7-4544-456A-AE1C-F8F2FD6486AA}" srcOrd="0" destOrd="0" presId="urn:microsoft.com/office/officeart/2005/8/layout/StepDownProcess"/>
    <dgm:cxn modelId="{0E1FD037-D395-4A2B-AEF2-58416FE9CB19}" type="presParOf" srcId="{24DEE49F-38E6-4351-8ACF-7C60114CE569}" destId="{C7DA7A10-DC6B-45E5-A521-B693B3E5066A}" srcOrd="1" destOrd="0" presId="urn:microsoft.com/office/officeart/2005/8/layout/StepDownProcess"/>
    <dgm:cxn modelId="{32BD97B4-133C-4178-B79F-C63F19FF62DC}" type="presParOf" srcId="{24DEE49F-38E6-4351-8ACF-7C60114CE569}" destId="{5E961647-2B30-48BF-9494-E95B41AE206B}" srcOrd="2" destOrd="0" presId="urn:microsoft.com/office/officeart/2005/8/layout/StepDownProcess"/>
    <dgm:cxn modelId="{E5BFDA72-4816-4026-BA2C-06429D9B1C79}" type="presParOf" srcId="{24FE3E52-582C-4FD7-85FE-5EEDAFCA7720}" destId="{8CC34927-B445-42F5-B21A-597843E781D4}" srcOrd="3" destOrd="0" presId="urn:microsoft.com/office/officeart/2005/8/layout/StepDownProcess"/>
    <dgm:cxn modelId="{310E12CA-EFAE-4A44-89C9-79AC1A87C320}" type="presParOf" srcId="{24FE3E52-582C-4FD7-85FE-5EEDAFCA7720}" destId="{9D20FA07-8EFE-4024-9333-776A45F7F37F}" srcOrd="4" destOrd="0" presId="urn:microsoft.com/office/officeart/2005/8/layout/StepDownProcess"/>
    <dgm:cxn modelId="{A446F77B-14C7-48F3-85F7-4E6D6BD548D9}" type="presParOf" srcId="{9D20FA07-8EFE-4024-9333-776A45F7F37F}" destId="{F46E67A7-B5EF-4DC7-9CA7-B7C119FAD03E}"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18F43E-ACEC-44C5-9A5E-F01C35AC9000}">
      <dsp:nvSpPr>
        <dsp:cNvPr id="0" name=""/>
        <dsp:cNvSpPr/>
      </dsp:nvSpPr>
      <dsp:spPr>
        <a:xfrm>
          <a:off x="1685465" y="1429"/>
          <a:ext cx="1920092" cy="1248059"/>
        </a:xfrm>
        <a:prstGeom prst="roundRect">
          <a:avLst/>
        </a:prstGeom>
        <a:solidFill>
          <a:srgbClr val="990033"/>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1" kern="1200" dirty="0"/>
            <a:t>Una forma de pensar propia.</a:t>
          </a:r>
          <a:endParaRPr lang="es-MX" sz="1600" b="1" kern="1200" dirty="0"/>
        </a:p>
      </dsp:txBody>
      <dsp:txXfrm>
        <a:off x="1746390" y="62354"/>
        <a:ext cx="1798242" cy="1126209"/>
      </dsp:txXfrm>
    </dsp:sp>
    <dsp:sp modelId="{B9603A7B-6531-4A66-8ADC-41433471EE47}">
      <dsp:nvSpPr>
        <dsp:cNvPr id="0" name=""/>
        <dsp:cNvSpPr/>
      </dsp:nvSpPr>
      <dsp:spPr>
        <a:xfrm>
          <a:off x="1061567" y="678729"/>
          <a:ext cx="3328408" cy="3328408"/>
        </a:xfrm>
        <a:custGeom>
          <a:avLst/>
          <a:gdLst/>
          <a:ahLst/>
          <a:cxnLst/>
          <a:rect l="0" t="0" r="0" b="0"/>
          <a:pathLst>
            <a:path>
              <a:moveTo>
                <a:pt x="2802338" y="450027"/>
              </a:moveTo>
              <a:arcTo wR="1664204" hR="1664204" stAng="18788907" swAng="2174175"/>
            </a:path>
          </a:pathLst>
        </a:custGeom>
        <a:noFill/>
        <a:ln w="28575" cap="flat" cmpd="sng" algn="ctr">
          <a:solidFill>
            <a:srgbClr val="00B050"/>
          </a:solidFill>
          <a:prstDash val="solid"/>
          <a:miter lim="800000"/>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83890958-8C84-41EE-AFDF-3BF625C12196}">
      <dsp:nvSpPr>
        <dsp:cNvPr id="0" name=""/>
        <dsp:cNvSpPr/>
      </dsp:nvSpPr>
      <dsp:spPr>
        <a:xfrm>
          <a:off x="3220232" y="2360903"/>
          <a:ext cx="1920092" cy="1521709"/>
        </a:xfrm>
        <a:prstGeom prst="roundRect">
          <a:avLst/>
        </a:prstGeom>
        <a:solidFill>
          <a:srgbClr val="990033"/>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1" kern="1200" dirty="0"/>
            <a:t>Ser conscientes de la importancia que tiene la presencia de otras personas en su vida.</a:t>
          </a:r>
          <a:endParaRPr lang="es-MX" sz="1600" b="1" kern="1200" dirty="0"/>
        </a:p>
      </dsp:txBody>
      <dsp:txXfrm>
        <a:off x="3294516" y="2435187"/>
        <a:ext cx="1771524" cy="1373141"/>
      </dsp:txXfrm>
    </dsp:sp>
    <dsp:sp modelId="{EB5576D3-7852-4A33-A040-480DBF656E8E}">
      <dsp:nvSpPr>
        <dsp:cNvPr id="0" name=""/>
        <dsp:cNvSpPr/>
      </dsp:nvSpPr>
      <dsp:spPr>
        <a:xfrm>
          <a:off x="1115690" y="658560"/>
          <a:ext cx="3328408" cy="3328408"/>
        </a:xfrm>
        <a:custGeom>
          <a:avLst/>
          <a:gdLst/>
          <a:ahLst/>
          <a:cxnLst/>
          <a:rect l="0" t="0" r="0" b="0"/>
          <a:pathLst>
            <a:path>
              <a:moveTo>
                <a:pt x="2044178" y="3284449"/>
              </a:moveTo>
              <a:arcTo wR="1664204" hR="1664204" stAng="4608103" swAng="1333165"/>
            </a:path>
          </a:pathLst>
        </a:custGeom>
        <a:noFill/>
        <a:ln w="28575" cap="flat" cmpd="sng" algn="ctr">
          <a:solidFill>
            <a:srgbClr val="00B050"/>
          </a:solidFill>
          <a:prstDash val="solid"/>
          <a:miter lim="800000"/>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0745B05F-7DD7-4BA5-9799-E7DDDF197FCB}">
      <dsp:nvSpPr>
        <dsp:cNvPr id="0" name=""/>
        <dsp:cNvSpPr/>
      </dsp:nvSpPr>
      <dsp:spPr>
        <a:xfrm>
          <a:off x="93524" y="2075073"/>
          <a:ext cx="2221488" cy="2093383"/>
        </a:xfrm>
        <a:prstGeom prst="roundRect">
          <a:avLst/>
        </a:prstGeom>
        <a:solidFill>
          <a:srgbClr val="990033"/>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1" kern="1200" dirty="0"/>
            <a:t>Reconocer la urgencia de oponerse a cualquier tipo de injusticia, discriminación, racismo o clasismo, en cualquier ámbito de su vida.</a:t>
          </a:r>
          <a:endParaRPr lang="es-MX" sz="1600" b="1" kern="1200" dirty="0"/>
        </a:p>
      </dsp:txBody>
      <dsp:txXfrm>
        <a:off x="195715" y="2177264"/>
        <a:ext cx="2017106" cy="1889001"/>
      </dsp:txXfrm>
    </dsp:sp>
    <dsp:sp modelId="{BCBA3482-CEF5-4EC7-9454-44D56CA058B5}">
      <dsp:nvSpPr>
        <dsp:cNvPr id="0" name=""/>
        <dsp:cNvSpPr/>
      </dsp:nvSpPr>
      <dsp:spPr>
        <a:xfrm>
          <a:off x="981307" y="625459"/>
          <a:ext cx="3328408" cy="3328408"/>
        </a:xfrm>
        <a:custGeom>
          <a:avLst/>
          <a:gdLst/>
          <a:ahLst/>
          <a:cxnLst/>
          <a:rect l="0" t="0" r="0" b="0"/>
          <a:pathLst>
            <a:path>
              <a:moveTo>
                <a:pt x="69469" y="1188392"/>
              </a:moveTo>
              <a:arcTo wR="1664204" hR="1664204" stAng="11796794" swAng="1737044"/>
            </a:path>
          </a:pathLst>
        </a:custGeom>
        <a:noFill/>
        <a:ln w="28575" cap="flat" cmpd="sng" algn="ctr">
          <a:solidFill>
            <a:srgbClr val="00B050"/>
          </a:solidFill>
          <a:prstDash val="solid"/>
          <a:miter lim="800000"/>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AF645-A120-43ED-96F5-E3E7C810B5B3}">
      <dsp:nvSpPr>
        <dsp:cNvPr id="0" name=""/>
        <dsp:cNvSpPr/>
      </dsp:nvSpPr>
      <dsp:spPr>
        <a:xfrm>
          <a:off x="2025802" y="0"/>
          <a:ext cx="4810666" cy="4810666"/>
        </a:xfrm>
        <a:prstGeom prst="quadArrow">
          <a:avLst>
            <a:gd name="adj1" fmla="val 2000"/>
            <a:gd name="adj2" fmla="val 4000"/>
            <a:gd name="adj3" fmla="val 5000"/>
          </a:avLst>
        </a:prstGeom>
        <a:solidFill>
          <a:schemeClr val="accent2">
            <a:tint val="40000"/>
            <a:hueOff val="0"/>
            <a:satOff val="0"/>
            <a:lumOff val="0"/>
            <a:alphaOff val="0"/>
          </a:schemeClr>
        </a:solidFill>
        <a:ln>
          <a:solidFill>
            <a:srgbClr val="FFCC99"/>
          </a:solidFill>
        </a:ln>
        <a:effectLst/>
      </dsp:spPr>
      <dsp:style>
        <a:lnRef idx="0">
          <a:scrgbClr r="0" g="0" b="0"/>
        </a:lnRef>
        <a:fillRef idx="1">
          <a:scrgbClr r="0" g="0" b="0"/>
        </a:fillRef>
        <a:effectRef idx="0">
          <a:scrgbClr r="0" g="0" b="0"/>
        </a:effectRef>
        <a:fontRef idx="minor"/>
      </dsp:style>
    </dsp:sp>
    <dsp:sp modelId="{FBF224B4-429F-4B3B-805C-6C3E246FD8F7}">
      <dsp:nvSpPr>
        <dsp:cNvPr id="0" name=""/>
        <dsp:cNvSpPr/>
      </dsp:nvSpPr>
      <dsp:spPr>
        <a:xfrm>
          <a:off x="0" y="290429"/>
          <a:ext cx="4166883" cy="1748465"/>
        </a:xfrm>
        <a:prstGeom prst="roundRect">
          <a:avLst/>
        </a:prstGeom>
        <a:solidFill>
          <a:schemeClr val="lt1">
            <a:hueOff val="0"/>
            <a:satOff val="0"/>
            <a:lumOff val="0"/>
            <a:alphaOff val="0"/>
          </a:schemeClr>
        </a:solid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just" defTabSz="533400">
            <a:lnSpc>
              <a:spcPct val="90000"/>
            </a:lnSpc>
            <a:spcBef>
              <a:spcPct val="0"/>
            </a:spcBef>
            <a:spcAft>
              <a:spcPct val="35000"/>
            </a:spcAft>
            <a:buNone/>
          </a:pPr>
          <a:r>
            <a:rPr lang="es-ES" sz="1200" kern="1200" dirty="0">
              <a:latin typeface="Tahoma" panose="020B0604030504040204" pitchFamily="34" charset="0"/>
              <a:ea typeface="Tahoma" panose="020B0604030504040204" pitchFamily="34" charset="0"/>
              <a:cs typeface="Tahoma" panose="020B0604030504040204" pitchFamily="34" charset="0"/>
            </a:rPr>
            <a:t>Las  reuniones colegiadas, solo resultarán significativas en la medida en que las y los docentes, de manera individual y colectiva, pongan </a:t>
          </a:r>
          <a:r>
            <a:rPr lang="es-ES" sz="1200" kern="1200" dirty="0">
              <a:solidFill>
                <a:srgbClr val="C00000"/>
              </a:solidFill>
              <a:latin typeface="Tahoma" panose="020B0604030504040204" pitchFamily="34" charset="0"/>
              <a:ea typeface="Tahoma" panose="020B0604030504040204" pitchFamily="34" charset="0"/>
              <a:cs typeface="Tahoma" panose="020B0604030504040204" pitchFamily="34" charset="0"/>
            </a:rPr>
            <a:t>en el centro el aprendizaje </a:t>
          </a:r>
          <a:r>
            <a:rPr lang="es-ES" sz="1200" kern="1200" dirty="0">
              <a:latin typeface="Tahoma" panose="020B0604030504040204" pitchFamily="34" charset="0"/>
              <a:ea typeface="Tahoma" panose="020B0604030504040204" pitchFamily="34" charset="0"/>
              <a:cs typeface="Tahoma" panose="020B0604030504040204" pitchFamily="34" charset="0"/>
            </a:rPr>
            <a:t>de sus estudiantes y la mejora de su práctica y es justamente bajo esta premisa que la reflexión sobre la práctica cobra importancia.</a:t>
          </a:r>
          <a:endParaRPr lang="es-MX" sz="1200" kern="1200" dirty="0">
            <a:latin typeface="Tahoma" panose="020B0604030504040204" pitchFamily="34" charset="0"/>
            <a:ea typeface="Tahoma" panose="020B0604030504040204" pitchFamily="34" charset="0"/>
            <a:cs typeface="Tahoma" panose="020B0604030504040204" pitchFamily="34" charset="0"/>
          </a:endParaRPr>
        </a:p>
      </dsp:txBody>
      <dsp:txXfrm>
        <a:off x="85353" y="375782"/>
        <a:ext cx="3996177" cy="1577759"/>
      </dsp:txXfrm>
    </dsp:sp>
    <dsp:sp modelId="{34B5D76D-8B58-48FA-A6FF-70BFEFB7340E}">
      <dsp:nvSpPr>
        <dsp:cNvPr id="0" name=""/>
        <dsp:cNvSpPr/>
      </dsp:nvSpPr>
      <dsp:spPr>
        <a:xfrm>
          <a:off x="4773395" y="105315"/>
          <a:ext cx="4026315" cy="2072319"/>
        </a:xfrm>
        <a:prstGeom prst="roundRect">
          <a:avLst/>
        </a:prstGeom>
        <a:solidFill>
          <a:schemeClr val="lt1">
            <a:hueOff val="0"/>
            <a:satOff val="0"/>
            <a:lumOff val="0"/>
            <a:alphaOff val="0"/>
          </a:schemeClr>
        </a:solid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ES" sz="1200" kern="1200" dirty="0">
              <a:solidFill>
                <a:srgbClr val="00B050"/>
              </a:solidFill>
              <a:latin typeface="Tahoma" panose="020B0604030504040204" pitchFamily="34" charset="0"/>
              <a:ea typeface="Tahoma" panose="020B0604030504040204" pitchFamily="34" charset="0"/>
              <a:cs typeface="Tahoma" panose="020B0604030504040204" pitchFamily="34" charset="0"/>
            </a:rPr>
            <a:t>¿Sobre qué reflexionar?, ¿cómo podría realizarse la reflexión?, ¿qué se puede lograr al reflexionar sobre la práctica? </a:t>
          </a:r>
        </a:p>
        <a:p>
          <a:pPr marL="0" lvl="0" indent="0" algn="l" defTabSz="533400">
            <a:lnSpc>
              <a:spcPct val="90000"/>
            </a:lnSpc>
            <a:spcBef>
              <a:spcPct val="0"/>
            </a:spcBef>
            <a:spcAft>
              <a:spcPct val="35000"/>
            </a:spcAft>
            <a:buNone/>
          </a:pPr>
          <a:r>
            <a:rPr lang="es-ES" sz="1200" kern="1200" dirty="0">
              <a:latin typeface="Tahoma" panose="020B0604030504040204" pitchFamily="34" charset="0"/>
              <a:ea typeface="Tahoma" panose="020B0604030504040204" pitchFamily="34" charset="0"/>
              <a:cs typeface="Tahoma" panose="020B0604030504040204" pitchFamily="34" charset="0"/>
            </a:rPr>
            <a:t>*Las estrategias de enseñanza que se implementan. </a:t>
          </a:r>
        </a:p>
        <a:p>
          <a:pPr marL="0" lvl="0" indent="0" algn="l" defTabSz="533400">
            <a:lnSpc>
              <a:spcPct val="90000"/>
            </a:lnSpc>
            <a:spcBef>
              <a:spcPct val="0"/>
            </a:spcBef>
            <a:spcAft>
              <a:spcPct val="35000"/>
            </a:spcAft>
            <a:buNone/>
          </a:pPr>
          <a:r>
            <a:rPr lang="es-ES" sz="1200" kern="1200" dirty="0">
              <a:latin typeface="Tahoma" panose="020B0604030504040204" pitchFamily="34" charset="0"/>
              <a:ea typeface="Tahoma" panose="020B0604030504040204" pitchFamily="34" charset="0"/>
              <a:cs typeface="Tahoma" panose="020B0604030504040204" pitchFamily="34" charset="0"/>
            </a:rPr>
            <a:t>*La participación de las y los estudiantes. </a:t>
          </a:r>
        </a:p>
        <a:p>
          <a:pPr marL="0" lvl="0" indent="0" algn="l" defTabSz="533400">
            <a:lnSpc>
              <a:spcPct val="90000"/>
            </a:lnSpc>
            <a:spcBef>
              <a:spcPct val="0"/>
            </a:spcBef>
            <a:spcAft>
              <a:spcPct val="35000"/>
            </a:spcAft>
            <a:buNone/>
          </a:pPr>
          <a:r>
            <a:rPr lang="es-ES" sz="1200" kern="1200" dirty="0">
              <a:latin typeface="Tahoma" panose="020B0604030504040204" pitchFamily="34" charset="0"/>
              <a:ea typeface="Tahoma" panose="020B0604030504040204" pitchFamily="34" charset="0"/>
              <a:cs typeface="Tahoma" panose="020B0604030504040204" pitchFamily="34" charset="0"/>
            </a:rPr>
            <a:t>*El desarrollo de conocimientos, habilidades y valores por parte de las y los estudiantes.</a:t>
          </a:r>
        </a:p>
        <a:p>
          <a:pPr marL="0" lvl="0" indent="0" algn="l" defTabSz="533400">
            <a:lnSpc>
              <a:spcPct val="90000"/>
            </a:lnSpc>
            <a:spcBef>
              <a:spcPct val="0"/>
            </a:spcBef>
            <a:spcAft>
              <a:spcPct val="35000"/>
            </a:spcAft>
            <a:buNone/>
          </a:pPr>
          <a:r>
            <a:rPr lang="es-ES" sz="1200" kern="1200" dirty="0">
              <a:latin typeface="Tahoma" panose="020B0604030504040204" pitchFamily="34" charset="0"/>
              <a:ea typeface="Tahoma" panose="020B0604030504040204" pitchFamily="34" charset="0"/>
              <a:cs typeface="Tahoma" panose="020B0604030504040204" pitchFamily="34" charset="0"/>
            </a:rPr>
            <a:t>*El ambiente y convivencia que se genera. </a:t>
          </a:r>
        </a:p>
        <a:p>
          <a:pPr marL="0" lvl="0" indent="0" algn="l" defTabSz="533400">
            <a:lnSpc>
              <a:spcPct val="90000"/>
            </a:lnSpc>
            <a:spcBef>
              <a:spcPct val="0"/>
            </a:spcBef>
            <a:spcAft>
              <a:spcPct val="35000"/>
            </a:spcAft>
            <a:buNone/>
          </a:pPr>
          <a:r>
            <a:rPr lang="es-ES" sz="1200" kern="1200" dirty="0">
              <a:latin typeface="Tahoma" panose="020B0604030504040204" pitchFamily="34" charset="0"/>
              <a:ea typeface="Tahoma" panose="020B0604030504040204" pitchFamily="34" charset="0"/>
              <a:cs typeface="Tahoma" panose="020B0604030504040204" pitchFamily="34" charset="0"/>
            </a:rPr>
            <a:t>*Lo que experimenta la maestra o el maestro en el aula.</a:t>
          </a:r>
          <a:endParaRPr lang="es-MX" sz="1200" kern="1200" dirty="0">
            <a:latin typeface="Tahoma" panose="020B0604030504040204" pitchFamily="34" charset="0"/>
            <a:ea typeface="Tahoma" panose="020B0604030504040204" pitchFamily="34" charset="0"/>
            <a:cs typeface="Tahoma" panose="020B0604030504040204" pitchFamily="34" charset="0"/>
          </a:endParaRPr>
        </a:p>
      </dsp:txBody>
      <dsp:txXfrm>
        <a:off x="4874557" y="206477"/>
        <a:ext cx="3823991" cy="1869995"/>
      </dsp:txXfrm>
    </dsp:sp>
    <dsp:sp modelId="{56848027-C085-4A3A-B5ED-977695E4CAA6}">
      <dsp:nvSpPr>
        <dsp:cNvPr id="0" name=""/>
        <dsp:cNvSpPr/>
      </dsp:nvSpPr>
      <dsp:spPr>
        <a:xfrm>
          <a:off x="258748" y="2651533"/>
          <a:ext cx="4051311" cy="1692411"/>
        </a:xfrm>
        <a:prstGeom prst="roundRect">
          <a:avLst/>
        </a:prstGeom>
        <a:solidFill>
          <a:schemeClr val="lt1">
            <a:hueOff val="0"/>
            <a:satOff val="0"/>
            <a:lumOff val="0"/>
            <a:alphaOff val="0"/>
          </a:schemeClr>
        </a:solid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just" defTabSz="533400">
            <a:lnSpc>
              <a:spcPct val="90000"/>
            </a:lnSpc>
            <a:spcBef>
              <a:spcPct val="0"/>
            </a:spcBef>
            <a:spcAft>
              <a:spcPct val="35000"/>
            </a:spcAft>
            <a:buNone/>
          </a:pPr>
          <a:r>
            <a:rPr lang="es-ES" sz="1200" kern="1200" dirty="0">
              <a:solidFill>
                <a:srgbClr val="C00000"/>
              </a:solidFill>
              <a:latin typeface="Tahoma" panose="020B0604030504040204" pitchFamily="34" charset="0"/>
              <a:ea typeface="Tahoma" panose="020B0604030504040204" pitchFamily="34" charset="0"/>
              <a:cs typeface="Tahoma" panose="020B0604030504040204" pitchFamily="34" charset="0"/>
            </a:rPr>
            <a:t>La reflexión que hace la o el docente de su práctica </a:t>
          </a:r>
          <a:r>
            <a:rPr lang="es-ES" sz="1200" kern="1200" dirty="0">
              <a:latin typeface="Tahoma" panose="020B0604030504040204" pitchFamily="34" charset="0"/>
              <a:ea typeface="Tahoma" panose="020B0604030504040204" pitchFamily="34" charset="0"/>
              <a:cs typeface="Tahoma" panose="020B0604030504040204" pitchFamily="34" charset="0"/>
            </a:rPr>
            <a:t>puede realizarla de manera individual, lo cual es un buen ejercicio si se utiliza “como un medio para estimular el desarrollo de la capacidad de observarse a sí mismo y de emprender un diálogo crítico consigo mismo y con todo lo que se piensa y se hace;...” (Domingo, 2021, p. 9).</a:t>
          </a:r>
          <a:endParaRPr lang="es-MX" sz="1200" kern="1200" dirty="0">
            <a:latin typeface="Tahoma" panose="020B0604030504040204" pitchFamily="34" charset="0"/>
            <a:ea typeface="Tahoma" panose="020B0604030504040204" pitchFamily="34" charset="0"/>
            <a:cs typeface="Tahoma" panose="020B0604030504040204" pitchFamily="34" charset="0"/>
          </a:endParaRPr>
        </a:p>
      </dsp:txBody>
      <dsp:txXfrm>
        <a:off x="341365" y="2734150"/>
        <a:ext cx="3886077" cy="1527177"/>
      </dsp:txXfrm>
    </dsp:sp>
    <dsp:sp modelId="{744F192B-6CA6-4A31-8CB1-1660F29C14AE}">
      <dsp:nvSpPr>
        <dsp:cNvPr id="0" name=""/>
        <dsp:cNvSpPr/>
      </dsp:nvSpPr>
      <dsp:spPr>
        <a:xfrm>
          <a:off x="4693059" y="2651542"/>
          <a:ext cx="4171540" cy="1901944"/>
        </a:xfrm>
        <a:prstGeom prst="roundRect">
          <a:avLst/>
        </a:prstGeom>
        <a:solidFill>
          <a:schemeClr val="lt1">
            <a:hueOff val="0"/>
            <a:satOff val="0"/>
            <a:lumOff val="0"/>
            <a:alphaOff val="0"/>
          </a:schemeClr>
        </a:solidFill>
        <a:ln w="28575"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just" defTabSz="533400">
            <a:lnSpc>
              <a:spcPct val="90000"/>
            </a:lnSpc>
            <a:spcBef>
              <a:spcPct val="0"/>
            </a:spcBef>
            <a:spcAft>
              <a:spcPct val="35000"/>
            </a:spcAft>
            <a:buNone/>
          </a:pPr>
          <a:r>
            <a:rPr lang="es-ES" sz="1200" kern="1200" dirty="0">
              <a:solidFill>
                <a:srgbClr val="00B050"/>
              </a:solidFill>
              <a:latin typeface="Tahoma" panose="020B0604030504040204" pitchFamily="34" charset="0"/>
              <a:ea typeface="Tahoma" panose="020B0604030504040204" pitchFamily="34" charset="0"/>
              <a:cs typeface="Tahoma" panose="020B0604030504040204" pitchFamily="34" charset="0"/>
            </a:rPr>
            <a:t>La reflexión se enriquece cuando se realiza en colectivo</a:t>
          </a:r>
          <a:r>
            <a:rPr lang="es-ES" sz="1200" kern="1200" dirty="0">
              <a:latin typeface="Tahoma" panose="020B0604030504040204" pitchFamily="34" charset="0"/>
              <a:ea typeface="Tahoma" panose="020B0604030504040204" pitchFamily="34" charset="0"/>
              <a:cs typeface="Tahoma" panose="020B0604030504040204" pitchFamily="34" charset="0"/>
            </a:rPr>
            <a:t>, esto permite:</a:t>
          </a:r>
        </a:p>
        <a:p>
          <a:pPr marL="0" lvl="0" indent="0" algn="just" defTabSz="533400">
            <a:lnSpc>
              <a:spcPct val="90000"/>
            </a:lnSpc>
            <a:spcBef>
              <a:spcPct val="0"/>
            </a:spcBef>
            <a:spcAft>
              <a:spcPct val="35000"/>
            </a:spcAft>
            <a:buNone/>
          </a:pPr>
          <a:r>
            <a:rPr lang="es-ES" sz="1200" kern="1200" dirty="0">
              <a:latin typeface="Tahoma" panose="020B0604030504040204" pitchFamily="34" charset="0"/>
              <a:ea typeface="Tahoma" panose="020B0604030504040204" pitchFamily="34" charset="0"/>
              <a:cs typeface="Tahoma" panose="020B0604030504040204" pitchFamily="34" charset="0"/>
            </a:rPr>
            <a:t>El que surjan ideas, opiniones, puntos de vista, que pueden ayudar a mejorar, pero también a prever dificultades.</a:t>
          </a:r>
        </a:p>
        <a:p>
          <a:pPr marL="0" lvl="0" indent="0" algn="just" defTabSz="533400">
            <a:lnSpc>
              <a:spcPct val="90000"/>
            </a:lnSpc>
            <a:spcBef>
              <a:spcPct val="0"/>
            </a:spcBef>
            <a:spcAft>
              <a:spcPct val="35000"/>
            </a:spcAft>
            <a:buNone/>
          </a:pPr>
          <a:r>
            <a:rPr lang="es-ES" sz="1200" kern="1200" dirty="0">
              <a:latin typeface="Tahoma" panose="020B0604030504040204" pitchFamily="34" charset="0"/>
              <a:ea typeface="Tahoma" panose="020B0604030504040204" pitchFamily="34" charset="0"/>
              <a:cs typeface="Tahoma" panose="020B0604030504040204" pitchFamily="34" charset="0"/>
            </a:rPr>
            <a:t> Aprender otras prácticas o estrategias.</a:t>
          </a:r>
        </a:p>
        <a:p>
          <a:pPr marL="0" lvl="0" indent="0" algn="just" defTabSz="533400">
            <a:lnSpc>
              <a:spcPct val="90000"/>
            </a:lnSpc>
            <a:spcBef>
              <a:spcPct val="0"/>
            </a:spcBef>
            <a:spcAft>
              <a:spcPct val="35000"/>
            </a:spcAft>
            <a:buNone/>
          </a:pPr>
          <a:r>
            <a:rPr lang="es-ES" sz="1200" kern="1200" dirty="0">
              <a:latin typeface="Tahoma" panose="020B0604030504040204" pitchFamily="34" charset="0"/>
              <a:ea typeface="Tahoma" panose="020B0604030504040204" pitchFamily="34" charset="0"/>
              <a:cs typeface="Tahoma" panose="020B0604030504040204" pitchFamily="34" charset="0"/>
            </a:rPr>
            <a:t>Darse cuenta que no están solas y solos. </a:t>
          </a:r>
        </a:p>
        <a:p>
          <a:pPr marL="0" lvl="0" indent="0" algn="just" defTabSz="533400">
            <a:lnSpc>
              <a:spcPct val="90000"/>
            </a:lnSpc>
            <a:spcBef>
              <a:spcPct val="0"/>
            </a:spcBef>
            <a:spcAft>
              <a:spcPct val="35000"/>
            </a:spcAft>
            <a:buNone/>
          </a:pPr>
          <a:r>
            <a:rPr lang="es-ES" sz="1200" kern="1200" dirty="0">
              <a:latin typeface="Tahoma" panose="020B0604030504040204" pitchFamily="34" charset="0"/>
              <a:ea typeface="Tahoma" panose="020B0604030504040204" pitchFamily="34" charset="0"/>
              <a:cs typeface="Tahoma" panose="020B0604030504040204" pitchFamily="34" charset="0"/>
            </a:rPr>
            <a:t>Reconocer que la colectividad es una buena aliada para enfrentar dificultades.</a:t>
          </a:r>
          <a:endParaRPr lang="es-MX" sz="1100" kern="1200" dirty="0">
            <a:latin typeface="Tahoma" panose="020B0604030504040204" pitchFamily="34" charset="0"/>
            <a:ea typeface="Tahoma" panose="020B0604030504040204" pitchFamily="34" charset="0"/>
            <a:cs typeface="Tahoma" panose="020B0604030504040204" pitchFamily="34" charset="0"/>
          </a:endParaRPr>
        </a:p>
      </dsp:txBody>
      <dsp:txXfrm>
        <a:off x="4785904" y="2744387"/>
        <a:ext cx="3985850" cy="17162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BA603C-40C2-4727-BA18-D9E7D927B1F5}">
      <dsp:nvSpPr>
        <dsp:cNvPr id="0" name=""/>
        <dsp:cNvSpPr/>
      </dsp:nvSpPr>
      <dsp:spPr>
        <a:xfrm rot="5400000">
          <a:off x="1097132" y="1321879"/>
          <a:ext cx="1169088" cy="1330965"/>
        </a:xfrm>
        <a:prstGeom prst="bentUpArrow">
          <a:avLst>
            <a:gd name="adj1" fmla="val 32840"/>
            <a:gd name="adj2" fmla="val 25000"/>
            <a:gd name="adj3" fmla="val 35780"/>
          </a:avLst>
        </a:prstGeom>
        <a:solidFill>
          <a:schemeClr val="accent2">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784E7B0-9BD8-4B33-B4D0-662D1717EACB}">
      <dsp:nvSpPr>
        <dsp:cNvPr id="0" name=""/>
        <dsp:cNvSpPr/>
      </dsp:nvSpPr>
      <dsp:spPr>
        <a:xfrm>
          <a:off x="787394" y="25921"/>
          <a:ext cx="1968056" cy="1377575"/>
        </a:xfrm>
        <a:prstGeom prst="roundRect">
          <a:avLst>
            <a:gd name="adj" fmla="val 16670"/>
          </a:avLst>
        </a:prstGeom>
        <a:solidFill>
          <a:srgbClr val="99003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1" kern="1200" dirty="0"/>
            <a:t>Planear colectivamente una situación de aprendizaje o un proyecto.</a:t>
          </a:r>
          <a:endParaRPr lang="es-MX" sz="1600" b="1" kern="1200" dirty="0"/>
        </a:p>
      </dsp:txBody>
      <dsp:txXfrm>
        <a:off x="854654" y="93181"/>
        <a:ext cx="1833536" cy="1243055"/>
      </dsp:txXfrm>
    </dsp:sp>
    <dsp:sp modelId="{B0197CE5-B23E-4A8B-9F4E-528E60C0AA6D}">
      <dsp:nvSpPr>
        <dsp:cNvPr id="0" name=""/>
        <dsp:cNvSpPr/>
      </dsp:nvSpPr>
      <dsp:spPr>
        <a:xfrm>
          <a:off x="2755451" y="157304"/>
          <a:ext cx="1431376" cy="1113417"/>
        </a:xfrm>
        <a:prstGeom prst="rect">
          <a:avLst/>
        </a:prstGeom>
        <a:noFill/>
        <a:ln>
          <a:noFill/>
        </a:ln>
        <a:effectLst/>
      </dsp:spPr>
      <dsp:style>
        <a:lnRef idx="0">
          <a:scrgbClr r="0" g="0" b="0"/>
        </a:lnRef>
        <a:fillRef idx="0">
          <a:scrgbClr r="0" g="0" b="0"/>
        </a:fillRef>
        <a:effectRef idx="0">
          <a:scrgbClr r="0" g="0" b="0"/>
        </a:effectRef>
        <a:fontRef idx="minor"/>
      </dsp:style>
    </dsp:sp>
    <dsp:sp modelId="{F1C618E7-4544-456A-AE1C-F8F2FD6486AA}">
      <dsp:nvSpPr>
        <dsp:cNvPr id="0" name=""/>
        <dsp:cNvSpPr/>
      </dsp:nvSpPr>
      <dsp:spPr>
        <a:xfrm rot="5400000">
          <a:off x="2728860" y="2869351"/>
          <a:ext cx="1169088" cy="1330965"/>
        </a:xfrm>
        <a:prstGeom prst="bentUpArrow">
          <a:avLst>
            <a:gd name="adj1" fmla="val 32840"/>
            <a:gd name="adj2" fmla="val 25000"/>
            <a:gd name="adj3" fmla="val 35780"/>
          </a:avLst>
        </a:prstGeom>
        <a:solidFill>
          <a:srgbClr val="99003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7DA7A10-DC6B-45E5-A521-B693B3E5066A}">
      <dsp:nvSpPr>
        <dsp:cNvPr id="0" name=""/>
        <dsp:cNvSpPr/>
      </dsp:nvSpPr>
      <dsp:spPr>
        <a:xfrm>
          <a:off x="2419122" y="1573393"/>
          <a:ext cx="1968056" cy="1377575"/>
        </a:xfrm>
        <a:prstGeom prst="roundRect">
          <a:avLst>
            <a:gd name="adj" fmla="val 16670"/>
          </a:avLst>
        </a:prstGeom>
        <a:solidFill>
          <a:schemeClr val="accent2">
            <a:shade val="80000"/>
            <a:hueOff val="-227502"/>
            <a:satOff val="4255"/>
            <a:lumOff val="1356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1" kern="1200" dirty="0"/>
            <a:t>Dialogar con docentes o equipos docentes de otras escuelas.</a:t>
          </a:r>
          <a:endParaRPr lang="es-MX" sz="1600" b="1" kern="1200" dirty="0"/>
        </a:p>
      </dsp:txBody>
      <dsp:txXfrm>
        <a:off x="2486382" y="1640653"/>
        <a:ext cx="1833536" cy="1243055"/>
      </dsp:txXfrm>
    </dsp:sp>
    <dsp:sp modelId="{5E961647-2B30-48BF-9494-E95B41AE206B}">
      <dsp:nvSpPr>
        <dsp:cNvPr id="0" name=""/>
        <dsp:cNvSpPr/>
      </dsp:nvSpPr>
      <dsp:spPr>
        <a:xfrm>
          <a:off x="4387179" y="1704776"/>
          <a:ext cx="1431376" cy="1113417"/>
        </a:xfrm>
        <a:prstGeom prst="rect">
          <a:avLst/>
        </a:prstGeom>
        <a:noFill/>
        <a:ln>
          <a:noFill/>
        </a:ln>
        <a:effectLst/>
      </dsp:spPr>
      <dsp:style>
        <a:lnRef idx="0">
          <a:scrgbClr r="0" g="0" b="0"/>
        </a:lnRef>
        <a:fillRef idx="0">
          <a:scrgbClr r="0" g="0" b="0"/>
        </a:fillRef>
        <a:effectRef idx="0">
          <a:scrgbClr r="0" g="0" b="0"/>
        </a:effectRef>
        <a:fontRef idx="minor"/>
      </dsp:style>
    </dsp:sp>
    <dsp:sp modelId="{F46E67A7-B5EF-4DC7-9CA7-B7C119FAD03E}">
      <dsp:nvSpPr>
        <dsp:cNvPr id="0" name=""/>
        <dsp:cNvSpPr/>
      </dsp:nvSpPr>
      <dsp:spPr>
        <a:xfrm>
          <a:off x="4050850" y="3023030"/>
          <a:ext cx="2273754" cy="1377575"/>
        </a:xfrm>
        <a:prstGeom prst="roundRect">
          <a:avLst>
            <a:gd name="adj" fmla="val 16670"/>
          </a:avLst>
        </a:prstGeom>
        <a:solidFill>
          <a:schemeClr val="accent2">
            <a:shade val="80000"/>
            <a:hueOff val="-455004"/>
            <a:satOff val="8510"/>
            <a:lumOff val="2712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1" kern="1200" dirty="0"/>
            <a:t>Organizar círculos de estudio sobre temas didácticos y su vinculación con experiencias de aula.</a:t>
          </a:r>
          <a:endParaRPr lang="es-MX" sz="1600" b="1" kern="1200" dirty="0"/>
        </a:p>
      </dsp:txBody>
      <dsp:txXfrm>
        <a:off x="4118110" y="3090290"/>
        <a:ext cx="2139234" cy="1243055"/>
      </dsp:txXfrm>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7F7ADF-2521-414F-A57C-A138C60CA535}" type="datetimeFigureOut">
              <a:rPr lang="es-MX" smtClean="0"/>
              <a:t>22/02/2026</a:t>
            </a:fld>
            <a:endParaRPr lang="es-MX"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E65F04-5597-43DD-BF5C-3FEB11023600}" type="slidenum">
              <a:rPr lang="es-MX" smtClean="0"/>
              <a:t>‹Nº›</a:t>
            </a:fld>
            <a:endParaRPr lang="es-MX" dirty="0"/>
          </a:p>
        </p:txBody>
      </p:sp>
    </p:spTree>
    <p:extLst>
      <p:ext uri="{BB962C8B-B14F-4D97-AF65-F5344CB8AC3E}">
        <p14:creationId xmlns:p14="http://schemas.microsoft.com/office/powerpoint/2010/main" val="1299806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E1E65F04-5597-43DD-BF5C-3FEB11023600}" type="slidenum">
              <a:rPr lang="es-MX" smtClean="0"/>
              <a:t>1</a:t>
            </a:fld>
            <a:endParaRPr lang="es-MX" dirty="0"/>
          </a:p>
        </p:txBody>
      </p:sp>
    </p:spTree>
    <p:extLst>
      <p:ext uri="{BB962C8B-B14F-4D97-AF65-F5344CB8AC3E}">
        <p14:creationId xmlns:p14="http://schemas.microsoft.com/office/powerpoint/2010/main" val="17656379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91E91C-643B-1D19-0C54-7E66F470BE5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33F3F30F-F845-AE04-7521-139293308A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5F13F826-E810-7006-5943-800B3615CA37}"/>
              </a:ext>
            </a:extLst>
          </p:cNvPr>
          <p:cNvSpPr>
            <a:spLocks noGrp="1"/>
          </p:cNvSpPr>
          <p:nvPr>
            <p:ph type="dt" sz="half" idx="10"/>
          </p:nvPr>
        </p:nvSpPr>
        <p:spPr/>
        <p:txBody>
          <a:bodyPr/>
          <a:lstStyle/>
          <a:p>
            <a:fld id="{E0A5AA0E-E7B3-4F18-875D-04C9ADE8AE31}" type="datetimeFigureOut">
              <a:rPr lang="es-MX" smtClean="0"/>
              <a:t>22/02/2026</a:t>
            </a:fld>
            <a:endParaRPr lang="es-MX" dirty="0"/>
          </a:p>
        </p:txBody>
      </p:sp>
      <p:sp>
        <p:nvSpPr>
          <p:cNvPr id="5" name="Marcador de pie de página 4">
            <a:extLst>
              <a:ext uri="{FF2B5EF4-FFF2-40B4-BE49-F238E27FC236}">
                <a16:creationId xmlns:a16="http://schemas.microsoft.com/office/drawing/2014/main" id="{E0A017A3-0CB2-8652-DF4B-F797A6C69042}"/>
              </a:ext>
            </a:extLst>
          </p:cNvPr>
          <p:cNvSpPr>
            <a:spLocks noGrp="1"/>
          </p:cNvSpPr>
          <p:nvPr>
            <p:ph type="ftr" sz="quarter" idx="11"/>
          </p:nvPr>
        </p:nvSpPr>
        <p:spPr/>
        <p:txBody>
          <a:bodyPr/>
          <a:lstStyle/>
          <a:p>
            <a:endParaRPr lang="es-MX" dirty="0"/>
          </a:p>
        </p:txBody>
      </p:sp>
      <p:sp>
        <p:nvSpPr>
          <p:cNvPr id="6" name="Marcador de número de diapositiva 5">
            <a:extLst>
              <a:ext uri="{FF2B5EF4-FFF2-40B4-BE49-F238E27FC236}">
                <a16:creationId xmlns:a16="http://schemas.microsoft.com/office/drawing/2014/main" id="{402B4331-FEF9-2F61-4932-15BA6AF84845}"/>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270037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EC3A66-7A17-8E98-83E3-237946541A63}"/>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8EB5B9AD-C546-1143-05F7-92FD7518ABC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25A0B3D7-E009-12BA-E61B-07E25393A42B}"/>
              </a:ext>
            </a:extLst>
          </p:cNvPr>
          <p:cNvSpPr>
            <a:spLocks noGrp="1"/>
          </p:cNvSpPr>
          <p:nvPr>
            <p:ph type="dt" sz="half" idx="10"/>
          </p:nvPr>
        </p:nvSpPr>
        <p:spPr/>
        <p:txBody>
          <a:bodyPr/>
          <a:lstStyle/>
          <a:p>
            <a:fld id="{E0A5AA0E-E7B3-4F18-875D-04C9ADE8AE31}" type="datetimeFigureOut">
              <a:rPr lang="es-MX" smtClean="0"/>
              <a:t>22/02/2026</a:t>
            </a:fld>
            <a:endParaRPr lang="es-MX" dirty="0"/>
          </a:p>
        </p:txBody>
      </p:sp>
      <p:sp>
        <p:nvSpPr>
          <p:cNvPr id="5" name="Marcador de pie de página 4">
            <a:extLst>
              <a:ext uri="{FF2B5EF4-FFF2-40B4-BE49-F238E27FC236}">
                <a16:creationId xmlns:a16="http://schemas.microsoft.com/office/drawing/2014/main" id="{0643BA8D-F11D-DFA5-A785-013DE59CD290}"/>
              </a:ext>
            </a:extLst>
          </p:cNvPr>
          <p:cNvSpPr>
            <a:spLocks noGrp="1"/>
          </p:cNvSpPr>
          <p:nvPr>
            <p:ph type="ftr" sz="quarter" idx="11"/>
          </p:nvPr>
        </p:nvSpPr>
        <p:spPr/>
        <p:txBody>
          <a:bodyPr/>
          <a:lstStyle/>
          <a:p>
            <a:endParaRPr lang="es-MX" dirty="0"/>
          </a:p>
        </p:txBody>
      </p:sp>
      <p:sp>
        <p:nvSpPr>
          <p:cNvPr id="6" name="Marcador de número de diapositiva 5">
            <a:extLst>
              <a:ext uri="{FF2B5EF4-FFF2-40B4-BE49-F238E27FC236}">
                <a16:creationId xmlns:a16="http://schemas.microsoft.com/office/drawing/2014/main" id="{99700404-893A-A7BD-8992-CF399F813B54}"/>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1487996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7DB7A6A-FA1D-CAED-82B9-F5C0BBDED08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2A056C8C-E639-9A15-9265-C75ADE66545A}"/>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6C6BB66E-DCE3-6A85-6404-3A7192AED788}"/>
              </a:ext>
            </a:extLst>
          </p:cNvPr>
          <p:cNvSpPr>
            <a:spLocks noGrp="1"/>
          </p:cNvSpPr>
          <p:nvPr>
            <p:ph type="dt" sz="half" idx="10"/>
          </p:nvPr>
        </p:nvSpPr>
        <p:spPr/>
        <p:txBody>
          <a:bodyPr/>
          <a:lstStyle/>
          <a:p>
            <a:fld id="{E0A5AA0E-E7B3-4F18-875D-04C9ADE8AE31}" type="datetimeFigureOut">
              <a:rPr lang="es-MX" smtClean="0"/>
              <a:t>22/02/2026</a:t>
            </a:fld>
            <a:endParaRPr lang="es-MX" dirty="0"/>
          </a:p>
        </p:txBody>
      </p:sp>
      <p:sp>
        <p:nvSpPr>
          <p:cNvPr id="5" name="Marcador de pie de página 4">
            <a:extLst>
              <a:ext uri="{FF2B5EF4-FFF2-40B4-BE49-F238E27FC236}">
                <a16:creationId xmlns:a16="http://schemas.microsoft.com/office/drawing/2014/main" id="{E997A5AB-CBE7-AFA2-9F35-3986527D7B18}"/>
              </a:ext>
            </a:extLst>
          </p:cNvPr>
          <p:cNvSpPr>
            <a:spLocks noGrp="1"/>
          </p:cNvSpPr>
          <p:nvPr>
            <p:ph type="ftr" sz="quarter" idx="11"/>
          </p:nvPr>
        </p:nvSpPr>
        <p:spPr/>
        <p:txBody>
          <a:bodyPr/>
          <a:lstStyle/>
          <a:p>
            <a:endParaRPr lang="es-MX" dirty="0"/>
          </a:p>
        </p:txBody>
      </p:sp>
      <p:sp>
        <p:nvSpPr>
          <p:cNvPr id="6" name="Marcador de número de diapositiva 5">
            <a:extLst>
              <a:ext uri="{FF2B5EF4-FFF2-40B4-BE49-F238E27FC236}">
                <a16:creationId xmlns:a16="http://schemas.microsoft.com/office/drawing/2014/main" id="{4E339A39-1C05-88A9-15A4-A56D932DC071}"/>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28076157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50" b="0" i="0">
                <a:solidFill>
                  <a:srgbClr val="0070C0"/>
                </a:solidFill>
                <a:latin typeface="Arial"/>
                <a:cs typeface="Arial"/>
              </a:defRPr>
            </a:lvl1pPr>
          </a:lstStyle>
          <a:p>
            <a:pPr marL="3025140" marR="3810" indent="-3016091">
              <a:lnSpc>
                <a:spcPct val="101400"/>
              </a:lnSpc>
              <a:spcBef>
                <a:spcPts val="8"/>
              </a:spcBef>
            </a:pPr>
            <a:r>
              <a:rPr lang="es-MX" spc="-56" dirty="0"/>
              <a:t>"Este </a:t>
            </a:r>
            <a:r>
              <a:rPr lang="es-MX" spc="-49" dirty="0"/>
              <a:t>programa </a:t>
            </a:r>
            <a:r>
              <a:rPr lang="es-MX" spc="-90" dirty="0"/>
              <a:t>es </a:t>
            </a:r>
            <a:r>
              <a:rPr lang="es-MX" spc="-30" dirty="0"/>
              <a:t>público </a:t>
            </a:r>
            <a:r>
              <a:rPr lang="es-MX" spc="-38" dirty="0"/>
              <a:t>ajeno </a:t>
            </a:r>
            <a:r>
              <a:rPr lang="es-MX" spc="-83" dirty="0"/>
              <a:t>a </a:t>
            </a:r>
            <a:r>
              <a:rPr lang="es-MX" spc="-34" dirty="0"/>
              <a:t>cualquier </a:t>
            </a:r>
            <a:r>
              <a:rPr lang="es-MX" spc="-15" dirty="0"/>
              <a:t>partido </a:t>
            </a:r>
            <a:r>
              <a:rPr lang="es-MX" spc="-23" dirty="0"/>
              <a:t>político. </a:t>
            </a:r>
            <a:r>
              <a:rPr lang="es-MX" spc="-68" dirty="0"/>
              <a:t>Queda </a:t>
            </a:r>
            <a:r>
              <a:rPr lang="es-MX" spc="-23" dirty="0"/>
              <a:t>prohibido </a:t>
            </a:r>
            <a:r>
              <a:rPr lang="es-MX" spc="-30" dirty="0"/>
              <a:t>el </a:t>
            </a:r>
            <a:r>
              <a:rPr lang="es-MX" spc="-60" dirty="0"/>
              <a:t>uso </a:t>
            </a:r>
            <a:r>
              <a:rPr lang="es-MX" spc="-53" dirty="0"/>
              <a:t>para </a:t>
            </a:r>
            <a:r>
              <a:rPr lang="es-MX" spc="-38" dirty="0"/>
              <a:t>fines </a:t>
            </a:r>
            <a:r>
              <a:rPr lang="es-MX" spc="-26" dirty="0"/>
              <a:t>distintos </a:t>
            </a:r>
            <a:r>
              <a:rPr lang="es-MX" spc="-83" dirty="0"/>
              <a:t>a </a:t>
            </a:r>
            <a:r>
              <a:rPr lang="es-MX" spc="-49" dirty="0"/>
              <a:t>los establecidos en </a:t>
            </a:r>
            <a:r>
              <a:rPr lang="es-MX" spc="-281" dirty="0"/>
              <a:t> </a:t>
            </a:r>
            <a:r>
              <a:rPr lang="es-MX" spc="-30" dirty="0"/>
              <a:t>el</a:t>
            </a:r>
            <a:r>
              <a:rPr lang="es-MX" spc="-60" dirty="0"/>
              <a:t> </a:t>
            </a:r>
            <a:r>
              <a:rPr lang="es-MX" spc="-38" dirty="0"/>
              <a:t>programa".</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2/22/2026</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dirty="0"/>
          </a:p>
        </p:txBody>
      </p:sp>
    </p:spTree>
    <p:extLst>
      <p:ext uri="{BB962C8B-B14F-4D97-AF65-F5344CB8AC3E}">
        <p14:creationId xmlns:p14="http://schemas.microsoft.com/office/powerpoint/2010/main" val="3480697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1FC849-44D3-5344-6B47-046DDC9789EF}"/>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B5630073-FD5B-0A4D-23D2-0EBA1C7622C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55B3DC6A-4BFE-9321-7CA8-D0B6FCEED49D}"/>
              </a:ext>
            </a:extLst>
          </p:cNvPr>
          <p:cNvSpPr>
            <a:spLocks noGrp="1"/>
          </p:cNvSpPr>
          <p:nvPr>
            <p:ph type="dt" sz="half" idx="10"/>
          </p:nvPr>
        </p:nvSpPr>
        <p:spPr/>
        <p:txBody>
          <a:bodyPr/>
          <a:lstStyle/>
          <a:p>
            <a:fld id="{E0A5AA0E-E7B3-4F18-875D-04C9ADE8AE31}" type="datetimeFigureOut">
              <a:rPr lang="es-MX" smtClean="0"/>
              <a:t>22/02/2026</a:t>
            </a:fld>
            <a:endParaRPr lang="es-MX" dirty="0"/>
          </a:p>
        </p:txBody>
      </p:sp>
      <p:sp>
        <p:nvSpPr>
          <p:cNvPr id="5" name="Marcador de pie de página 4">
            <a:extLst>
              <a:ext uri="{FF2B5EF4-FFF2-40B4-BE49-F238E27FC236}">
                <a16:creationId xmlns:a16="http://schemas.microsoft.com/office/drawing/2014/main" id="{07D3B625-002A-2570-63A7-F4180AC92852}"/>
              </a:ext>
            </a:extLst>
          </p:cNvPr>
          <p:cNvSpPr>
            <a:spLocks noGrp="1"/>
          </p:cNvSpPr>
          <p:nvPr>
            <p:ph type="ftr" sz="quarter" idx="11"/>
          </p:nvPr>
        </p:nvSpPr>
        <p:spPr/>
        <p:txBody>
          <a:bodyPr/>
          <a:lstStyle/>
          <a:p>
            <a:endParaRPr lang="es-MX" dirty="0"/>
          </a:p>
        </p:txBody>
      </p:sp>
      <p:sp>
        <p:nvSpPr>
          <p:cNvPr id="6" name="Marcador de número de diapositiva 5">
            <a:extLst>
              <a:ext uri="{FF2B5EF4-FFF2-40B4-BE49-F238E27FC236}">
                <a16:creationId xmlns:a16="http://schemas.microsoft.com/office/drawing/2014/main" id="{4BC0015A-9549-A169-638A-441762450119}"/>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3290875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4282C0-D9A7-3859-8138-0681D5C3702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A5018AE5-EDCE-C08A-B615-023FED86575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928CA2D-08E2-4A32-B6A9-B4A5E0A844F9}"/>
              </a:ext>
            </a:extLst>
          </p:cNvPr>
          <p:cNvSpPr>
            <a:spLocks noGrp="1"/>
          </p:cNvSpPr>
          <p:nvPr>
            <p:ph type="dt" sz="half" idx="10"/>
          </p:nvPr>
        </p:nvSpPr>
        <p:spPr/>
        <p:txBody>
          <a:bodyPr/>
          <a:lstStyle/>
          <a:p>
            <a:fld id="{E0A5AA0E-E7B3-4F18-875D-04C9ADE8AE31}" type="datetimeFigureOut">
              <a:rPr lang="es-MX" smtClean="0"/>
              <a:t>22/02/2026</a:t>
            </a:fld>
            <a:endParaRPr lang="es-MX" dirty="0"/>
          </a:p>
        </p:txBody>
      </p:sp>
      <p:sp>
        <p:nvSpPr>
          <p:cNvPr id="5" name="Marcador de pie de página 4">
            <a:extLst>
              <a:ext uri="{FF2B5EF4-FFF2-40B4-BE49-F238E27FC236}">
                <a16:creationId xmlns:a16="http://schemas.microsoft.com/office/drawing/2014/main" id="{06CF2986-034B-CFE2-66F9-7E8128730C7C}"/>
              </a:ext>
            </a:extLst>
          </p:cNvPr>
          <p:cNvSpPr>
            <a:spLocks noGrp="1"/>
          </p:cNvSpPr>
          <p:nvPr>
            <p:ph type="ftr" sz="quarter" idx="11"/>
          </p:nvPr>
        </p:nvSpPr>
        <p:spPr/>
        <p:txBody>
          <a:bodyPr/>
          <a:lstStyle/>
          <a:p>
            <a:endParaRPr lang="es-MX" dirty="0"/>
          </a:p>
        </p:txBody>
      </p:sp>
      <p:sp>
        <p:nvSpPr>
          <p:cNvPr id="6" name="Marcador de número de diapositiva 5">
            <a:extLst>
              <a:ext uri="{FF2B5EF4-FFF2-40B4-BE49-F238E27FC236}">
                <a16:creationId xmlns:a16="http://schemas.microsoft.com/office/drawing/2014/main" id="{FDEBB73F-EECA-4353-2960-0753B7CA524C}"/>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973984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AD7606-2945-E5CC-89D7-2E18F2947F2A}"/>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858CDB24-E628-B000-925E-EEDE39E8E44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44A21150-08DB-1D11-6F7E-C2FE0D8CDC5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A1121330-58C5-863F-F10A-A395155711BE}"/>
              </a:ext>
            </a:extLst>
          </p:cNvPr>
          <p:cNvSpPr>
            <a:spLocks noGrp="1"/>
          </p:cNvSpPr>
          <p:nvPr>
            <p:ph type="dt" sz="half" idx="10"/>
          </p:nvPr>
        </p:nvSpPr>
        <p:spPr/>
        <p:txBody>
          <a:bodyPr/>
          <a:lstStyle/>
          <a:p>
            <a:fld id="{E0A5AA0E-E7B3-4F18-875D-04C9ADE8AE31}" type="datetimeFigureOut">
              <a:rPr lang="es-MX" smtClean="0"/>
              <a:t>22/02/2026</a:t>
            </a:fld>
            <a:endParaRPr lang="es-MX" dirty="0"/>
          </a:p>
        </p:txBody>
      </p:sp>
      <p:sp>
        <p:nvSpPr>
          <p:cNvPr id="6" name="Marcador de pie de página 5">
            <a:extLst>
              <a:ext uri="{FF2B5EF4-FFF2-40B4-BE49-F238E27FC236}">
                <a16:creationId xmlns:a16="http://schemas.microsoft.com/office/drawing/2014/main" id="{63AF4B1F-69DF-A7F6-D33B-3CA961F5DD69}"/>
              </a:ext>
            </a:extLst>
          </p:cNvPr>
          <p:cNvSpPr>
            <a:spLocks noGrp="1"/>
          </p:cNvSpPr>
          <p:nvPr>
            <p:ph type="ftr" sz="quarter" idx="11"/>
          </p:nvPr>
        </p:nvSpPr>
        <p:spPr/>
        <p:txBody>
          <a:bodyPr/>
          <a:lstStyle/>
          <a:p>
            <a:endParaRPr lang="es-MX" dirty="0"/>
          </a:p>
        </p:txBody>
      </p:sp>
      <p:sp>
        <p:nvSpPr>
          <p:cNvPr id="7" name="Marcador de número de diapositiva 6">
            <a:extLst>
              <a:ext uri="{FF2B5EF4-FFF2-40B4-BE49-F238E27FC236}">
                <a16:creationId xmlns:a16="http://schemas.microsoft.com/office/drawing/2014/main" id="{B1FF3B1E-D744-35A9-B60B-5DE6E169CCA2}"/>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4136318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E151441-DB5A-523C-248A-3D81FBD4519D}"/>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315248DF-8CAF-5FFB-C9BB-8A8C75798C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8AE430E-2A18-C19E-58CB-79F942673F61}"/>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F0BE9605-B45D-AD7D-975A-1215CBB4F5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C088B06-B8C9-617B-CF39-D7D7F723702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3AE4570A-98B9-E2F5-487A-8A3EB381C6FA}"/>
              </a:ext>
            </a:extLst>
          </p:cNvPr>
          <p:cNvSpPr>
            <a:spLocks noGrp="1"/>
          </p:cNvSpPr>
          <p:nvPr>
            <p:ph type="dt" sz="half" idx="10"/>
          </p:nvPr>
        </p:nvSpPr>
        <p:spPr/>
        <p:txBody>
          <a:bodyPr/>
          <a:lstStyle/>
          <a:p>
            <a:fld id="{E0A5AA0E-E7B3-4F18-875D-04C9ADE8AE31}" type="datetimeFigureOut">
              <a:rPr lang="es-MX" smtClean="0"/>
              <a:t>22/02/2026</a:t>
            </a:fld>
            <a:endParaRPr lang="es-MX" dirty="0"/>
          </a:p>
        </p:txBody>
      </p:sp>
      <p:sp>
        <p:nvSpPr>
          <p:cNvPr id="8" name="Marcador de pie de página 7">
            <a:extLst>
              <a:ext uri="{FF2B5EF4-FFF2-40B4-BE49-F238E27FC236}">
                <a16:creationId xmlns:a16="http://schemas.microsoft.com/office/drawing/2014/main" id="{39150D94-47F5-5BA0-97F1-D93097FD6415}"/>
              </a:ext>
            </a:extLst>
          </p:cNvPr>
          <p:cNvSpPr>
            <a:spLocks noGrp="1"/>
          </p:cNvSpPr>
          <p:nvPr>
            <p:ph type="ftr" sz="quarter" idx="11"/>
          </p:nvPr>
        </p:nvSpPr>
        <p:spPr/>
        <p:txBody>
          <a:bodyPr/>
          <a:lstStyle/>
          <a:p>
            <a:endParaRPr lang="es-MX" dirty="0"/>
          </a:p>
        </p:txBody>
      </p:sp>
      <p:sp>
        <p:nvSpPr>
          <p:cNvPr id="9" name="Marcador de número de diapositiva 8">
            <a:extLst>
              <a:ext uri="{FF2B5EF4-FFF2-40B4-BE49-F238E27FC236}">
                <a16:creationId xmlns:a16="http://schemas.microsoft.com/office/drawing/2014/main" id="{3E96644C-A64E-E1D3-242D-BF19FA30DD0F}"/>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2617817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6C19A4-76A1-C9C3-39E4-1B42ADD74673}"/>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8B0E4DFD-C3E1-68C9-8460-A5FD42FE73BD}"/>
              </a:ext>
            </a:extLst>
          </p:cNvPr>
          <p:cNvSpPr>
            <a:spLocks noGrp="1"/>
          </p:cNvSpPr>
          <p:nvPr>
            <p:ph type="dt" sz="half" idx="10"/>
          </p:nvPr>
        </p:nvSpPr>
        <p:spPr/>
        <p:txBody>
          <a:bodyPr/>
          <a:lstStyle/>
          <a:p>
            <a:fld id="{E0A5AA0E-E7B3-4F18-875D-04C9ADE8AE31}" type="datetimeFigureOut">
              <a:rPr lang="es-MX" smtClean="0"/>
              <a:t>22/02/2026</a:t>
            </a:fld>
            <a:endParaRPr lang="es-MX" dirty="0"/>
          </a:p>
        </p:txBody>
      </p:sp>
      <p:sp>
        <p:nvSpPr>
          <p:cNvPr id="4" name="Marcador de pie de página 3">
            <a:extLst>
              <a:ext uri="{FF2B5EF4-FFF2-40B4-BE49-F238E27FC236}">
                <a16:creationId xmlns:a16="http://schemas.microsoft.com/office/drawing/2014/main" id="{5B624969-3C0F-BFBF-E1DC-59E2F239E5D4}"/>
              </a:ext>
            </a:extLst>
          </p:cNvPr>
          <p:cNvSpPr>
            <a:spLocks noGrp="1"/>
          </p:cNvSpPr>
          <p:nvPr>
            <p:ph type="ftr" sz="quarter" idx="11"/>
          </p:nvPr>
        </p:nvSpPr>
        <p:spPr/>
        <p:txBody>
          <a:bodyPr/>
          <a:lstStyle/>
          <a:p>
            <a:endParaRPr lang="es-MX" dirty="0"/>
          </a:p>
        </p:txBody>
      </p:sp>
      <p:sp>
        <p:nvSpPr>
          <p:cNvPr id="5" name="Marcador de número de diapositiva 4">
            <a:extLst>
              <a:ext uri="{FF2B5EF4-FFF2-40B4-BE49-F238E27FC236}">
                <a16:creationId xmlns:a16="http://schemas.microsoft.com/office/drawing/2014/main" id="{96C93476-E75D-5854-CBE3-01C9E579C495}"/>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1588661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9D0D2EE-A020-E719-0B31-72D587174E23}"/>
              </a:ext>
            </a:extLst>
          </p:cNvPr>
          <p:cNvSpPr>
            <a:spLocks noGrp="1"/>
          </p:cNvSpPr>
          <p:nvPr>
            <p:ph type="dt" sz="half" idx="10"/>
          </p:nvPr>
        </p:nvSpPr>
        <p:spPr/>
        <p:txBody>
          <a:bodyPr/>
          <a:lstStyle/>
          <a:p>
            <a:fld id="{E0A5AA0E-E7B3-4F18-875D-04C9ADE8AE31}" type="datetimeFigureOut">
              <a:rPr lang="es-MX" smtClean="0"/>
              <a:t>22/02/2026</a:t>
            </a:fld>
            <a:endParaRPr lang="es-MX" dirty="0"/>
          </a:p>
        </p:txBody>
      </p:sp>
      <p:sp>
        <p:nvSpPr>
          <p:cNvPr id="3" name="Marcador de pie de página 2">
            <a:extLst>
              <a:ext uri="{FF2B5EF4-FFF2-40B4-BE49-F238E27FC236}">
                <a16:creationId xmlns:a16="http://schemas.microsoft.com/office/drawing/2014/main" id="{810048DA-1994-7813-30A9-DDAE733C4086}"/>
              </a:ext>
            </a:extLst>
          </p:cNvPr>
          <p:cNvSpPr>
            <a:spLocks noGrp="1"/>
          </p:cNvSpPr>
          <p:nvPr>
            <p:ph type="ftr" sz="quarter" idx="11"/>
          </p:nvPr>
        </p:nvSpPr>
        <p:spPr/>
        <p:txBody>
          <a:bodyPr/>
          <a:lstStyle/>
          <a:p>
            <a:endParaRPr lang="es-MX" dirty="0"/>
          </a:p>
        </p:txBody>
      </p:sp>
      <p:sp>
        <p:nvSpPr>
          <p:cNvPr id="4" name="Marcador de número de diapositiva 3">
            <a:extLst>
              <a:ext uri="{FF2B5EF4-FFF2-40B4-BE49-F238E27FC236}">
                <a16:creationId xmlns:a16="http://schemas.microsoft.com/office/drawing/2014/main" id="{1159E917-5931-CB54-719B-7DFB1E4287EA}"/>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2880313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27609F-487C-A004-28BD-F83819B7341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6707277D-2202-EB70-35BC-986D53DFE4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B08E550D-2035-0E27-7A49-79AF2BCA59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B43C410-2565-FA6F-D461-B3FBF183C91D}"/>
              </a:ext>
            </a:extLst>
          </p:cNvPr>
          <p:cNvSpPr>
            <a:spLocks noGrp="1"/>
          </p:cNvSpPr>
          <p:nvPr>
            <p:ph type="dt" sz="half" idx="10"/>
          </p:nvPr>
        </p:nvSpPr>
        <p:spPr/>
        <p:txBody>
          <a:bodyPr/>
          <a:lstStyle/>
          <a:p>
            <a:fld id="{E0A5AA0E-E7B3-4F18-875D-04C9ADE8AE31}" type="datetimeFigureOut">
              <a:rPr lang="es-MX" smtClean="0"/>
              <a:t>22/02/2026</a:t>
            </a:fld>
            <a:endParaRPr lang="es-MX" dirty="0"/>
          </a:p>
        </p:txBody>
      </p:sp>
      <p:sp>
        <p:nvSpPr>
          <p:cNvPr id="6" name="Marcador de pie de página 5">
            <a:extLst>
              <a:ext uri="{FF2B5EF4-FFF2-40B4-BE49-F238E27FC236}">
                <a16:creationId xmlns:a16="http://schemas.microsoft.com/office/drawing/2014/main" id="{A1D079A1-83F7-065D-6D0B-AAFC1B4182AE}"/>
              </a:ext>
            </a:extLst>
          </p:cNvPr>
          <p:cNvSpPr>
            <a:spLocks noGrp="1"/>
          </p:cNvSpPr>
          <p:nvPr>
            <p:ph type="ftr" sz="quarter" idx="11"/>
          </p:nvPr>
        </p:nvSpPr>
        <p:spPr/>
        <p:txBody>
          <a:bodyPr/>
          <a:lstStyle/>
          <a:p>
            <a:endParaRPr lang="es-MX" dirty="0"/>
          </a:p>
        </p:txBody>
      </p:sp>
      <p:sp>
        <p:nvSpPr>
          <p:cNvPr id="7" name="Marcador de número de diapositiva 6">
            <a:extLst>
              <a:ext uri="{FF2B5EF4-FFF2-40B4-BE49-F238E27FC236}">
                <a16:creationId xmlns:a16="http://schemas.microsoft.com/office/drawing/2014/main" id="{BBFF6B2E-1212-5940-ABCF-704C1E52E7A2}"/>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3601202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149016-8425-C6F9-185E-F0952DB69A7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9C30FB8C-C470-1D2F-C4A4-20FC143FA5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dirty="0"/>
          </a:p>
        </p:txBody>
      </p:sp>
      <p:sp>
        <p:nvSpPr>
          <p:cNvPr id="4" name="Marcador de texto 3">
            <a:extLst>
              <a:ext uri="{FF2B5EF4-FFF2-40B4-BE49-F238E27FC236}">
                <a16:creationId xmlns:a16="http://schemas.microsoft.com/office/drawing/2014/main" id="{B78A71A2-D7A2-5607-05B6-7ABA245EE9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10AA4F2-F254-40EC-0BC8-31C15A24444D}"/>
              </a:ext>
            </a:extLst>
          </p:cNvPr>
          <p:cNvSpPr>
            <a:spLocks noGrp="1"/>
          </p:cNvSpPr>
          <p:nvPr>
            <p:ph type="dt" sz="half" idx="10"/>
          </p:nvPr>
        </p:nvSpPr>
        <p:spPr/>
        <p:txBody>
          <a:bodyPr/>
          <a:lstStyle/>
          <a:p>
            <a:fld id="{E0A5AA0E-E7B3-4F18-875D-04C9ADE8AE31}" type="datetimeFigureOut">
              <a:rPr lang="es-MX" smtClean="0"/>
              <a:t>22/02/2026</a:t>
            </a:fld>
            <a:endParaRPr lang="es-MX" dirty="0"/>
          </a:p>
        </p:txBody>
      </p:sp>
      <p:sp>
        <p:nvSpPr>
          <p:cNvPr id="6" name="Marcador de pie de página 5">
            <a:extLst>
              <a:ext uri="{FF2B5EF4-FFF2-40B4-BE49-F238E27FC236}">
                <a16:creationId xmlns:a16="http://schemas.microsoft.com/office/drawing/2014/main" id="{BF60D54F-FEC8-BEB5-11AF-39F608F125A3}"/>
              </a:ext>
            </a:extLst>
          </p:cNvPr>
          <p:cNvSpPr>
            <a:spLocks noGrp="1"/>
          </p:cNvSpPr>
          <p:nvPr>
            <p:ph type="ftr" sz="quarter" idx="11"/>
          </p:nvPr>
        </p:nvSpPr>
        <p:spPr/>
        <p:txBody>
          <a:bodyPr/>
          <a:lstStyle/>
          <a:p>
            <a:endParaRPr lang="es-MX" dirty="0"/>
          </a:p>
        </p:txBody>
      </p:sp>
      <p:sp>
        <p:nvSpPr>
          <p:cNvPr id="7" name="Marcador de número de diapositiva 6">
            <a:extLst>
              <a:ext uri="{FF2B5EF4-FFF2-40B4-BE49-F238E27FC236}">
                <a16:creationId xmlns:a16="http://schemas.microsoft.com/office/drawing/2014/main" id="{75F0DD95-7785-158F-2ABD-4C6EE49AF144}"/>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1216286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7FD548FF-3DC3-01ED-9780-0A08FCD0B5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00C07764-2494-206E-8DE6-85DCF27CDB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3599DF26-68A3-899E-862F-C36EEE609F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0A5AA0E-E7B3-4F18-875D-04C9ADE8AE31}" type="datetimeFigureOut">
              <a:rPr lang="es-MX" smtClean="0"/>
              <a:t>22/02/2026</a:t>
            </a:fld>
            <a:endParaRPr lang="es-MX" dirty="0"/>
          </a:p>
        </p:txBody>
      </p:sp>
      <p:sp>
        <p:nvSpPr>
          <p:cNvPr id="5" name="Marcador de pie de página 4">
            <a:extLst>
              <a:ext uri="{FF2B5EF4-FFF2-40B4-BE49-F238E27FC236}">
                <a16:creationId xmlns:a16="http://schemas.microsoft.com/office/drawing/2014/main" id="{D9A62462-0A58-039F-0D9B-E602243C36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MX" dirty="0"/>
          </a:p>
        </p:txBody>
      </p:sp>
      <p:sp>
        <p:nvSpPr>
          <p:cNvPr id="6" name="Marcador de número de diapositiva 5">
            <a:extLst>
              <a:ext uri="{FF2B5EF4-FFF2-40B4-BE49-F238E27FC236}">
                <a16:creationId xmlns:a16="http://schemas.microsoft.com/office/drawing/2014/main" id="{36522A43-E78E-E058-C8E9-F6A3E1FE86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11AFE0B-0173-4659-B922-B5FEC91DE6B3}" type="slidenum">
              <a:rPr lang="es-MX" smtClean="0"/>
              <a:t>‹Nº›</a:t>
            </a:fld>
            <a:endParaRPr lang="es-MX" dirty="0"/>
          </a:p>
        </p:txBody>
      </p:sp>
    </p:spTree>
    <p:extLst>
      <p:ext uri="{BB962C8B-B14F-4D97-AF65-F5344CB8AC3E}">
        <p14:creationId xmlns:p14="http://schemas.microsoft.com/office/powerpoint/2010/main" val="30034959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https://gestion.cte.sep.gob.mx/insumos/docs/2526_s2_t9_orgcompleta_insumo1.pdf" TargetMode="External"/><Relationship Id="rId2" Type="http://schemas.openxmlformats.org/officeDocument/2006/relationships/image" Target="../media/image11.png"/><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idus.us.es/items/90840b09-d72d-4be5-b884-4edc392548b5" TargetMode="Externa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hyperlink" Target="https://www.redalyc.org/journal/3845/384555587005/html/" TargetMode="External"/><Relationship Id="rId2" Type="http://schemas.openxmlformats.org/officeDocument/2006/relationships/image" Target="../media/image16.png"/><Relationship Id="rId1" Type="http://schemas.openxmlformats.org/officeDocument/2006/relationships/slideLayout" Target="../slideLayouts/slideLayout12.xml"/><Relationship Id="rId4" Type="http://schemas.openxmlformats.org/officeDocument/2006/relationships/hyperlink" Target="https://www.redalyc.org/journal/853/85370365002/html/"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hyperlink" Target="http://www.gob.mx/lineadelavida" TargetMode="External"/><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0.png"/><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980AACD-A02C-9D18-0B98-D8543204F042}"/>
              </a:ext>
            </a:extLst>
          </p:cNvPr>
          <p:cNvSpPr txBox="1"/>
          <p:nvPr/>
        </p:nvSpPr>
        <p:spPr>
          <a:xfrm>
            <a:off x="3772911" y="1010286"/>
            <a:ext cx="4880471" cy="1815882"/>
          </a:xfrm>
          <a:prstGeom prst="rect">
            <a:avLst/>
          </a:prstGeom>
          <a:noFill/>
        </p:spPr>
        <p:txBody>
          <a:bodyPr wrap="square">
            <a:spAutoFit/>
          </a:bodyPr>
          <a:lstStyle/>
          <a:p>
            <a:r>
              <a:rPr lang="es-MX" sz="2800" b="1" dirty="0">
                <a:solidFill>
                  <a:srgbClr val="800000"/>
                </a:solidFill>
                <a:latin typeface="Amasis MT Pro Black" panose="02040A04050005020304" pitchFamily="18" charset="0"/>
              </a:rPr>
              <a:t>Orientaciones para la </a:t>
            </a:r>
          </a:p>
          <a:p>
            <a:r>
              <a:rPr lang="es-MX" sz="2800" b="1" dirty="0">
                <a:solidFill>
                  <a:srgbClr val="800000"/>
                </a:solidFill>
                <a:latin typeface="Amasis MT Pro Black" panose="02040A04050005020304" pitchFamily="18" charset="0"/>
              </a:rPr>
              <a:t>Quinta Sesión</a:t>
            </a:r>
          </a:p>
          <a:p>
            <a:r>
              <a:rPr lang="es-MX" sz="2800" b="1" dirty="0">
                <a:solidFill>
                  <a:srgbClr val="800000"/>
                </a:solidFill>
                <a:latin typeface="Amasis MT Pro Black" panose="02040A04050005020304" pitchFamily="18" charset="0"/>
              </a:rPr>
              <a:t>Ordinaria del Consejo</a:t>
            </a:r>
          </a:p>
          <a:p>
            <a:r>
              <a:rPr lang="es-MX" sz="2800" b="1" dirty="0">
                <a:solidFill>
                  <a:srgbClr val="800000"/>
                </a:solidFill>
                <a:latin typeface="Amasis MT Pro Black" panose="02040A04050005020304" pitchFamily="18" charset="0"/>
              </a:rPr>
              <a:t>Técnico Escolar </a:t>
            </a:r>
          </a:p>
        </p:txBody>
      </p:sp>
      <p:sp>
        <p:nvSpPr>
          <p:cNvPr id="7" name="CuadroTexto 6">
            <a:extLst>
              <a:ext uri="{FF2B5EF4-FFF2-40B4-BE49-F238E27FC236}">
                <a16:creationId xmlns:a16="http://schemas.microsoft.com/office/drawing/2014/main" id="{BDEDBB54-627E-9E97-AD65-3F5EC7EDA5CE}"/>
              </a:ext>
            </a:extLst>
          </p:cNvPr>
          <p:cNvSpPr txBox="1"/>
          <p:nvPr/>
        </p:nvSpPr>
        <p:spPr>
          <a:xfrm>
            <a:off x="8519939" y="5520366"/>
            <a:ext cx="3129516" cy="646331"/>
          </a:xfrm>
          <a:prstGeom prst="rect">
            <a:avLst/>
          </a:prstGeom>
          <a:noFill/>
        </p:spPr>
        <p:txBody>
          <a:bodyPr wrap="square">
            <a:spAutoFit/>
          </a:bodyPr>
          <a:lstStyle/>
          <a:p>
            <a:r>
              <a:rPr lang="es-MX" dirty="0">
                <a:solidFill>
                  <a:srgbClr val="800000"/>
                </a:solidFill>
              </a:rPr>
              <a:t>27 de febrero de 2026</a:t>
            </a:r>
          </a:p>
          <a:p>
            <a:r>
              <a:rPr lang="es-MX" b="1" dirty="0">
                <a:solidFill>
                  <a:srgbClr val="800000"/>
                </a:solidFill>
              </a:rPr>
              <a:t>Ciclo Escolar 2025-2026</a:t>
            </a:r>
          </a:p>
        </p:txBody>
      </p:sp>
      <p:pic>
        <p:nvPicPr>
          <p:cNvPr id="8" name="Imagen 7">
            <a:extLst>
              <a:ext uri="{FF2B5EF4-FFF2-40B4-BE49-F238E27FC236}">
                <a16:creationId xmlns:a16="http://schemas.microsoft.com/office/drawing/2014/main" id="{3D757EBE-84B1-A966-A225-ED5D1B33464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631186" y="1003991"/>
            <a:ext cx="1947199" cy="1726805"/>
          </a:xfrm>
          <a:prstGeom prst="ellipse">
            <a:avLst/>
          </a:prstGeom>
          <a:ln>
            <a:noFill/>
          </a:ln>
          <a:effectLst>
            <a:softEdge rad="112500"/>
          </a:effectLst>
        </p:spPr>
      </p:pic>
      <p:pic>
        <p:nvPicPr>
          <p:cNvPr id="5" name="Imagen 4">
            <a:extLst>
              <a:ext uri="{FF2B5EF4-FFF2-40B4-BE49-F238E27FC236}">
                <a16:creationId xmlns:a16="http://schemas.microsoft.com/office/drawing/2014/main" id="{99CA8AC9-D1C0-497D-A364-12D61AE17C47}"/>
              </a:ext>
            </a:extLst>
          </p:cNvPr>
          <p:cNvPicPr>
            <a:picLocks noChangeAspect="1"/>
          </p:cNvPicPr>
          <p:nvPr/>
        </p:nvPicPr>
        <p:blipFill rotWithShape="1">
          <a:blip r:embed="rId4"/>
          <a:srcRect r="6539"/>
          <a:stretch/>
        </p:blipFill>
        <p:spPr>
          <a:xfrm>
            <a:off x="613615" y="2724501"/>
            <a:ext cx="10016286" cy="2705478"/>
          </a:xfrm>
          <a:prstGeom prst="rect">
            <a:avLst/>
          </a:prstGeom>
        </p:spPr>
      </p:pic>
    </p:spTree>
    <p:extLst>
      <p:ext uri="{BB962C8B-B14F-4D97-AF65-F5344CB8AC3E}">
        <p14:creationId xmlns:p14="http://schemas.microsoft.com/office/powerpoint/2010/main" val="31797736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14">
            <a:extLst>
              <a:ext uri="{FF2B5EF4-FFF2-40B4-BE49-F238E27FC236}">
                <a16:creationId xmlns:a16="http://schemas.microsoft.com/office/drawing/2014/main" id="{289D2041-9619-4ED0-6704-A1531AC4F52A}"/>
              </a:ext>
            </a:extLst>
          </p:cNvPr>
          <p:cNvPicPr>
            <a:picLocks noChangeAspect="1"/>
          </p:cNvPicPr>
          <p:nvPr/>
        </p:nvPicPr>
        <p:blipFill>
          <a:blip r:embed="rId2"/>
          <a:stretch>
            <a:fillRect/>
          </a:stretch>
        </p:blipFill>
        <p:spPr>
          <a:xfrm>
            <a:off x="713003" y="956954"/>
            <a:ext cx="5354891" cy="467255"/>
          </a:xfrm>
          <a:prstGeom prst="rect">
            <a:avLst/>
          </a:prstGeom>
        </p:spPr>
      </p:pic>
      <p:grpSp>
        <p:nvGrpSpPr>
          <p:cNvPr id="10" name="Group 117">
            <a:extLst>
              <a:ext uri="{FF2B5EF4-FFF2-40B4-BE49-F238E27FC236}">
                <a16:creationId xmlns:a16="http://schemas.microsoft.com/office/drawing/2014/main" id="{084B092C-1AEC-4368-ADFD-8FF1F019A7D9}"/>
              </a:ext>
            </a:extLst>
          </p:cNvPr>
          <p:cNvGrpSpPr>
            <a:grpSpLocks/>
          </p:cNvGrpSpPr>
          <p:nvPr/>
        </p:nvGrpSpPr>
        <p:grpSpPr>
          <a:xfrm>
            <a:off x="713004" y="1552779"/>
            <a:ext cx="3354172" cy="308610"/>
            <a:chOff x="0" y="0"/>
            <a:chExt cx="5598160" cy="308610"/>
          </a:xfrm>
        </p:grpSpPr>
        <p:sp>
          <p:nvSpPr>
            <p:cNvPr id="12" name="Graphic 118">
              <a:extLst>
                <a:ext uri="{FF2B5EF4-FFF2-40B4-BE49-F238E27FC236}">
                  <a16:creationId xmlns:a16="http://schemas.microsoft.com/office/drawing/2014/main" id="{1020A193-B778-4752-8E39-3F257C9F39E0}"/>
                </a:ext>
              </a:extLst>
            </p:cNvPr>
            <p:cNvSpPr/>
            <p:nvPr/>
          </p:nvSpPr>
          <p:spPr>
            <a:xfrm>
              <a:off x="74250" y="9523"/>
              <a:ext cx="883919" cy="226060"/>
            </a:xfrm>
            <a:custGeom>
              <a:avLst/>
              <a:gdLst/>
              <a:ahLst/>
              <a:cxnLst/>
              <a:rect l="l" t="t" r="r" b="b"/>
              <a:pathLst>
                <a:path w="883919" h="226060">
                  <a:moveTo>
                    <a:pt x="811441" y="0"/>
                  </a:moveTo>
                  <a:lnTo>
                    <a:pt x="0" y="0"/>
                  </a:lnTo>
                  <a:lnTo>
                    <a:pt x="0" y="189572"/>
                  </a:lnTo>
                  <a:lnTo>
                    <a:pt x="2828" y="203581"/>
                  </a:lnTo>
                  <a:lnTo>
                    <a:pt x="10544" y="215022"/>
                  </a:lnTo>
                  <a:lnTo>
                    <a:pt x="21988" y="222735"/>
                  </a:lnTo>
                  <a:lnTo>
                    <a:pt x="36004" y="225564"/>
                  </a:lnTo>
                  <a:lnTo>
                    <a:pt x="883437" y="225564"/>
                  </a:lnTo>
                  <a:lnTo>
                    <a:pt x="883437" y="71996"/>
                  </a:lnTo>
                  <a:lnTo>
                    <a:pt x="877779" y="43971"/>
                  </a:lnTo>
                  <a:lnTo>
                    <a:pt x="862350" y="21086"/>
                  </a:lnTo>
                  <a:lnTo>
                    <a:pt x="839465" y="5657"/>
                  </a:lnTo>
                  <a:lnTo>
                    <a:pt x="811441" y="0"/>
                  </a:lnTo>
                  <a:close/>
                </a:path>
              </a:pathLst>
            </a:custGeom>
            <a:solidFill>
              <a:srgbClr val="FEE4B9"/>
            </a:solidFill>
          </p:spPr>
          <p:txBody>
            <a:bodyPr wrap="square" lIns="0" tIns="0" rIns="0" bIns="0" rtlCol="0">
              <a:prstTxWarp prst="textNoShape">
                <a:avLst/>
              </a:prstTxWarp>
              <a:noAutofit/>
            </a:bodyPr>
            <a:lstStyle/>
            <a:p>
              <a:endParaRPr lang="es-MX"/>
            </a:p>
          </p:txBody>
        </p:sp>
        <p:sp>
          <p:nvSpPr>
            <p:cNvPr id="14" name="Graphic 119">
              <a:extLst>
                <a:ext uri="{FF2B5EF4-FFF2-40B4-BE49-F238E27FC236}">
                  <a16:creationId xmlns:a16="http://schemas.microsoft.com/office/drawing/2014/main" id="{45123A2A-EBFC-47F8-88A7-5AA6403AA18B}"/>
                </a:ext>
              </a:extLst>
            </p:cNvPr>
            <p:cNvSpPr/>
            <p:nvPr/>
          </p:nvSpPr>
          <p:spPr>
            <a:xfrm>
              <a:off x="9525" y="9525"/>
              <a:ext cx="5579110" cy="289560"/>
            </a:xfrm>
            <a:custGeom>
              <a:avLst/>
              <a:gdLst/>
              <a:ahLst/>
              <a:cxnLst/>
              <a:rect l="l" t="t" r="r" b="b"/>
              <a:pathLst>
                <a:path w="5579110" h="289560">
                  <a:moveTo>
                    <a:pt x="5579084" y="289090"/>
                  </a:moveTo>
                  <a:lnTo>
                    <a:pt x="81521" y="289090"/>
                  </a:lnTo>
                  <a:lnTo>
                    <a:pt x="49822" y="282672"/>
                  </a:lnTo>
                  <a:lnTo>
                    <a:pt x="23906" y="265183"/>
                  </a:lnTo>
                  <a:lnTo>
                    <a:pt x="6417" y="239267"/>
                  </a:lnTo>
                  <a:lnTo>
                    <a:pt x="0" y="207568"/>
                  </a:lnTo>
                  <a:lnTo>
                    <a:pt x="0" y="0"/>
                  </a:lnTo>
                </a:path>
              </a:pathLst>
            </a:custGeom>
            <a:ln w="19050">
              <a:solidFill>
                <a:srgbClr val="BB6D28"/>
              </a:solidFill>
              <a:prstDash val="solid"/>
            </a:ln>
          </p:spPr>
          <p:txBody>
            <a:bodyPr wrap="square" lIns="0" tIns="0" rIns="0" bIns="0" rtlCol="0">
              <a:prstTxWarp prst="textNoShape">
                <a:avLst/>
              </a:prstTxWarp>
              <a:noAutofit/>
            </a:bodyPr>
            <a:lstStyle/>
            <a:p>
              <a:endParaRPr lang="es-MX"/>
            </a:p>
          </p:txBody>
        </p:sp>
        <p:sp>
          <p:nvSpPr>
            <p:cNvPr id="16" name="Graphic 120">
              <a:extLst>
                <a:ext uri="{FF2B5EF4-FFF2-40B4-BE49-F238E27FC236}">
                  <a16:creationId xmlns:a16="http://schemas.microsoft.com/office/drawing/2014/main" id="{56A20BF6-457D-4B9C-BFAC-01F456882959}"/>
                </a:ext>
              </a:extLst>
            </p:cNvPr>
            <p:cNvSpPr/>
            <p:nvPr/>
          </p:nvSpPr>
          <p:spPr>
            <a:xfrm>
              <a:off x="34925" y="9518"/>
              <a:ext cx="5553710" cy="264160"/>
            </a:xfrm>
            <a:custGeom>
              <a:avLst/>
              <a:gdLst/>
              <a:ahLst/>
              <a:cxnLst/>
              <a:rect l="l" t="t" r="r" b="b"/>
              <a:pathLst>
                <a:path w="5553710" h="264160">
                  <a:moveTo>
                    <a:pt x="5553684" y="263702"/>
                  </a:moveTo>
                  <a:lnTo>
                    <a:pt x="56121" y="263702"/>
                  </a:lnTo>
                  <a:lnTo>
                    <a:pt x="34295" y="259284"/>
                  </a:lnTo>
                  <a:lnTo>
                    <a:pt x="16454" y="247242"/>
                  </a:lnTo>
                  <a:lnTo>
                    <a:pt x="4416" y="229396"/>
                  </a:lnTo>
                  <a:lnTo>
                    <a:pt x="0" y="207568"/>
                  </a:lnTo>
                  <a:lnTo>
                    <a:pt x="0" y="0"/>
                  </a:lnTo>
                </a:path>
              </a:pathLst>
            </a:custGeom>
            <a:ln w="6362">
              <a:solidFill>
                <a:srgbClr val="BB6D28"/>
              </a:solidFill>
              <a:prstDash val="solid"/>
            </a:ln>
          </p:spPr>
          <p:txBody>
            <a:bodyPr wrap="square" lIns="0" tIns="0" rIns="0" bIns="0" rtlCol="0">
              <a:prstTxWarp prst="textNoShape">
                <a:avLst/>
              </a:prstTxWarp>
              <a:noAutofit/>
            </a:bodyPr>
            <a:lstStyle/>
            <a:p>
              <a:endParaRPr lang="es-MX"/>
            </a:p>
          </p:txBody>
        </p:sp>
        <p:sp>
          <p:nvSpPr>
            <p:cNvPr id="17" name="Textbox 121">
              <a:extLst>
                <a:ext uri="{FF2B5EF4-FFF2-40B4-BE49-F238E27FC236}">
                  <a16:creationId xmlns:a16="http://schemas.microsoft.com/office/drawing/2014/main" id="{2D5BCE0C-11DD-4575-90B9-BA745CC91BE7}"/>
                </a:ext>
              </a:extLst>
            </p:cNvPr>
            <p:cNvSpPr txBox="1"/>
            <p:nvPr/>
          </p:nvSpPr>
          <p:spPr>
            <a:xfrm>
              <a:off x="0" y="0"/>
              <a:ext cx="5598160" cy="308610"/>
            </a:xfrm>
            <a:prstGeom prst="rect">
              <a:avLst/>
            </a:prstGeom>
          </p:spPr>
          <p:txBody>
            <a:bodyPr wrap="square" lIns="0" tIns="0" rIns="0" bIns="0" rtlCol="0">
              <a:noAutofit/>
            </a:bodyPr>
            <a:lstStyle/>
            <a:p>
              <a:pPr marL="171450">
                <a:spcBef>
                  <a:spcPts val="35"/>
                </a:spcBef>
                <a:spcAft>
                  <a:spcPts val="0"/>
                </a:spcAft>
              </a:pPr>
              <a:r>
                <a:rPr lang="es-ES" sz="1200" spc="-10">
                  <a:solidFill>
                    <a:srgbClr val="BB6D28"/>
                  </a:solidFill>
                  <a:effectLst/>
                  <a:latin typeface="Arial Black" panose="020B0A04020102020204" pitchFamily="34" charset="0"/>
                  <a:ea typeface="Tahoma" panose="020B0604030504040204" pitchFamily="34" charset="0"/>
                </a:rPr>
                <a:t>Artículo</a:t>
              </a:r>
              <a:endParaRPr lang="es-MX" sz="1100">
                <a:effectLst/>
                <a:latin typeface="Tahoma" panose="020B0604030504040204" pitchFamily="34" charset="0"/>
                <a:ea typeface="Tahoma" panose="020B0604030504040204" pitchFamily="34" charset="0"/>
              </a:endParaRPr>
            </a:p>
          </p:txBody>
        </p:sp>
      </p:grpSp>
      <p:sp>
        <p:nvSpPr>
          <p:cNvPr id="22" name="CuadroTexto 21">
            <a:extLst>
              <a:ext uri="{FF2B5EF4-FFF2-40B4-BE49-F238E27FC236}">
                <a16:creationId xmlns:a16="http://schemas.microsoft.com/office/drawing/2014/main" id="{10E515AE-995F-4CB9-B578-2DE4C6E91A1C}"/>
              </a:ext>
            </a:extLst>
          </p:cNvPr>
          <p:cNvSpPr txBox="1"/>
          <p:nvPr/>
        </p:nvSpPr>
        <p:spPr>
          <a:xfrm>
            <a:off x="2402963" y="1544841"/>
            <a:ext cx="9611833" cy="849976"/>
          </a:xfrm>
          <a:prstGeom prst="rect">
            <a:avLst/>
          </a:prstGeom>
          <a:noFill/>
        </p:spPr>
        <p:txBody>
          <a:bodyPr wrap="square">
            <a:spAutoFit/>
          </a:bodyPr>
          <a:lstStyle/>
          <a:p>
            <a:pPr marL="1918970" marR="1409065" algn="just">
              <a:lnSpc>
                <a:spcPct val="85000"/>
              </a:lnSpc>
              <a:spcBef>
                <a:spcPts val="70"/>
              </a:spcBef>
              <a:spcAft>
                <a:spcPts val="300"/>
              </a:spcAft>
            </a:pPr>
            <a:r>
              <a:rPr lang="es-ES" sz="1800" u="none" strike="noStrike" dirty="0">
                <a:solidFill>
                  <a:srgbClr val="990033"/>
                </a:solidFill>
                <a:effectLst/>
                <a:latin typeface="Arial Black" panose="020B0A04020102020204" pitchFamily="34" charset="0"/>
                <a:ea typeface="Tahoma" panose="020B0604030504040204" pitchFamily="34" charset="0"/>
                <a:hlinkClick r:id="rId3">
                  <a:extLst>
                    <a:ext uri="{A12FA001-AC4F-418D-AE19-62706E023703}">
                      <ahyp:hlinkClr xmlns:ahyp="http://schemas.microsoft.com/office/drawing/2018/hyperlinkcolor" val="tx"/>
                    </a:ext>
                  </a:extLst>
                </a:hlinkClick>
              </a:rPr>
              <a:t>Reflexionar</a:t>
            </a:r>
            <a:r>
              <a:rPr lang="es-ES" sz="1800" u="none" strike="noStrike" spc="-45" dirty="0">
                <a:solidFill>
                  <a:srgbClr val="990033"/>
                </a:solidFill>
                <a:effectLst/>
                <a:latin typeface="Arial Black" panose="020B0A04020102020204" pitchFamily="34" charset="0"/>
                <a:ea typeface="Tahoma" panose="020B0604030504040204" pitchFamily="34" charset="0"/>
                <a:hlinkClick r:id="rId3">
                  <a:extLst>
                    <a:ext uri="{A12FA001-AC4F-418D-AE19-62706E023703}">
                      <ahyp:hlinkClr xmlns:ahyp="http://schemas.microsoft.com/office/drawing/2018/hyperlinkcolor" val="tx"/>
                    </a:ext>
                  </a:extLst>
                </a:hlinkClick>
              </a:rPr>
              <a:t> </a:t>
            </a:r>
            <a:r>
              <a:rPr lang="es-ES" sz="1800" u="none" strike="noStrike" dirty="0">
                <a:solidFill>
                  <a:srgbClr val="990033"/>
                </a:solidFill>
                <a:effectLst/>
                <a:latin typeface="Arial Black" panose="020B0A04020102020204" pitchFamily="34" charset="0"/>
                <a:ea typeface="Tahoma" panose="020B0604030504040204" pitchFamily="34" charset="0"/>
                <a:hlinkClick r:id="rId3">
                  <a:extLst>
                    <a:ext uri="{A12FA001-AC4F-418D-AE19-62706E023703}">
                      <ahyp:hlinkClr xmlns:ahyp="http://schemas.microsoft.com/office/drawing/2018/hyperlinkcolor" val="tx"/>
                    </a:ext>
                  </a:extLst>
                </a:hlinkClick>
              </a:rPr>
              <a:t>la</a:t>
            </a:r>
            <a:r>
              <a:rPr lang="es-ES" sz="1800" u="none" strike="noStrike" spc="-45" dirty="0">
                <a:solidFill>
                  <a:srgbClr val="990033"/>
                </a:solidFill>
                <a:effectLst/>
                <a:latin typeface="Arial Black" panose="020B0A04020102020204" pitchFamily="34" charset="0"/>
                <a:ea typeface="Tahoma" panose="020B0604030504040204" pitchFamily="34" charset="0"/>
                <a:hlinkClick r:id="rId3">
                  <a:extLst>
                    <a:ext uri="{A12FA001-AC4F-418D-AE19-62706E023703}">
                      <ahyp:hlinkClr xmlns:ahyp="http://schemas.microsoft.com/office/drawing/2018/hyperlinkcolor" val="tx"/>
                    </a:ext>
                  </a:extLst>
                </a:hlinkClick>
              </a:rPr>
              <a:t> </a:t>
            </a:r>
            <a:r>
              <a:rPr lang="es-ES" sz="1800" u="none" strike="noStrike" dirty="0">
                <a:solidFill>
                  <a:srgbClr val="990033"/>
                </a:solidFill>
                <a:effectLst/>
                <a:latin typeface="Arial Black" panose="020B0A04020102020204" pitchFamily="34" charset="0"/>
                <a:ea typeface="Tahoma" panose="020B0604030504040204" pitchFamily="34" charset="0"/>
                <a:hlinkClick r:id="rId3">
                  <a:extLst>
                    <a:ext uri="{A12FA001-AC4F-418D-AE19-62706E023703}">
                      <ahyp:hlinkClr xmlns:ahyp="http://schemas.microsoft.com/office/drawing/2018/hyperlinkcolor" val="tx"/>
                    </a:ext>
                  </a:extLst>
                </a:hlinkClick>
              </a:rPr>
              <a:t>enseñanza</a:t>
            </a:r>
            <a:r>
              <a:rPr lang="es-ES" sz="1800" u="none" strike="noStrike" spc="-45" dirty="0">
                <a:solidFill>
                  <a:srgbClr val="990033"/>
                </a:solidFill>
                <a:effectLst/>
                <a:latin typeface="Arial Black" panose="020B0A04020102020204" pitchFamily="34" charset="0"/>
                <a:ea typeface="Tahoma" panose="020B0604030504040204" pitchFamily="34" charset="0"/>
                <a:hlinkClick r:id="rId3">
                  <a:extLst>
                    <a:ext uri="{A12FA001-AC4F-418D-AE19-62706E023703}">
                      <ahyp:hlinkClr xmlns:ahyp="http://schemas.microsoft.com/office/drawing/2018/hyperlinkcolor" val="tx"/>
                    </a:ext>
                  </a:extLst>
                </a:hlinkClick>
              </a:rPr>
              <a:t> </a:t>
            </a:r>
            <a:r>
              <a:rPr lang="es-ES" sz="1800" u="none" strike="noStrike" dirty="0">
                <a:solidFill>
                  <a:srgbClr val="990033"/>
                </a:solidFill>
                <a:effectLst/>
                <a:latin typeface="Arial Black" panose="020B0A04020102020204" pitchFamily="34" charset="0"/>
                <a:ea typeface="Tahoma" panose="020B0604030504040204" pitchFamily="34" charset="0"/>
                <a:hlinkClick r:id="rId3">
                  <a:extLst>
                    <a:ext uri="{A12FA001-AC4F-418D-AE19-62706E023703}">
                      <ahyp:hlinkClr xmlns:ahyp="http://schemas.microsoft.com/office/drawing/2018/hyperlinkcolor" val="tx"/>
                    </a:ext>
                  </a:extLst>
                </a:hlinkClick>
              </a:rPr>
              <a:t>para</a:t>
            </a:r>
            <a:r>
              <a:rPr lang="es-ES" sz="1800" u="none" strike="noStrike" spc="-45" dirty="0">
                <a:solidFill>
                  <a:srgbClr val="990033"/>
                </a:solidFill>
                <a:effectLst/>
                <a:latin typeface="Arial Black" panose="020B0A04020102020204" pitchFamily="34" charset="0"/>
                <a:ea typeface="Tahoma" panose="020B0604030504040204" pitchFamily="34" charset="0"/>
                <a:hlinkClick r:id="rId3">
                  <a:extLst>
                    <a:ext uri="{A12FA001-AC4F-418D-AE19-62706E023703}">
                      <ahyp:hlinkClr xmlns:ahyp="http://schemas.microsoft.com/office/drawing/2018/hyperlinkcolor" val="tx"/>
                    </a:ext>
                  </a:extLst>
                </a:hlinkClick>
              </a:rPr>
              <a:t> </a:t>
            </a:r>
            <a:r>
              <a:rPr lang="es-ES" sz="1800" u="none" strike="noStrike" dirty="0">
                <a:solidFill>
                  <a:srgbClr val="990033"/>
                </a:solidFill>
                <a:effectLst/>
                <a:latin typeface="Arial Black" panose="020B0A04020102020204" pitchFamily="34" charset="0"/>
                <a:ea typeface="Tahoma" panose="020B0604030504040204" pitchFamily="34" charset="0"/>
                <a:hlinkClick r:id="rId3">
                  <a:extLst>
                    <a:ext uri="{A12FA001-AC4F-418D-AE19-62706E023703}">
                      <ahyp:hlinkClr xmlns:ahyp="http://schemas.microsoft.com/office/drawing/2018/hyperlinkcolor" val="tx"/>
                    </a:ext>
                  </a:extLst>
                </a:hlinkClick>
              </a:rPr>
              <a:t>su</a:t>
            </a:r>
            <a:r>
              <a:rPr lang="es-ES" sz="1800" u="none" strike="noStrike" spc="-45" dirty="0">
                <a:solidFill>
                  <a:srgbClr val="990033"/>
                </a:solidFill>
                <a:effectLst/>
                <a:latin typeface="Arial Black" panose="020B0A04020102020204" pitchFamily="34" charset="0"/>
                <a:ea typeface="Tahoma" panose="020B0604030504040204" pitchFamily="34" charset="0"/>
                <a:hlinkClick r:id="rId3">
                  <a:extLst>
                    <a:ext uri="{A12FA001-AC4F-418D-AE19-62706E023703}">
                      <ahyp:hlinkClr xmlns:ahyp="http://schemas.microsoft.com/office/drawing/2018/hyperlinkcolor" val="tx"/>
                    </a:ext>
                  </a:extLst>
                </a:hlinkClick>
              </a:rPr>
              <a:t> </a:t>
            </a:r>
            <a:r>
              <a:rPr lang="es-ES" sz="1800" u="none" strike="noStrike" dirty="0">
                <a:solidFill>
                  <a:srgbClr val="990033"/>
                </a:solidFill>
                <a:effectLst/>
                <a:latin typeface="Arial Black" panose="020B0A04020102020204" pitchFamily="34" charset="0"/>
                <a:ea typeface="Tahoma" panose="020B0604030504040204" pitchFamily="34" charset="0"/>
                <a:hlinkClick r:id="rId3">
                  <a:extLst>
                    <a:ext uri="{A12FA001-AC4F-418D-AE19-62706E023703}">
                      <ahyp:hlinkClr xmlns:ahyp="http://schemas.microsoft.com/office/drawing/2018/hyperlinkcolor" val="tx"/>
                    </a:ext>
                  </a:extLst>
                </a:hlinkClick>
              </a:rPr>
              <a:t>mejora</a:t>
            </a:r>
            <a:r>
              <a:rPr lang="es-ES" sz="1800" u="none" strike="noStrike" spc="-45" dirty="0">
                <a:solidFill>
                  <a:srgbClr val="990033"/>
                </a:solidFill>
                <a:effectLst/>
                <a:latin typeface="Arial Black" panose="020B0A04020102020204" pitchFamily="34" charset="0"/>
                <a:ea typeface="Tahoma" panose="020B0604030504040204" pitchFamily="34" charset="0"/>
                <a:hlinkClick r:id="rId3">
                  <a:extLst>
                    <a:ext uri="{A12FA001-AC4F-418D-AE19-62706E023703}">
                      <ahyp:hlinkClr xmlns:ahyp="http://schemas.microsoft.com/office/drawing/2018/hyperlinkcolor" val="tx"/>
                    </a:ext>
                  </a:extLst>
                </a:hlinkClick>
              </a:rPr>
              <a:t> </a:t>
            </a:r>
            <a:r>
              <a:rPr lang="es-ES" sz="1800" u="none" strike="noStrike" dirty="0">
                <a:solidFill>
                  <a:srgbClr val="990033"/>
                </a:solidFill>
                <a:effectLst/>
                <a:latin typeface="Arial Black" panose="020B0A04020102020204" pitchFamily="34" charset="0"/>
                <a:ea typeface="Tahoma" panose="020B0604030504040204" pitchFamily="34" charset="0"/>
                <a:hlinkClick r:id="rId3">
                  <a:extLst>
                    <a:ext uri="{A12FA001-AC4F-418D-AE19-62706E023703}">
                      <ahyp:hlinkClr xmlns:ahyp="http://schemas.microsoft.com/office/drawing/2018/hyperlinkcolor" val="tx"/>
                    </a:ext>
                  </a:extLst>
                </a:hlinkClick>
              </a:rPr>
              <a:t>continua.</a:t>
            </a:r>
            <a:r>
              <a:rPr lang="es-ES" sz="1800" u="none" strike="noStrike" spc="-45" dirty="0">
                <a:solidFill>
                  <a:srgbClr val="990033"/>
                </a:solidFill>
                <a:effectLst/>
                <a:latin typeface="Arial Black" panose="020B0A04020102020204" pitchFamily="34" charset="0"/>
                <a:ea typeface="Tahoma" panose="020B0604030504040204" pitchFamily="34" charset="0"/>
                <a:hlinkClick r:id="rId3">
                  <a:extLst>
                    <a:ext uri="{A12FA001-AC4F-418D-AE19-62706E023703}">
                      <ahyp:hlinkClr xmlns:ahyp="http://schemas.microsoft.com/office/drawing/2018/hyperlinkcolor" val="tx"/>
                    </a:ext>
                  </a:extLst>
                </a:hlinkClick>
              </a:rPr>
              <a:t> </a:t>
            </a:r>
            <a:r>
              <a:rPr lang="es-ES" sz="1800" u="none" strike="noStrike" dirty="0">
                <a:solidFill>
                  <a:srgbClr val="990033"/>
                </a:solidFill>
                <a:effectLst/>
                <a:latin typeface="Arial Black" panose="020B0A04020102020204" pitchFamily="34" charset="0"/>
                <a:ea typeface="Tahoma" panose="020B0604030504040204" pitchFamily="34" charset="0"/>
                <a:hlinkClick r:id="rId3">
                  <a:extLst>
                    <a:ext uri="{A12FA001-AC4F-418D-AE19-62706E023703}">
                      <ahyp:hlinkClr xmlns:ahyp="http://schemas.microsoft.com/office/drawing/2018/hyperlinkcolor" val="tx"/>
                    </a:ext>
                  </a:extLst>
                </a:hlinkClick>
              </a:rPr>
              <a:t>¿Es </a:t>
            </a:r>
            <a:r>
              <a:rPr lang="es-ES" sz="1800" u="none" strike="noStrike" spc="-20" dirty="0">
                <a:solidFill>
                  <a:srgbClr val="990033"/>
                </a:solidFill>
                <a:effectLst/>
                <a:latin typeface="Arial Black" panose="020B0A04020102020204" pitchFamily="34" charset="0"/>
                <a:ea typeface="Tahoma" panose="020B0604030504040204" pitchFamily="34" charset="0"/>
                <a:hlinkClick r:id="rId3">
                  <a:extLst>
                    <a:ext uri="{A12FA001-AC4F-418D-AE19-62706E023703}">
                      <ahyp:hlinkClr xmlns:ahyp="http://schemas.microsoft.com/office/drawing/2018/hyperlinkcolor" val="tx"/>
                    </a:ext>
                  </a:extLst>
                </a:hlinkClick>
              </a:rPr>
              <a:t>posible?</a:t>
            </a:r>
            <a:r>
              <a:rPr lang="es-ES" sz="1800" u="none" strike="noStrike" spc="-85" dirty="0">
                <a:solidFill>
                  <a:srgbClr val="990033"/>
                </a:solidFill>
                <a:effectLst/>
                <a:latin typeface="Arial Black" panose="020B0A04020102020204" pitchFamily="34" charset="0"/>
                <a:ea typeface="Tahoma" panose="020B0604030504040204" pitchFamily="34" charset="0"/>
                <a:hlinkClick r:id="rId3">
                  <a:extLst>
                    <a:ext uri="{A12FA001-AC4F-418D-AE19-62706E023703}">
                      <ahyp:hlinkClr xmlns:ahyp="http://schemas.microsoft.com/office/drawing/2018/hyperlinkcolor" val="tx"/>
                    </a:ext>
                  </a:extLst>
                </a:hlinkClick>
              </a:rPr>
              <a:t> </a:t>
            </a:r>
            <a:r>
              <a:rPr lang="es-ES" sz="1800" u="none" strike="noStrike" spc="-20" dirty="0">
                <a:solidFill>
                  <a:srgbClr val="990033"/>
                </a:solidFill>
                <a:effectLst/>
                <a:latin typeface="Arial Black" panose="020B0A04020102020204" pitchFamily="34" charset="0"/>
                <a:ea typeface="Tahoma" panose="020B0604030504040204" pitchFamily="34" charset="0"/>
                <a:hlinkClick r:id="rId3">
                  <a:extLst>
                    <a:ext uri="{A12FA001-AC4F-418D-AE19-62706E023703}">
                      <ahyp:hlinkClr xmlns:ahyp="http://schemas.microsoft.com/office/drawing/2018/hyperlinkcolor" val="tx"/>
                    </a:ext>
                  </a:extLst>
                </a:hlinkClick>
              </a:rPr>
              <a:t>¿Cómo?</a:t>
            </a:r>
            <a:endParaRPr lang="es-ES" sz="1800" u="none" strike="noStrike" spc="-20" dirty="0">
              <a:solidFill>
                <a:srgbClr val="990033"/>
              </a:solidFill>
              <a:effectLst/>
              <a:latin typeface="Arial Black" panose="020B0A04020102020204" pitchFamily="34" charset="0"/>
              <a:ea typeface="Tahoma" panose="020B0604030504040204" pitchFamily="34" charset="0"/>
            </a:endParaRPr>
          </a:p>
          <a:p>
            <a:pPr marL="1918970" marR="1409065" algn="just">
              <a:lnSpc>
                <a:spcPct val="85000"/>
              </a:lnSpc>
              <a:spcBef>
                <a:spcPts val="70"/>
              </a:spcBef>
              <a:spcAft>
                <a:spcPts val="300"/>
              </a:spcAft>
            </a:pPr>
            <a:r>
              <a:rPr lang="es-ES" sz="1800" dirty="0">
                <a:solidFill>
                  <a:srgbClr val="BB6D28"/>
                </a:solidFill>
                <a:effectLst/>
                <a:latin typeface="Arial MT"/>
                <a:ea typeface="Tahoma" panose="020B0604030504040204" pitchFamily="34" charset="0"/>
                <a:cs typeface="Tahoma" panose="020B0604030504040204" pitchFamily="34" charset="0"/>
              </a:rPr>
              <a:t>Epifanio</a:t>
            </a:r>
            <a:r>
              <a:rPr lang="es-ES" sz="1800" spc="30" dirty="0">
                <a:solidFill>
                  <a:srgbClr val="BB6D28"/>
                </a:solidFill>
                <a:effectLst/>
                <a:latin typeface="Arial MT"/>
                <a:ea typeface="Tahoma" panose="020B0604030504040204" pitchFamily="34" charset="0"/>
                <a:cs typeface="Tahoma" panose="020B0604030504040204" pitchFamily="34" charset="0"/>
              </a:rPr>
              <a:t> </a:t>
            </a:r>
            <a:r>
              <a:rPr lang="es-ES" sz="1800" dirty="0">
                <a:solidFill>
                  <a:srgbClr val="BB6D28"/>
                </a:solidFill>
                <a:effectLst/>
                <a:latin typeface="Arial MT"/>
                <a:ea typeface="Tahoma" panose="020B0604030504040204" pitchFamily="34" charset="0"/>
                <a:cs typeface="Tahoma" panose="020B0604030504040204" pitchFamily="34" charset="0"/>
              </a:rPr>
              <a:t>Espinosa</a:t>
            </a:r>
            <a:r>
              <a:rPr lang="es-ES" sz="1800" spc="30" dirty="0">
                <a:solidFill>
                  <a:srgbClr val="BB6D28"/>
                </a:solidFill>
                <a:effectLst/>
                <a:latin typeface="Arial MT"/>
                <a:ea typeface="Tahoma" panose="020B0604030504040204" pitchFamily="34" charset="0"/>
                <a:cs typeface="Tahoma" panose="020B0604030504040204" pitchFamily="34" charset="0"/>
              </a:rPr>
              <a:t> </a:t>
            </a:r>
            <a:r>
              <a:rPr lang="es-ES" sz="1800" dirty="0">
                <a:solidFill>
                  <a:srgbClr val="BB6D28"/>
                </a:solidFill>
                <a:effectLst/>
                <a:latin typeface="Arial MT"/>
                <a:ea typeface="Tahoma" panose="020B0604030504040204" pitchFamily="34" charset="0"/>
                <a:cs typeface="Tahoma" panose="020B0604030504040204" pitchFamily="34" charset="0"/>
              </a:rPr>
              <a:t>Tavera.</a:t>
            </a:r>
            <a:r>
              <a:rPr lang="es-ES" sz="1800" spc="30" dirty="0">
                <a:solidFill>
                  <a:srgbClr val="BB6D28"/>
                </a:solidFill>
                <a:effectLst/>
                <a:latin typeface="Arial MT"/>
                <a:ea typeface="Tahoma" panose="020B0604030504040204" pitchFamily="34" charset="0"/>
                <a:cs typeface="Tahoma" panose="020B0604030504040204" pitchFamily="34" charset="0"/>
              </a:rPr>
              <a:t> </a:t>
            </a:r>
            <a:r>
              <a:rPr lang="es-ES" sz="1800" spc="-10" dirty="0">
                <a:solidFill>
                  <a:srgbClr val="BB6D28"/>
                </a:solidFill>
                <a:effectLst/>
                <a:latin typeface="Arial MT"/>
                <a:ea typeface="Tahoma" panose="020B0604030504040204" pitchFamily="34" charset="0"/>
                <a:cs typeface="Tahoma" panose="020B0604030504040204" pitchFamily="34" charset="0"/>
              </a:rPr>
              <a:t>(2025)</a:t>
            </a:r>
            <a:endParaRPr lang="es-MX" sz="1800" dirty="0">
              <a:solidFill>
                <a:srgbClr val="990033"/>
              </a:solidFill>
              <a:effectLst/>
              <a:latin typeface="Tahoma" panose="020B0604030504040204" pitchFamily="34" charset="0"/>
              <a:ea typeface="Tahoma" panose="020B0604030504040204" pitchFamily="34" charset="0"/>
            </a:endParaRPr>
          </a:p>
        </p:txBody>
      </p:sp>
      <p:sp>
        <p:nvSpPr>
          <p:cNvPr id="8" name="CuadroTexto 7">
            <a:extLst>
              <a:ext uri="{FF2B5EF4-FFF2-40B4-BE49-F238E27FC236}">
                <a16:creationId xmlns:a16="http://schemas.microsoft.com/office/drawing/2014/main" id="{85E070DD-CDA7-42AD-8680-ABA7981AA90A}"/>
              </a:ext>
            </a:extLst>
          </p:cNvPr>
          <p:cNvSpPr txBox="1"/>
          <p:nvPr/>
        </p:nvSpPr>
        <p:spPr>
          <a:xfrm>
            <a:off x="552450" y="4179838"/>
            <a:ext cx="8191500" cy="1362075"/>
          </a:xfrm>
          <a:prstGeom prst="rect">
            <a:avLst/>
          </a:prstGeom>
          <a:noFill/>
        </p:spPr>
        <p:txBody>
          <a:bodyPr wrap="square" rtlCol="0">
            <a:spAutoFit/>
          </a:bodyPr>
          <a:lstStyle/>
          <a:p>
            <a:endParaRPr lang="es-MX" dirty="0"/>
          </a:p>
        </p:txBody>
      </p:sp>
      <p:sp>
        <p:nvSpPr>
          <p:cNvPr id="23" name="CuadroTexto 22">
            <a:extLst>
              <a:ext uri="{FF2B5EF4-FFF2-40B4-BE49-F238E27FC236}">
                <a16:creationId xmlns:a16="http://schemas.microsoft.com/office/drawing/2014/main" id="{F9548118-73AE-4BDD-AB93-D4250E286BA2}"/>
              </a:ext>
            </a:extLst>
          </p:cNvPr>
          <p:cNvSpPr txBox="1"/>
          <p:nvPr/>
        </p:nvSpPr>
        <p:spPr>
          <a:xfrm>
            <a:off x="176671" y="2624153"/>
            <a:ext cx="8185495" cy="1354217"/>
          </a:xfrm>
          <a:prstGeom prst="rect">
            <a:avLst/>
          </a:prstGeom>
          <a:noFill/>
        </p:spPr>
        <p:txBody>
          <a:bodyPr wrap="square" rtlCol="0">
            <a:spAutoFit/>
          </a:bodyPr>
          <a:lstStyle/>
          <a:p>
            <a:pPr algn="just"/>
            <a:r>
              <a:rPr lang="es-ES" sz="1600" dirty="0">
                <a:effectLst/>
                <a:latin typeface="Tahoma" panose="020B0604030504040204" pitchFamily="34" charset="0"/>
                <a:ea typeface="Tahoma" panose="020B0604030504040204" pitchFamily="34" charset="0"/>
                <a:cs typeface="Tahoma" panose="020B0604030504040204" pitchFamily="34" charset="0"/>
              </a:rPr>
              <a:t>Este artículo contribuye a visibilizar algunas formas en las que la reflexión individual y colectiva de la práctica puede conducir</a:t>
            </a:r>
            <a:r>
              <a:rPr lang="es-ES" sz="1600" spc="200" dirty="0">
                <a:effectLst/>
                <a:latin typeface="Tahoma" panose="020B0604030504040204" pitchFamily="34" charset="0"/>
                <a:ea typeface="Tahoma" panose="020B0604030504040204" pitchFamily="34" charset="0"/>
                <a:cs typeface="Tahoma" panose="020B0604030504040204" pitchFamily="34" charset="0"/>
              </a:rPr>
              <a:t> </a:t>
            </a:r>
            <a:r>
              <a:rPr lang="es-ES" sz="1600" dirty="0">
                <a:effectLst/>
                <a:latin typeface="Tahoma" panose="020B0604030504040204" pitchFamily="34" charset="0"/>
                <a:ea typeface="Tahoma" panose="020B0604030504040204" pitchFamily="34" charset="0"/>
                <a:cs typeface="Tahoma" panose="020B0604030504040204" pitchFamily="34" charset="0"/>
              </a:rPr>
              <a:t>a mejores comprensiones acerca de la enseñanza y detonar intervenciones pedagógicas que promuevan aprendizajes relevantes entre las niñas y los niños.</a:t>
            </a:r>
            <a:endParaRPr lang="es-MX" sz="1600" dirty="0">
              <a:effectLst/>
              <a:latin typeface="Tahoma" panose="020B0604030504040204" pitchFamily="34" charset="0"/>
              <a:ea typeface="Tahoma" panose="020B0604030504040204" pitchFamily="34" charset="0"/>
              <a:cs typeface="Tahoma" panose="020B0604030504040204" pitchFamily="34" charset="0"/>
            </a:endParaRPr>
          </a:p>
          <a:p>
            <a:endParaRPr lang="es-MX" dirty="0"/>
          </a:p>
        </p:txBody>
      </p:sp>
      <p:sp>
        <p:nvSpPr>
          <p:cNvPr id="25" name="CuadroTexto 24">
            <a:extLst>
              <a:ext uri="{FF2B5EF4-FFF2-40B4-BE49-F238E27FC236}">
                <a16:creationId xmlns:a16="http://schemas.microsoft.com/office/drawing/2014/main" id="{D65A4293-FAE2-4020-BDB4-36A30463D5A5}"/>
              </a:ext>
            </a:extLst>
          </p:cNvPr>
          <p:cNvSpPr txBox="1"/>
          <p:nvPr/>
        </p:nvSpPr>
        <p:spPr>
          <a:xfrm>
            <a:off x="176671" y="4141184"/>
            <a:ext cx="6096000" cy="707886"/>
          </a:xfrm>
          <a:prstGeom prst="rect">
            <a:avLst/>
          </a:prstGeom>
          <a:noFill/>
        </p:spPr>
        <p:txBody>
          <a:bodyPr wrap="square">
            <a:spAutoFit/>
          </a:bodyPr>
          <a:lstStyle/>
          <a:p>
            <a:r>
              <a:rPr lang="es-MX" sz="2000" dirty="0">
                <a:solidFill>
                  <a:srgbClr val="C00000"/>
                </a:solidFill>
                <a:latin typeface="Tahoma" panose="020B0604030504040204" pitchFamily="34" charset="0"/>
                <a:ea typeface="Tahoma" panose="020B0604030504040204" pitchFamily="34" charset="0"/>
                <a:cs typeface="Tahoma" panose="020B0604030504040204" pitchFamily="34" charset="0"/>
              </a:rPr>
              <a:t>Karen, el diario de trabajo y la reflexión colectiva:</a:t>
            </a:r>
          </a:p>
          <a:p>
            <a:r>
              <a:rPr lang="es-MX" sz="2000" dirty="0">
                <a:solidFill>
                  <a:srgbClr val="C00000"/>
                </a:solidFill>
                <a:latin typeface="Tahoma" panose="020B0604030504040204" pitchFamily="34" charset="0"/>
                <a:ea typeface="Tahoma" panose="020B0604030504040204" pitchFamily="34" charset="0"/>
                <a:cs typeface="Tahoma" panose="020B0604030504040204" pitchFamily="34" charset="0"/>
              </a:rPr>
              <a:t>abriendo mundos posibles.</a:t>
            </a:r>
          </a:p>
        </p:txBody>
      </p:sp>
      <p:sp>
        <p:nvSpPr>
          <p:cNvPr id="27" name="CuadroTexto 26">
            <a:extLst>
              <a:ext uri="{FF2B5EF4-FFF2-40B4-BE49-F238E27FC236}">
                <a16:creationId xmlns:a16="http://schemas.microsoft.com/office/drawing/2014/main" id="{861ACB52-1206-4C68-A43E-CE461886DC72}"/>
              </a:ext>
            </a:extLst>
          </p:cNvPr>
          <p:cNvSpPr txBox="1"/>
          <p:nvPr/>
        </p:nvSpPr>
        <p:spPr>
          <a:xfrm>
            <a:off x="173668" y="4887724"/>
            <a:ext cx="8191499" cy="1200329"/>
          </a:xfrm>
          <a:prstGeom prst="rect">
            <a:avLst/>
          </a:prstGeom>
          <a:noFill/>
        </p:spPr>
        <p:txBody>
          <a:bodyPr wrap="square">
            <a:spAutoFit/>
          </a:bodyPr>
          <a:lstStyle/>
          <a:p>
            <a:r>
              <a:rPr lang="es-MX" dirty="0">
                <a:latin typeface="Tahoma" panose="020B0604030504040204" pitchFamily="34" charset="0"/>
                <a:ea typeface="Tahoma" panose="020B0604030504040204" pitchFamily="34" charset="0"/>
                <a:cs typeface="Tahoma" panose="020B0604030504040204" pitchFamily="34" charset="0"/>
              </a:rPr>
              <a:t>A  inicios de noviembre de 2024, a veces leyendo en su diario, a veces recordando, Karen compartía en un colectivo docente su experiencia con el inicio de un proyecto que junto con sus alumnos denominaron “Buscando un hogar”.</a:t>
            </a:r>
          </a:p>
        </p:txBody>
      </p:sp>
      <p:pic>
        <p:nvPicPr>
          <p:cNvPr id="29" name="Imagen 28">
            <a:extLst>
              <a:ext uri="{FF2B5EF4-FFF2-40B4-BE49-F238E27FC236}">
                <a16:creationId xmlns:a16="http://schemas.microsoft.com/office/drawing/2014/main" id="{786D8214-F25D-4407-90E4-14B135D5A969}"/>
              </a:ext>
            </a:extLst>
          </p:cNvPr>
          <p:cNvPicPr>
            <a:picLocks noChangeAspect="1"/>
          </p:cNvPicPr>
          <p:nvPr/>
        </p:nvPicPr>
        <p:blipFill>
          <a:blip r:embed="rId4"/>
          <a:stretch>
            <a:fillRect/>
          </a:stretch>
        </p:blipFill>
        <p:spPr>
          <a:xfrm>
            <a:off x="8439150" y="1849560"/>
            <a:ext cx="3256560" cy="4400593"/>
          </a:xfrm>
          <a:prstGeom prst="rect">
            <a:avLst/>
          </a:prstGeom>
        </p:spPr>
      </p:pic>
    </p:spTree>
    <p:extLst>
      <p:ext uri="{BB962C8B-B14F-4D97-AF65-F5344CB8AC3E}">
        <p14:creationId xmlns:p14="http://schemas.microsoft.com/office/powerpoint/2010/main" val="1288437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82A28C1F-EFE5-4865-BAAC-D729AE879B52}"/>
              </a:ext>
            </a:extLst>
          </p:cNvPr>
          <p:cNvSpPr txBox="1"/>
          <p:nvPr/>
        </p:nvSpPr>
        <p:spPr>
          <a:xfrm>
            <a:off x="7143750" y="2924175"/>
            <a:ext cx="8124825" cy="1107996"/>
          </a:xfrm>
          <a:prstGeom prst="rect">
            <a:avLst/>
          </a:prstGeom>
          <a:noFill/>
        </p:spPr>
        <p:txBody>
          <a:bodyPr wrap="square" rtlCol="0">
            <a:spAutoFit/>
          </a:bodyPr>
          <a:lstStyle/>
          <a:p>
            <a:endParaRPr lang="es-ES" sz="1600" dirty="0">
              <a:latin typeface="Tahoma" panose="020B0604030504040204" pitchFamily="34" charset="0"/>
              <a:ea typeface="Tahoma" panose="020B0604030504040204" pitchFamily="34" charset="0"/>
              <a:cs typeface="Tahoma" panose="020B0604030504040204" pitchFamily="34" charset="0"/>
            </a:endParaRPr>
          </a:p>
          <a:p>
            <a:endParaRPr lang="es-ES" sz="1600" dirty="0">
              <a:latin typeface="Tahoma" panose="020B0604030504040204" pitchFamily="34" charset="0"/>
              <a:ea typeface="Tahoma" panose="020B0604030504040204" pitchFamily="34" charset="0"/>
              <a:cs typeface="Tahoma" panose="020B0604030504040204" pitchFamily="34" charset="0"/>
            </a:endParaRPr>
          </a:p>
          <a:p>
            <a:endParaRPr lang="es-ES" sz="1600" dirty="0">
              <a:latin typeface="Tahoma" panose="020B0604030504040204" pitchFamily="34" charset="0"/>
              <a:ea typeface="Tahoma" panose="020B0604030504040204" pitchFamily="34" charset="0"/>
              <a:cs typeface="Tahoma" panose="020B0604030504040204" pitchFamily="34" charset="0"/>
            </a:endParaRPr>
          </a:p>
          <a:p>
            <a:endParaRPr lang="es-MX" dirty="0">
              <a:latin typeface="Tahoma" panose="020B0604030504040204" pitchFamily="34" charset="0"/>
              <a:ea typeface="Tahoma" panose="020B0604030504040204" pitchFamily="34" charset="0"/>
              <a:cs typeface="Tahoma" panose="020B0604030504040204" pitchFamily="34" charset="0"/>
            </a:endParaRPr>
          </a:p>
        </p:txBody>
      </p:sp>
      <p:sp>
        <p:nvSpPr>
          <p:cNvPr id="7" name="CuadroTexto 6">
            <a:extLst>
              <a:ext uri="{FF2B5EF4-FFF2-40B4-BE49-F238E27FC236}">
                <a16:creationId xmlns:a16="http://schemas.microsoft.com/office/drawing/2014/main" id="{55AB0862-C7F2-4028-873C-034290132700}"/>
              </a:ext>
            </a:extLst>
          </p:cNvPr>
          <p:cNvSpPr txBox="1"/>
          <p:nvPr/>
        </p:nvSpPr>
        <p:spPr>
          <a:xfrm>
            <a:off x="238433" y="1139305"/>
            <a:ext cx="3065721" cy="3970318"/>
          </a:xfrm>
          <a:prstGeom prst="rect">
            <a:avLst/>
          </a:prstGeom>
          <a:noFill/>
          <a:ln w="28575">
            <a:solidFill>
              <a:srgbClr val="C00000"/>
            </a:solidFill>
          </a:ln>
          <a:effectLst>
            <a:glow rad="101600">
              <a:srgbClr val="FFCC99">
                <a:alpha val="60000"/>
              </a:srgbClr>
            </a:glow>
          </a:effectLst>
        </p:spPr>
        <p:txBody>
          <a:bodyPr wrap="square">
            <a:spAutoFit/>
          </a:bodyPr>
          <a:lstStyle/>
          <a:p>
            <a:pPr algn="just"/>
            <a:r>
              <a:rPr lang="es-ES" dirty="0">
                <a:latin typeface="Tahoma" panose="020B0604030504040204" pitchFamily="34" charset="0"/>
                <a:ea typeface="Tahoma" panose="020B0604030504040204" pitchFamily="34" charset="0"/>
                <a:cs typeface="Tahoma" panose="020B0604030504040204" pitchFamily="34" charset="0"/>
              </a:rPr>
              <a:t>Previo al inicio del ciclo escolar 2024-2025, Karen y sus colegas dialogaron sobre su trabajo en el aula. En general coincidían en que, aunque tenían nuevos programas y Libros de Texto Gratuitos (LTG), mantenían formas de intervención cotidianas que poco contribuían a entusiasmar a los alumnos, involucrarlos y lograr que aprendieran de manera más  significativa.</a:t>
            </a:r>
          </a:p>
        </p:txBody>
      </p:sp>
      <p:sp>
        <p:nvSpPr>
          <p:cNvPr id="8" name="CuadroTexto 7">
            <a:extLst>
              <a:ext uri="{FF2B5EF4-FFF2-40B4-BE49-F238E27FC236}">
                <a16:creationId xmlns:a16="http://schemas.microsoft.com/office/drawing/2014/main" id="{07CBFFBF-9131-4B1A-A301-E3C79C8736A0}"/>
              </a:ext>
            </a:extLst>
          </p:cNvPr>
          <p:cNvSpPr txBox="1"/>
          <p:nvPr/>
        </p:nvSpPr>
        <p:spPr>
          <a:xfrm>
            <a:off x="3838473" y="1060646"/>
            <a:ext cx="4263307" cy="4247317"/>
          </a:xfrm>
          <a:prstGeom prst="rect">
            <a:avLst/>
          </a:prstGeom>
          <a:noFill/>
          <a:ln w="28575">
            <a:solidFill>
              <a:srgbClr val="C00000"/>
            </a:solidFill>
          </a:ln>
          <a:effectLst>
            <a:glow rad="101600">
              <a:srgbClr val="FFCC99">
                <a:alpha val="60000"/>
              </a:srgbClr>
            </a:glow>
          </a:effectLst>
        </p:spPr>
        <p:txBody>
          <a:bodyPr wrap="square">
            <a:spAutoFit/>
          </a:bodyPr>
          <a:lstStyle/>
          <a:p>
            <a:pPr algn="just"/>
            <a:r>
              <a:rPr lang="es-ES" sz="1800" dirty="0">
                <a:latin typeface="Tahoma" panose="020B0604030504040204" pitchFamily="34" charset="0"/>
                <a:ea typeface="Tahoma" panose="020B0604030504040204" pitchFamily="34" charset="0"/>
                <a:cs typeface="Tahoma" panose="020B0604030504040204" pitchFamily="34" charset="0"/>
              </a:rPr>
              <a:t>Entre otras cuestiones, señalaban: “todas las actividades las decidimos</a:t>
            </a:r>
          </a:p>
          <a:p>
            <a:pPr algn="just"/>
            <a:r>
              <a:rPr lang="es-ES" sz="1800" dirty="0">
                <a:latin typeface="Tahoma" panose="020B0604030504040204" pitchFamily="34" charset="0"/>
                <a:ea typeface="Tahoma" panose="020B0604030504040204" pitchFamily="34" charset="0"/>
                <a:cs typeface="Tahoma" panose="020B0604030504040204" pitchFamily="34" charset="0"/>
              </a:rPr>
              <a:t>nosotros los docentes”; “hacemos la planeación y la queremos seguir tal cual (porque así están acostumbrados o porque así lo determinaba alguna autoridad educativa, decían)”; “poco observamos, escuchamos o preguntamos a los alumnos temas o problemas que les interesan”; “retomamos los proyectos tal cual vienen y solo seguimos la secuencia”; “poco involucramos a las y los estudiantes en los acuerdos </a:t>
            </a:r>
            <a:r>
              <a:rPr lang="es-ES" dirty="0">
                <a:latin typeface="Tahoma" panose="020B0604030504040204" pitchFamily="34" charset="0"/>
                <a:ea typeface="Tahoma" panose="020B0604030504040204" pitchFamily="34" charset="0"/>
                <a:cs typeface="Tahoma" panose="020B0604030504040204" pitchFamily="34" charset="0"/>
              </a:rPr>
              <a:t>y </a:t>
            </a:r>
            <a:r>
              <a:rPr lang="es-ES" sz="1800" dirty="0">
                <a:latin typeface="Tahoma" panose="020B0604030504040204" pitchFamily="34" charset="0"/>
                <a:ea typeface="Tahoma" panose="020B0604030504040204" pitchFamily="34" charset="0"/>
                <a:cs typeface="Tahoma" panose="020B0604030504040204" pitchFamily="34" charset="0"/>
              </a:rPr>
              <a:t>decisiones”.</a:t>
            </a:r>
          </a:p>
        </p:txBody>
      </p:sp>
      <p:sp>
        <p:nvSpPr>
          <p:cNvPr id="9" name="CuadroTexto 8">
            <a:extLst>
              <a:ext uri="{FF2B5EF4-FFF2-40B4-BE49-F238E27FC236}">
                <a16:creationId xmlns:a16="http://schemas.microsoft.com/office/drawing/2014/main" id="{7811BC6D-3E85-4258-97D6-E888422C5517}"/>
              </a:ext>
            </a:extLst>
          </p:cNvPr>
          <p:cNvSpPr txBox="1"/>
          <p:nvPr/>
        </p:nvSpPr>
        <p:spPr>
          <a:xfrm>
            <a:off x="8485240" y="1080310"/>
            <a:ext cx="3289404" cy="3970318"/>
          </a:xfrm>
          <a:prstGeom prst="rect">
            <a:avLst/>
          </a:prstGeom>
          <a:noFill/>
          <a:ln w="28575">
            <a:solidFill>
              <a:srgbClr val="C00000"/>
            </a:solidFill>
          </a:ln>
          <a:effectLst>
            <a:glow rad="101600">
              <a:srgbClr val="FFCC99">
                <a:alpha val="60000"/>
              </a:srgbClr>
            </a:glow>
          </a:effectLst>
        </p:spPr>
        <p:txBody>
          <a:bodyPr wrap="square">
            <a:spAutoFit/>
          </a:bodyPr>
          <a:lstStyle/>
          <a:p>
            <a:pPr algn="just"/>
            <a:r>
              <a:rPr lang="es-ES" sz="1800" dirty="0">
                <a:latin typeface="Tahoma" panose="020B0604030504040204" pitchFamily="34" charset="0"/>
                <a:ea typeface="Tahoma" panose="020B0604030504040204" pitchFamily="34" charset="0"/>
                <a:cs typeface="Tahoma" panose="020B0604030504040204" pitchFamily="34" charset="0"/>
              </a:rPr>
              <a:t>En suma, coincidían en que predominaba una enseñanza</a:t>
            </a:r>
          </a:p>
          <a:p>
            <a:pPr algn="just"/>
            <a:r>
              <a:rPr lang="es-ES" sz="1800" dirty="0">
                <a:latin typeface="Tahoma" panose="020B0604030504040204" pitchFamily="34" charset="0"/>
                <a:ea typeface="Tahoma" panose="020B0604030504040204" pitchFamily="34" charset="0"/>
                <a:cs typeface="Tahoma" panose="020B0604030504040204" pitchFamily="34" charset="0"/>
              </a:rPr>
              <a:t>directiva con escaso margen para un mayor protagonismo de los niños; algunas</a:t>
            </a:r>
          </a:p>
          <a:p>
            <a:pPr algn="just"/>
            <a:r>
              <a:rPr lang="es-ES" sz="1800" dirty="0">
                <a:latin typeface="Tahoma" panose="020B0604030504040204" pitchFamily="34" charset="0"/>
                <a:ea typeface="Tahoma" panose="020B0604030504040204" pitchFamily="34" charset="0"/>
                <a:cs typeface="Tahoma" panose="020B0604030504040204" pitchFamily="34" charset="0"/>
              </a:rPr>
              <a:t>de sus conclusiones eran que necesitaban impulsar una mayor participación de</a:t>
            </a:r>
          </a:p>
          <a:p>
            <a:pPr algn="just"/>
            <a:r>
              <a:rPr lang="es-ES" sz="1800" dirty="0">
                <a:latin typeface="Tahoma" panose="020B0604030504040204" pitchFamily="34" charset="0"/>
                <a:ea typeface="Tahoma" panose="020B0604030504040204" pitchFamily="34" charset="0"/>
                <a:cs typeface="Tahoma" panose="020B0604030504040204" pitchFamily="34" charset="0"/>
              </a:rPr>
              <a:t>niñas y niños, retomar temas de su interés que estuvieran o no contemplados en</a:t>
            </a:r>
          </a:p>
          <a:p>
            <a:pPr algn="just"/>
            <a:r>
              <a:rPr lang="es-ES" sz="1800" dirty="0">
                <a:latin typeface="Tahoma" panose="020B0604030504040204" pitchFamily="34" charset="0"/>
                <a:ea typeface="Tahoma" panose="020B0604030504040204" pitchFamily="34" charset="0"/>
                <a:cs typeface="Tahoma" panose="020B0604030504040204" pitchFamily="34" charset="0"/>
              </a:rPr>
              <a:t>los proyectos propuestos en los LTG o en el Programa de Estudio.</a:t>
            </a:r>
          </a:p>
        </p:txBody>
      </p:sp>
    </p:spTree>
    <p:extLst>
      <p:ext uri="{BB962C8B-B14F-4D97-AF65-F5344CB8AC3E}">
        <p14:creationId xmlns:p14="http://schemas.microsoft.com/office/powerpoint/2010/main" val="27967879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76C1141D-8EC9-4CCC-93F8-B59F8DF1332B}"/>
              </a:ext>
            </a:extLst>
          </p:cNvPr>
          <p:cNvSpPr txBox="1"/>
          <p:nvPr/>
        </p:nvSpPr>
        <p:spPr>
          <a:xfrm>
            <a:off x="568042" y="1059623"/>
            <a:ext cx="3183193" cy="5078313"/>
          </a:xfrm>
          <a:prstGeom prst="rect">
            <a:avLst/>
          </a:prstGeom>
          <a:noFill/>
          <a:ln w="28575">
            <a:solidFill>
              <a:srgbClr val="C00000"/>
            </a:solidFill>
          </a:ln>
          <a:effectLst>
            <a:glow rad="101600">
              <a:srgbClr val="FFCC99">
                <a:alpha val="60000"/>
              </a:srgbClr>
            </a:glow>
          </a:effectLst>
        </p:spPr>
        <p:txBody>
          <a:bodyPr wrap="square">
            <a:spAutoFit/>
          </a:bodyPr>
          <a:lstStyle/>
          <a:p>
            <a:pPr algn="just"/>
            <a:r>
              <a:rPr lang="es-ES" dirty="0">
                <a:latin typeface="Tahoma" panose="020B0604030504040204" pitchFamily="34" charset="0"/>
                <a:ea typeface="Tahoma" panose="020B0604030504040204" pitchFamily="34" charset="0"/>
                <a:cs typeface="Tahoma" panose="020B0604030504040204" pitchFamily="34" charset="0"/>
              </a:rPr>
              <a:t>“Buscando un hogar”, era el tercer proyecto que Karen emprendía con tales</a:t>
            </a:r>
          </a:p>
          <a:p>
            <a:pPr algn="just"/>
            <a:r>
              <a:rPr lang="es-ES" dirty="0">
                <a:latin typeface="Tahoma" panose="020B0604030504040204" pitchFamily="34" charset="0"/>
                <a:ea typeface="Tahoma" panose="020B0604030504040204" pitchFamily="34" charset="0"/>
                <a:cs typeface="Tahoma" panose="020B0604030504040204" pitchFamily="34" charset="0"/>
              </a:rPr>
              <a:t>aspiraciones pedagógicas –el primero fue “Organizando un torneo de futbol” y</a:t>
            </a:r>
          </a:p>
          <a:p>
            <a:pPr algn="just"/>
            <a:r>
              <a:rPr lang="es-ES" dirty="0">
                <a:latin typeface="Tahoma" panose="020B0604030504040204" pitchFamily="34" charset="0"/>
                <a:ea typeface="Tahoma" panose="020B0604030504040204" pitchFamily="34" charset="0"/>
                <a:cs typeface="Tahoma" panose="020B0604030504040204" pitchFamily="34" charset="0"/>
              </a:rPr>
              <a:t>el segundo “Museo en la escuela”–. Al principio entusiasmada y luego con cierta frustración, leía su diario y rememoraba otras partes de un acontecimiento que tenía atrapado el interés, la preocupación y el ánimo de sus alumnos: un perrito</a:t>
            </a:r>
          </a:p>
          <a:p>
            <a:pPr algn="just"/>
            <a:r>
              <a:rPr lang="es-ES" dirty="0">
                <a:latin typeface="Tahoma" panose="020B0604030504040204" pitchFamily="34" charset="0"/>
                <a:ea typeface="Tahoma" panose="020B0604030504040204" pitchFamily="34" charset="0"/>
                <a:cs typeface="Tahoma" panose="020B0604030504040204" pitchFamily="34" charset="0"/>
              </a:rPr>
              <a:t>abandonado y la preocupación de qué hacer con él.</a:t>
            </a:r>
            <a:endParaRPr lang="es-MX" dirty="0">
              <a:latin typeface="Tahoma" panose="020B0604030504040204" pitchFamily="34" charset="0"/>
              <a:ea typeface="Tahoma" panose="020B0604030504040204" pitchFamily="34" charset="0"/>
              <a:cs typeface="Tahoma" panose="020B0604030504040204" pitchFamily="34" charset="0"/>
            </a:endParaRPr>
          </a:p>
        </p:txBody>
      </p:sp>
      <p:sp>
        <p:nvSpPr>
          <p:cNvPr id="11" name="CuadroTexto 10">
            <a:extLst>
              <a:ext uri="{FF2B5EF4-FFF2-40B4-BE49-F238E27FC236}">
                <a16:creationId xmlns:a16="http://schemas.microsoft.com/office/drawing/2014/main" id="{AB25D24A-8185-4AA7-944F-5C00D8DFCFE9}"/>
              </a:ext>
            </a:extLst>
          </p:cNvPr>
          <p:cNvSpPr txBox="1"/>
          <p:nvPr/>
        </p:nvSpPr>
        <p:spPr>
          <a:xfrm>
            <a:off x="3883742" y="997529"/>
            <a:ext cx="7944464" cy="1738938"/>
          </a:xfrm>
          <a:prstGeom prst="rect">
            <a:avLst/>
          </a:prstGeom>
          <a:noFill/>
        </p:spPr>
        <p:txBody>
          <a:bodyPr wrap="square">
            <a:spAutoFit/>
          </a:bodyPr>
          <a:lstStyle/>
          <a:p>
            <a:pPr algn="just"/>
            <a:r>
              <a:rPr lang="es-MX" sz="1600" dirty="0">
                <a:latin typeface="Tahoma" panose="020B0604030504040204" pitchFamily="34" charset="0"/>
                <a:ea typeface="Tahoma" panose="020B0604030504040204" pitchFamily="34" charset="0"/>
                <a:cs typeface="Tahoma" panose="020B0604030504040204" pitchFamily="34" charset="0"/>
              </a:rPr>
              <a:t>El 5 de diciembre, como habían acordado, Karen y sus alumnos, según relató, llevaron a cabo un acto público para la entrega en adopción de los cachorros.</a:t>
            </a:r>
          </a:p>
          <a:p>
            <a:pPr algn="just"/>
            <a:endParaRPr lang="es-MX" sz="1100" dirty="0">
              <a:latin typeface="Tahoma" panose="020B0604030504040204" pitchFamily="34" charset="0"/>
              <a:ea typeface="Tahoma" panose="020B0604030504040204" pitchFamily="34" charset="0"/>
              <a:cs typeface="Tahoma" panose="020B0604030504040204" pitchFamily="34" charset="0"/>
            </a:endParaRPr>
          </a:p>
          <a:p>
            <a:pPr algn="just"/>
            <a:r>
              <a:rPr lang="es-MX" sz="1600" dirty="0">
                <a:solidFill>
                  <a:srgbClr val="990033"/>
                </a:solidFill>
                <a:latin typeface="Tahoma" panose="020B0604030504040204" pitchFamily="34" charset="0"/>
                <a:ea typeface="Tahoma" panose="020B0604030504040204" pitchFamily="34" charset="0"/>
                <a:cs typeface="Tahoma" panose="020B0604030504040204" pitchFamily="34" charset="0"/>
              </a:rPr>
              <a:t>“La escuela se convirtió en un lugar de alegría y emoción cuando se llevó a cabo un pequeño evento en el que se invitó a todos los grupos a presenciar la adopción. Mis alumnos tomaron el escenario y dieron una presentación especial, entregando diplomas a las alumnas adoptantes”.</a:t>
            </a:r>
          </a:p>
        </p:txBody>
      </p:sp>
      <p:pic>
        <p:nvPicPr>
          <p:cNvPr id="13" name="Imagen 12">
            <a:extLst>
              <a:ext uri="{FF2B5EF4-FFF2-40B4-BE49-F238E27FC236}">
                <a16:creationId xmlns:a16="http://schemas.microsoft.com/office/drawing/2014/main" id="{4CC03421-145A-43CE-9979-B71F68AEC47F}"/>
              </a:ext>
            </a:extLst>
          </p:cNvPr>
          <p:cNvPicPr>
            <a:picLocks noChangeAspect="1"/>
          </p:cNvPicPr>
          <p:nvPr/>
        </p:nvPicPr>
        <p:blipFill>
          <a:blip r:embed="rId2"/>
          <a:stretch>
            <a:fillRect/>
          </a:stretch>
        </p:blipFill>
        <p:spPr>
          <a:xfrm>
            <a:off x="3883742" y="2724284"/>
            <a:ext cx="7466485" cy="3413652"/>
          </a:xfrm>
          <a:prstGeom prst="rect">
            <a:avLst/>
          </a:prstGeom>
        </p:spPr>
      </p:pic>
    </p:spTree>
    <p:extLst>
      <p:ext uri="{BB962C8B-B14F-4D97-AF65-F5344CB8AC3E}">
        <p14:creationId xmlns:p14="http://schemas.microsoft.com/office/powerpoint/2010/main" val="1841012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357E253A-F620-4843-B9AF-C7E551E6E081}"/>
              </a:ext>
            </a:extLst>
          </p:cNvPr>
          <p:cNvSpPr txBox="1"/>
          <p:nvPr/>
        </p:nvSpPr>
        <p:spPr>
          <a:xfrm>
            <a:off x="540774" y="1596249"/>
            <a:ext cx="6243484" cy="2289986"/>
          </a:xfrm>
          <a:prstGeom prst="rect">
            <a:avLst/>
          </a:prstGeom>
          <a:noFill/>
          <a:ln w="38100">
            <a:solidFill>
              <a:srgbClr val="00B050"/>
            </a:solidFill>
            <a:prstDash val="lgDash"/>
          </a:ln>
        </p:spPr>
        <p:txBody>
          <a:bodyPr wrap="square">
            <a:spAutoFit/>
          </a:bodyPr>
          <a:lstStyle/>
          <a:p>
            <a:pPr marL="106045" marR="1407160" indent="456565" algn="just">
              <a:lnSpc>
                <a:spcPct val="115000"/>
              </a:lnSpc>
              <a:spcBef>
                <a:spcPts val="855"/>
              </a:spcBef>
              <a:spcAft>
                <a:spcPts val="0"/>
              </a:spcAft>
            </a:pPr>
            <a:r>
              <a:rPr lang="es-ES" sz="1800" dirty="0">
                <a:effectLst/>
                <a:latin typeface="Tahoma" panose="020B0604030504040204" pitchFamily="34" charset="0"/>
                <a:ea typeface="Tahoma" panose="020B0604030504040204" pitchFamily="34" charset="0"/>
              </a:rPr>
              <a:t>Finalmente,</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la</a:t>
            </a:r>
            <a:r>
              <a:rPr lang="es-ES" sz="1800" spc="-10" dirty="0">
                <a:effectLst/>
                <a:latin typeface="Tahoma" panose="020B0604030504040204" pitchFamily="34" charset="0"/>
                <a:ea typeface="Tahoma" panose="020B0604030504040204" pitchFamily="34" charset="0"/>
              </a:rPr>
              <a:t> </a:t>
            </a:r>
            <a:r>
              <a:rPr lang="es-ES" sz="1800" dirty="0">
                <a:solidFill>
                  <a:srgbClr val="990033"/>
                </a:solidFill>
                <a:effectLst/>
                <a:latin typeface="Tahoma" panose="020B0604030504040204" pitchFamily="34" charset="0"/>
                <a:ea typeface="Tahoma" panose="020B0604030504040204" pitchFamily="34" charset="0"/>
              </a:rPr>
              <a:t>riqueza</a:t>
            </a:r>
            <a:r>
              <a:rPr lang="es-ES" sz="1800" spc="-10" dirty="0">
                <a:solidFill>
                  <a:srgbClr val="990033"/>
                </a:solidFill>
                <a:effectLst/>
                <a:latin typeface="Tahoma" panose="020B0604030504040204" pitchFamily="34" charset="0"/>
                <a:ea typeface="Tahoma" panose="020B0604030504040204" pitchFamily="34" charset="0"/>
              </a:rPr>
              <a:t> </a:t>
            </a:r>
            <a:r>
              <a:rPr lang="es-ES" sz="1800" dirty="0">
                <a:solidFill>
                  <a:srgbClr val="990033"/>
                </a:solidFill>
                <a:effectLst/>
                <a:latin typeface="Tahoma" panose="020B0604030504040204" pitchFamily="34" charset="0"/>
                <a:ea typeface="Tahoma" panose="020B0604030504040204" pitchFamily="34" charset="0"/>
              </a:rPr>
              <a:t>de</a:t>
            </a:r>
            <a:r>
              <a:rPr lang="es-ES" sz="1800" spc="-10" dirty="0">
                <a:solidFill>
                  <a:srgbClr val="990033"/>
                </a:solidFill>
                <a:effectLst/>
                <a:latin typeface="Tahoma" panose="020B0604030504040204" pitchFamily="34" charset="0"/>
                <a:ea typeface="Tahoma" panose="020B0604030504040204" pitchFamily="34" charset="0"/>
              </a:rPr>
              <a:t> </a:t>
            </a:r>
            <a:r>
              <a:rPr lang="es-ES" sz="1800" dirty="0">
                <a:solidFill>
                  <a:srgbClr val="990033"/>
                </a:solidFill>
                <a:effectLst/>
                <a:latin typeface="Tahoma" panose="020B0604030504040204" pitchFamily="34" charset="0"/>
                <a:ea typeface="Tahoma" panose="020B0604030504040204" pitchFamily="34" charset="0"/>
              </a:rPr>
              <a:t>la</a:t>
            </a:r>
            <a:r>
              <a:rPr lang="es-ES" sz="1800" spc="-10" dirty="0">
                <a:solidFill>
                  <a:srgbClr val="990033"/>
                </a:solidFill>
                <a:effectLst/>
                <a:latin typeface="Tahoma" panose="020B0604030504040204" pitchFamily="34" charset="0"/>
                <a:ea typeface="Tahoma" panose="020B0604030504040204" pitchFamily="34" charset="0"/>
              </a:rPr>
              <a:t> </a:t>
            </a:r>
            <a:r>
              <a:rPr lang="es-ES" sz="1800" dirty="0">
                <a:solidFill>
                  <a:srgbClr val="990033"/>
                </a:solidFill>
                <a:effectLst/>
                <a:latin typeface="Tahoma" panose="020B0604030504040204" pitchFamily="34" charset="0"/>
                <a:ea typeface="Tahoma" panose="020B0604030504040204" pitchFamily="34" charset="0"/>
              </a:rPr>
              <a:t>reflexión</a:t>
            </a:r>
            <a:r>
              <a:rPr lang="es-ES" sz="1800" spc="-10" dirty="0">
                <a:solidFill>
                  <a:srgbClr val="990033"/>
                </a:solidFill>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sobre</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la</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práctica</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se</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alcanza</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cuando</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se </a:t>
            </a:r>
            <a:r>
              <a:rPr lang="es-ES" sz="1800" spc="-10" dirty="0">
                <a:effectLst/>
                <a:latin typeface="Tahoma" panose="020B0604030504040204" pitchFamily="34" charset="0"/>
                <a:ea typeface="Tahoma" panose="020B0604030504040204" pitchFamily="34" charset="0"/>
              </a:rPr>
              <a:t>hace</a:t>
            </a:r>
            <a:r>
              <a:rPr lang="es-ES" sz="1800" spc="-50"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de</a:t>
            </a:r>
            <a:r>
              <a:rPr lang="es-ES" sz="1800" spc="-50"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manera</a:t>
            </a:r>
            <a:r>
              <a:rPr lang="es-ES" sz="1800" spc="-50"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intencionada,</a:t>
            </a:r>
            <a:r>
              <a:rPr lang="es-ES" sz="1800" spc="-50"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con</a:t>
            </a:r>
            <a:r>
              <a:rPr lang="es-ES" sz="1800" spc="-50"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la</a:t>
            </a:r>
            <a:r>
              <a:rPr lang="es-ES" sz="1800" spc="-50"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finalidad</a:t>
            </a:r>
            <a:r>
              <a:rPr lang="es-ES" sz="1800" spc="-50"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de</a:t>
            </a:r>
            <a:r>
              <a:rPr lang="es-ES" sz="1800" spc="-50"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comprender</a:t>
            </a:r>
            <a:r>
              <a:rPr lang="es-ES" sz="1800" spc="-50"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lo</a:t>
            </a:r>
            <a:r>
              <a:rPr lang="es-ES" sz="1800" spc="-50"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que</a:t>
            </a:r>
            <a:r>
              <a:rPr lang="es-ES" sz="1800" spc="-50"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pasa,</a:t>
            </a:r>
            <a:r>
              <a:rPr lang="es-ES" sz="1800" spc="-50"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con</a:t>
            </a:r>
            <a:r>
              <a:rPr lang="es-ES" sz="1800" spc="-50"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el</a:t>
            </a:r>
            <a:r>
              <a:rPr lang="es-ES" sz="1800" spc="-50"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ánimo</a:t>
            </a:r>
            <a:r>
              <a:rPr lang="es-ES" sz="1800" spc="-50"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e</a:t>
            </a:r>
            <a:r>
              <a:rPr lang="es-ES" sz="1800" spc="-50"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interés </a:t>
            </a:r>
            <a:r>
              <a:rPr lang="es-ES" sz="1800" dirty="0">
                <a:effectLst/>
                <a:latin typeface="Tahoma" panose="020B0604030504040204" pitchFamily="34" charset="0"/>
                <a:ea typeface="Tahoma" panose="020B0604030504040204" pitchFamily="34" charset="0"/>
              </a:rPr>
              <a:t>(colectivo) por mejorar la enseñanza y dotarla de mayor sentido formativo para niñas, niños y </a:t>
            </a:r>
            <a:r>
              <a:rPr lang="es-ES" sz="1800" spc="-10" dirty="0">
                <a:effectLst/>
                <a:latin typeface="Tahoma" panose="020B0604030504040204" pitchFamily="34" charset="0"/>
                <a:ea typeface="Tahoma" panose="020B0604030504040204" pitchFamily="34" charset="0"/>
              </a:rPr>
              <a:t>adolescentes.</a:t>
            </a:r>
            <a:endParaRPr lang="es-MX" sz="2400" dirty="0">
              <a:effectLst/>
              <a:latin typeface="Tahoma" panose="020B0604030504040204" pitchFamily="34" charset="0"/>
              <a:ea typeface="Tahoma" panose="020B0604030504040204" pitchFamily="34" charset="0"/>
            </a:endParaRPr>
          </a:p>
        </p:txBody>
      </p:sp>
      <p:pic>
        <p:nvPicPr>
          <p:cNvPr id="2050" name="Picture 2" descr="Ilustración de El Maestro Le Explica Al Alumno La Respuesta A La Pregunta  El Profesor Señala Con El Dedo En El Espacio De Copia La Colegiala  Escribiendo Marcar Sobre Fondo Blanco Aislado">
            <a:extLst>
              <a:ext uri="{FF2B5EF4-FFF2-40B4-BE49-F238E27FC236}">
                <a16:creationId xmlns:a16="http://schemas.microsoft.com/office/drawing/2014/main" id="{BBD20B96-A234-403D-9068-ACD6F3478C3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0000" b="5429"/>
          <a:stretch/>
        </p:blipFill>
        <p:spPr bwMode="auto">
          <a:xfrm>
            <a:off x="7938815" y="1197078"/>
            <a:ext cx="2031094" cy="47981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7901991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117">
            <a:extLst>
              <a:ext uri="{FF2B5EF4-FFF2-40B4-BE49-F238E27FC236}">
                <a16:creationId xmlns:a16="http://schemas.microsoft.com/office/drawing/2014/main" id="{B5D14634-EADE-4098-818C-3A939DA7FAF7}"/>
              </a:ext>
            </a:extLst>
          </p:cNvPr>
          <p:cNvGrpSpPr>
            <a:grpSpLocks/>
          </p:cNvGrpSpPr>
          <p:nvPr/>
        </p:nvGrpSpPr>
        <p:grpSpPr>
          <a:xfrm>
            <a:off x="608229" y="1190829"/>
            <a:ext cx="3354172" cy="308610"/>
            <a:chOff x="0" y="0"/>
            <a:chExt cx="5598160" cy="308610"/>
          </a:xfrm>
        </p:grpSpPr>
        <p:sp>
          <p:nvSpPr>
            <p:cNvPr id="6" name="Graphic 118">
              <a:extLst>
                <a:ext uri="{FF2B5EF4-FFF2-40B4-BE49-F238E27FC236}">
                  <a16:creationId xmlns:a16="http://schemas.microsoft.com/office/drawing/2014/main" id="{4257B644-B53D-409F-986F-BEE53626D688}"/>
                </a:ext>
              </a:extLst>
            </p:cNvPr>
            <p:cNvSpPr/>
            <p:nvPr/>
          </p:nvSpPr>
          <p:spPr>
            <a:xfrm>
              <a:off x="74250" y="9523"/>
              <a:ext cx="883919" cy="226060"/>
            </a:xfrm>
            <a:custGeom>
              <a:avLst/>
              <a:gdLst/>
              <a:ahLst/>
              <a:cxnLst/>
              <a:rect l="l" t="t" r="r" b="b"/>
              <a:pathLst>
                <a:path w="883919" h="226060">
                  <a:moveTo>
                    <a:pt x="811441" y="0"/>
                  </a:moveTo>
                  <a:lnTo>
                    <a:pt x="0" y="0"/>
                  </a:lnTo>
                  <a:lnTo>
                    <a:pt x="0" y="189572"/>
                  </a:lnTo>
                  <a:lnTo>
                    <a:pt x="2828" y="203581"/>
                  </a:lnTo>
                  <a:lnTo>
                    <a:pt x="10544" y="215022"/>
                  </a:lnTo>
                  <a:lnTo>
                    <a:pt x="21988" y="222735"/>
                  </a:lnTo>
                  <a:lnTo>
                    <a:pt x="36004" y="225564"/>
                  </a:lnTo>
                  <a:lnTo>
                    <a:pt x="883437" y="225564"/>
                  </a:lnTo>
                  <a:lnTo>
                    <a:pt x="883437" y="71996"/>
                  </a:lnTo>
                  <a:lnTo>
                    <a:pt x="877779" y="43971"/>
                  </a:lnTo>
                  <a:lnTo>
                    <a:pt x="862350" y="21086"/>
                  </a:lnTo>
                  <a:lnTo>
                    <a:pt x="839465" y="5657"/>
                  </a:lnTo>
                  <a:lnTo>
                    <a:pt x="811441" y="0"/>
                  </a:lnTo>
                  <a:close/>
                </a:path>
              </a:pathLst>
            </a:custGeom>
            <a:solidFill>
              <a:srgbClr val="FEE4B9"/>
            </a:solidFill>
          </p:spPr>
          <p:txBody>
            <a:bodyPr wrap="square" lIns="0" tIns="0" rIns="0" bIns="0" rtlCol="0">
              <a:prstTxWarp prst="textNoShape">
                <a:avLst/>
              </a:prstTxWarp>
              <a:noAutofit/>
            </a:bodyPr>
            <a:lstStyle/>
            <a:p>
              <a:endParaRPr lang="es-MX"/>
            </a:p>
          </p:txBody>
        </p:sp>
        <p:sp>
          <p:nvSpPr>
            <p:cNvPr id="7" name="Graphic 119">
              <a:extLst>
                <a:ext uri="{FF2B5EF4-FFF2-40B4-BE49-F238E27FC236}">
                  <a16:creationId xmlns:a16="http://schemas.microsoft.com/office/drawing/2014/main" id="{B1D9230F-A61F-499A-91D4-76BE6890BA7A}"/>
                </a:ext>
              </a:extLst>
            </p:cNvPr>
            <p:cNvSpPr/>
            <p:nvPr/>
          </p:nvSpPr>
          <p:spPr>
            <a:xfrm>
              <a:off x="9525" y="9525"/>
              <a:ext cx="5579110" cy="289560"/>
            </a:xfrm>
            <a:custGeom>
              <a:avLst/>
              <a:gdLst/>
              <a:ahLst/>
              <a:cxnLst/>
              <a:rect l="l" t="t" r="r" b="b"/>
              <a:pathLst>
                <a:path w="5579110" h="289560">
                  <a:moveTo>
                    <a:pt x="5579084" y="289090"/>
                  </a:moveTo>
                  <a:lnTo>
                    <a:pt x="81521" y="289090"/>
                  </a:lnTo>
                  <a:lnTo>
                    <a:pt x="49822" y="282672"/>
                  </a:lnTo>
                  <a:lnTo>
                    <a:pt x="23906" y="265183"/>
                  </a:lnTo>
                  <a:lnTo>
                    <a:pt x="6417" y="239267"/>
                  </a:lnTo>
                  <a:lnTo>
                    <a:pt x="0" y="207568"/>
                  </a:lnTo>
                  <a:lnTo>
                    <a:pt x="0" y="0"/>
                  </a:lnTo>
                </a:path>
              </a:pathLst>
            </a:custGeom>
            <a:ln w="19050">
              <a:solidFill>
                <a:srgbClr val="BB6D28"/>
              </a:solidFill>
              <a:prstDash val="solid"/>
            </a:ln>
          </p:spPr>
          <p:txBody>
            <a:bodyPr wrap="square" lIns="0" tIns="0" rIns="0" bIns="0" rtlCol="0">
              <a:prstTxWarp prst="textNoShape">
                <a:avLst/>
              </a:prstTxWarp>
              <a:noAutofit/>
            </a:bodyPr>
            <a:lstStyle/>
            <a:p>
              <a:endParaRPr lang="es-MX"/>
            </a:p>
          </p:txBody>
        </p:sp>
        <p:sp>
          <p:nvSpPr>
            <p:cNvPr id="8" name="Graphic 120">
              <a:extLst>
                <a:ext uri="{FF2B5EF4-FFF2-40B4-BE49-F238E27FC236}">
                  <a16:creationId xmlns:a16="http://schemas.microsoft.com/office/drawing/2014/main" id="{E371C0C4-B0DD-444E-A194-BE6AE9F000EA}"/>
                </a:ext>
              </a:extLst>
            </p:cNvPr>
            <p:cNvSpPr/>
            <p:nvPr/>
          </p:nvSpPr>
          <p:spPr>
            <a:xfrm>
              <a:off x="34925" y="9518"/>
              <a:ext cx="5553710" cy="264160"/>
            </a:xfrm>
            <a:custGeom>
              <a:avLst/>
              <a:gdLst/>
              <a:ahLst/>
              <a:cxnLst/>
              <a:rect l="l" t="t" r="r" b="b"/>
              <a:pathLst>
                <a:path w="5553710" h="264160">
                  <a:moveTo>
                    <a:pt x="5553684" y="263702"/>
                  </a:moveTo>
                  <a:lnTo>
                    <a:pt x="56121" y="263702"/>
                  </a:lnTo>
                  <a:lnTo>
                    <a:pt x="34295" y="259284"/>
                  </a:lnTo>
                  <a:lnTo>
                    <a:pt x="16454" y="247242"/>
                  </a:lnTo>
                  <a:lnTo>
                    <a:pt x="4416" y="229396"/>
                  </a:lnTo>
                  <a:lnTo>
                    <a:pt x="0" y="207568"/>
                  </a:lnTo>
                  <a:lnTo>
                    <a:pt x="0" y="0"/>
                  </a:lnTo>
                </a:path>
              </a:pathLst>
            </a:custGeom>
            <a:ln w="6362">
              <a:solidFill>
                <a:srgbClr val="BB6D28"/>
              </a:solidFill>
              <a:prstDash val="solid"/>
            </a:ln>
          </p:spPr>
          <p:txBody>
            <a:bodyPr wrap="square" lIns="0" tIns="0" rIns="0" bIns="0" rtlCol="0">
              <a:prstTxWarp prst="textNoShape">
                <a:avLst/>
              </a:prstTxWarp>
              <a:noAutofit/>
            </a:bodyPr>
            <a:lstStyle/>
            <a:p>
              <a:endParaRPr lang="es-MX"/>
            </a:p>
          </p:txBody>
        </p:sp>
        <p:sp>
          <p:nvSpPr>
            <p:cNvPr id="9" name="Textbox 121">
              <a:extLst>
                <a:ext uri="{FF2B5EF4-FFF2-40B4-BE49-F238E27FC236}">
                  <a16:creationId xmlns:a16="http://schemas.microsoft.com/office/drawing/2014/main" id="{63B7C834-82A8-4633-B22C-FCABC2FCD6A1}"/>
                </a:ext>
              </a:extLst>
            </p:cNvPr>
            <p:cNvSpPr txBox="1"/>
            <p:nvPr/>
          </p:nvSpPr>
          <p:spPr>
            <a:xfrm>
              <a:off x="0" y="0"/>
              <a:ext cx="5598160" cy="308610"/>
            </a:xfrm>
            <a:prstGeom prst="rect">
              <a:avLst/>
            </a:prstGeom>
          </p:spPr>
          <p:txBody>
            <a:bodyPr wrap="square" lIns="0" tIns="0" rIns="0" bIns="0" rtlCol="0">
              <a:noAutofit/>
            </a:bodyPr>
            <a:lstStyle/>
            <a:p>
              <a:pPr marL="171450">
                <a:spcBef>
                  <a:spcPts val="35"/>
                </a:spcBef>
                <a:spcAft>
                  <a:spcPts val="0"/>
                </a:spcAft>
              </a:pPr>
              <a:r>
                <a:rPr lang="es-ES" sz="1200" spc="-10">
                  <a:solidFill>
                    <a:srgbClr val="BB6D28"/>
                  </a:solidFill>
                  <a:effectLst/>
                  <a:latin typeface="Arial Black" panose="020B0A04020102020204" pitchFamily="34" charset="0"/>
                  <a:ea typeface="Tahoma" panose="020B0604030504040204" pitchFamily="34" charset="0"/>
                </a:rPr>
                <a:t>Artículo</a:t>
              </a:r>
              <a:endParaRPr lang="es-MX" sz="1100">
                <a:effectLst/>
                <a:latin typeface="Tahoma" panose="020B0604030504040204" pitchFamily="34" charset="0"/>
                <a:ea typeface="Tahoma" panose="020B0604030504040204" pitchFamily="34" charset="0"/>
              </a:endParaRPr>
            </a:p>
          </p:txBody>
        </p:sp>
      </p:grpSp>
      <p:sp>
        <p:nvSpPr>
          <p:cNvPr id="10" name="CuadroTexto 9">
            <a:extLst>
              <a:ext uri="{FF2B5EF4-FFF2-40B4-BE49-F238E27FC236}">
                <a16:creationId xmlns:a16="http://schemas.microsoft.com/office/drawing/2014/main" id="{69637828-457F-42CA-AD6A-420F6B53FD45}"/>
              </a:ext>
            </a:extLst>
          </p:cNvPr>
          <p:cNvSpPr txBox="1"/>
          <p:nvPr/>
        </p:nvSpPr>
        <p:spPr>
          <a:xfrm>
            <a:off x="3418552" y="1730640"/>
            <a:ext cx="6658897" cy="602729"/>
          </a:xfrm>
          <a:prstGeom prst="rect">
            <a:avLst/>
          </a:prstGeom>
          <a:noFill/>
        </p:spPr>
        <p:txBody>
          <a:bodyPr wrap="square">
            <a:spAutoFit/>
          </a:bodyPr>
          <a:lstStyle/>
          <a:p>
            <a:pPr>
              <a:lnSpc>
                <a:spcPts val="1515"/>
              </a:lnSpc>
            </a:pPr>
            <a:r>
              <a:rPr lang="es-ES" sz="2000" u="none" strike="noStrike" dirty="0">
                <a:solidFill>
                  <a:srgbClr val="C00000"/>
                </a:solidFill>
                <a:effectLst/>
                <a:latin typeface="Arial Black" panose="020B0A04020102020204" pitchFamily="34" charset="0"/>
                <a:ea typeface="Tahoma" panose="020B0604030504040204" pitchFamily="34" charset="0"/>
                <a:hlinkClick r:id="rId2">
                  <a:extLst>
                    <a:ext uri="{A12FA001-AC4F-418D-AE19-62706E023703}">
                      <ahyp:hlinkClr xmlns:ahyp="http://schemas.microsoft.com/office/drawing/2018/hyperlinkcolor" val="tx"/>
                    </a:ext>
                  </a:extLst>
                </a:hlinkClick>
              </a:rPr>
              <a:t>El</a:t>
            </a:r>
            <a:r>
              <a:rPr lang="es-ES" sz="2000" u="none" strike="noStrike" spc="-5" dirty="0">
                <a:solidFill>
                  <a:srgbClr val="C00000"/>
                </a:solidFill>
                <a:effectLst/>
                <a:latin typeface="Arial Black" panose="020B0A04020102020204" pitchFamily="34" charset="0"/>
                <a:ea typeface="Tahoma" panose="020B0604030504040204" pitchFamily="34" charset="0"/>
                <a:hlinkClick r:id="rId2">
                  <a:extLst>
                    <a:ext uri="{A12FA001-AC4F-418D-AE19-62706E023703}">
                      <ahyp:hlinkClr xmlns:ahyp="http://schemas.microsoft.com/office/drawing/2018/hyperlinkcolor" val="tx"/>
                    </a:ext>
                  </a:extLst>
                </a:hlinkClick>
              </a:rPr>
              <a:t> </a:t>
            </a:r>
            <a:r>
              <a:rPr lang="es-ES" sz="2000" u="none" strike="noStrike" dirty="0">
                <a:solidFill>
                  <a:srgbClr val="C00000"/>
                </a:solidFill>
                <a:effectLst/>
                <a:latin typeface="Arial Black" panose="020B0A04020102020204" pitchFamily="34" charset="0"/>
                <a:ea typeface="Tahoma" panose="020B0604030504040204" pitchFamily="34" charset="0"/>
                <a:hlinkClick r:id="rId2">
                  <a:extLst>
                    <a:ext uri="{A12FA001-AC4F-418D-AE19-62706E023703}">
                      <ahyp:hlinkClr xmlns:ahyp="http://schemas.microsoft.com/office/drawing/2018/hyperlinkcolor" val="tx"/>
                    </a:ext>
                  </a:extLst>
                </a:hlinkClick>
              </a:rPr>
              <a:t>diario</a:t>
            </a:r>
            <a:r>
              <a:rPr lang="es-ES" sz="2000" u="none" strike="noStrike" spc="-5" dirty="0">
                <a:solidFill>
                  <a:srgbClr val="C00000"/>
                </a:solidFill>
                <a:effectLst/>
                <a:latin typeface="Arial Black" panose="020B0A04020102020204" pitchFamily="34" charset="0"/>
                <a:ea typeface="Tahoma" panose="020B0604030504040204" pitchFamily="34" charset="0"/>
                <a:hlinkClick r:id="rId2">
                  <a:extLst>
                    <a:ext uri="{A12FA001-AC4F-418D-AE19-62706E023703}">
                      <ahyp:hlinkClr xmlns:ahyp="http://schemas.microsoft.com/office/drawing/2018/hyperlinkcolor" val="tx"/>
                    </a:ext>
                  </a:extLst>
                </a:hlinkClick>
              </a:rPr>
              <a:t> </a:t>
            </a:r>
            <a:r>
              <a:rPr lang="es-ES" sz="2000" u="none" strike="noStrike" dirty="0">
                <a:solidFill>
                  <a:srgbClr val="C00000"/>
                </a:solidFill>
                <a:effectLst/>
                <a:latin typeface="Arial Black" panose="020B0A04020102020204" pitchFamily="34" charset="0"/>
                <a:ea typeface="Tahoma" panose="020B0604030504040204" pitchFamily="34" charset="0"/>
                <a:hlinkClick r:id="rId2">
                  <a:extLst>
                    <a:ext uri="{A12FA001-AC4F-418D-AE19-62706E023703}">
                      <ahyp:hlinkClr xmlns:ahyp="http://schemas.microsoft.com/office/drawing/2018/hyperlinkcolor" val="tx"/>
                    </a:ext>
                  </a:extLst>
                </a:hlinkClick>
              </a:rPr>
              <a:t>de clase</a:t>
            </a:r>
            <a:r>
              <a:rPr lang="es-ES" sz="2000" u="none" strike="noStrike" spc="-5" dirty="0">
                <a:solidFill>
                  <a:srgbClr val="C00000"/>
                </a:solidFill>
                <a:effectLst/>
                <a:latin typeface="Arial Black" panose="020B0A04020102020204" pitchFamily="34" charset="0"/>
                <a:ea typeface="Tahoma" panose="020B0604030504040204" pitchFamily="34" charset="0"/>
                <a:hlinkClick r:id="rId2">
                  <a:extLst>
                    <a:ext uri="{A12FA001-AC4F-418D-AE19-62706E023703}">
                      <ahyp:hlinkClr xmlns:ahyp="http://schemas.microsoft.com/office/drawing/2018/hyperlinkcolor" val="tx"/>
                    </a:ext>
                  </a:extLst>
                </a:hlinkClick>
              </a:rPr>
              <a:t> </a:t>
            </a:r>
            <a:r>
              <a:rPr lang="es-ES" sz="2000" u="none" strike="noStrike" dirty="0">
                <a:solidFill>
                  <a:srgbClr val="C00000"/>
                </a:solidFill>
                <a:effectLst/>
                <a:latin typeface="Arial Black" panose="020B0A04020102020204" pitchFamily="34" charset="0"/>
                <a:ea typeface="Tahoma" panose="020B0604030504040204" pitchFamily="34" charset="0"/>
                <a:hlinkClick r:id="rId2">
                  <a:extLst>
                    <a:ext uri="{A12FA001-AC4F-418D-AE19-62706E023703}">
                      <ahyp:hlinkClr xmlns:ahyp="http://schemas.microsoft.com/office/drawing/2018/hyperlinkcolor" val="tx"/>
                    </a:ext>
                  </a:extLst>
                </a:hlinkClick>
              </a:rPr>
              <a:t>y el</a:t>
            </a:r>
            <a:r>
              <a:rPr lang="es-ES" sz="2000" u="none" strike="noStrike" spc="-5" dirty="0">
                <a:solidFill>
                  <a:srgbClr val="C00000"/>
                </a:solidFill>
                <a:effectLst/>
                <a:latin typeface="Arial Black" panose="020B0A04020102020204" pitchFamily="34" charset="0"/>
                <a:ea typeface="Tahoma" panose="020B0604030504040204" pitchFamily="34" charset="0"/>
                <a:hlinkClick r:id="rId2">
                  <a:extLst>
                    <a:ext uri="{A12FA001-AC4F-418D-AE19-62706E023703}">
                      <ahyp:hlinkClr xmlns:ahyp="http://schemas.microsoft.com/office/drawing/2018/hyperlinkcolor" val="tx"/>
                    </a:ext>
                  </a:extLst>
                </a:hlinkClick>
              </a:rPr>
              <a:t> </a:t>
            </a:r>
            <a:r>
              <a:rPr lang="es-ES" sz="2000" u="none" strike="noStrike" dirty="0">
                <a:solidFill>
                  <a:srgbClr val="C00000"/>
                </a:solidFill>
                <a:effectLst/>
                <a:latin typeface="Arial Black" panose="020B0A04020102020204" pitchFamily="34" charset="0"/>
                <a:ea typeface="Tahoma" panose="020B0604030504040204" pitchFamily="34" charset="0"/>
                <a:hlinkClick r:id="rId2">
                  <a:extLst>
                    <a:ext uri="{A12FA001-AC4F-418D-AE19-62706E023703}">
                      <ahyp:hlinkClr xmlns:ahyp="http://schemas.microsoft.com/office/drawing/2018/hyperlinkcolor" val="tx"/>
                    </a:ext>
                  </a:extLst>
                </a:hlinkClick>
              </a:rPr>
              <a:t>análisis de</a:t>
            </a:r>
            <a:r>
              <a:rPr lang="es-ES" sz="2000" u="none" strike="noStrike" spc="-5" dirty="0">
                <a:solidFill>
                  <a:srgbClr val="C00000"/>
                </a:solidFill>
                <a:effectLst/>
                <a:latin typeface="Arial Black" panose="020B0A04020102020204" pitchFamily="34" charset="0"/>
                <a:ea typeface="Tahoma" panose="020B0604030504040204" pitchFamily="34" charset="0"/>
                <a:hlinkClick r:id="rId2">
                  <a:extLst>
                    <a:ext uri="{A12FA001-AC4F-418D-AE19-62706E023703}">
                      <ahyp:hlinkClr xmlns:ahyp="http://schemas.microsoft.com/office/drawing/2018/hyperlinkcolor" val="tx"/>
                    </a:ext>
                  </a:extLst>
                </a:hlinkClick>
              </a:rPr>
              <a:t> </a:t>
            </a:r>
            <a:r>
              <a:rPr lang="es-ES" sz="2000" u="none" strike="noStrike" dirty="0">
                <a:solidFill>
                  <a:srgbClr val="C00000"/>
                </a:solidFill>
                <a:effectLst/>
                <a:latin typeface="Arial Black" panose="020B0A04020102020204" pitchFamily="34" charset="0"/>
                <a:ea typeface="Tahoma" panose="020B0604030504040204" pitchFamily="34" charset="0"/>
                <a:hlinkClick r:id="rId2">
                  <a:extLst>
                    <a:ext uri="{A12FA001-AC4F-418D-AE19-62706E023703}">
                      <ahyp:hlinkClr xmlns:ahyp="http://schemas.microsoft.com/office/drawing/2018/hyperlinkcolor" val="tx"/>
                    </a:ext>
                  </a:extLst>
                </a:hlinkClick>
              </a:rPr>
              <a:t>la </a:t>
            </a:r>
            <a:r>
              <a:rPr lang="es-ES" sz="2000" u="none" strike="noStrike" spc="-10" dirty="0">
                <a:solidFill>
                  <a:srgbClr val="C00000"/>
                </a:solidFill>
                <a:effectLst/>
                <a:latin typeface="Arial Black" panose="020B0A04020102020204" pitchFamily="34" charset="0"/>
                <a:ea typeface="Tahoma" panose="020B0604030504040204" pitchFamily="34" charset="0"/>
                <a:hlinkClick r:id="rId2">
                  <a:extLst>
                    <a:ext uri="{A12FA001-AC4F-418D-AE19-62706E023703}">
                      <ahyp:hlinkClr xmlns:ahyp="http://schemas.microsoft.com/office/drawing/2018/hyperlinkcolor" val="tx"/>
                    </a:ext>
                  </a:extLst>
                </a:hlinkClick>
              </a:rPr>
              <a:t>práctica</a:t>
            </a:r>
            <a:endParaRPr lang="es-MX" sz="2000" dirty="0">
              <a:solidFill>
                <a:srgbClr val="C00000"/>
              </a:solidFill>
              <a:effectLst/>
              <a:latin typeface="Tahoma" panose="020B0604030504040204" pitchFamily="34" charset="0"/>
              <a:ea typeface="Tahoma" panose="020B0604030504040204" pitchFamily="34" charset="0"/>
            </a:endParaRPr>
          </a:p>
          <a:p>
            <a:pPr>
              <a:spcBef>
                <a:spcPts val="770"/>
              </a:spcBef>
            </a:pPr>
            <a:r>
              <a:rPr lang="es-ES" sz="1400" dirty="0">
                <a:solidFill>
                  <a:srgbClr val="BB6D28"/>
                </a:solidFill>
                <a:effectLst/>
                <a:latin typeface="Arial MT"/>
                <a:ea typeface="Tahoma" panose="020B0604030504040204" pitchFamily="34" charset="0"/>
              </a:rPr>
              <a:t>Rafael</a:t>
            </a:r>
            <a:r>
              <a:rPr lang="es-ES" sz="1400" spc="45" dirty="0">
                <a:solidFill>
                  <a:srgbClr val="BB6D28"/>
                </a:solidFill>
                <a:effectLst/>
                <a:latin typeface="Arial MT"/>
                <a:ea typeface="Tahoma" panose="020B0604030504040204" pitchFamily="34" charset="0"/>
              </a:rPr>
              <a:t> </a:t>
            </a:r>
            <a:r>
              <a:rPr lang="es-ES" sz="1400" dirty="0">
                <a:solidFill>
                  <a:srgbClr val="BB6D28"/>
                </a:solidFill>
                <a:effectLst/>
                <a:latin typeface="Arial MT"/>
                <a:ea typeface="Tahoma" panose="020B0604030504040204" pitchFamily="34" charset="0"/>
              </a:rPr>
              <a:t>Porlán</a:t>
            </a:r>
            <a:r>
              <a:rPr lang="es-ES" sz="1400" spc="45" dirty="0">
                <a:solidFill>
                  <a:srgbClr val="BB6D28"/>
                </a:solidFill>
                <a:effectLst/>
                <a:latin typeface="Arial MT"/>
                <a:ea typeface="Tahoma" panose="020B0604030504040204" pitchFamily="34" charset="0"/>
              </a:rPr>
              <a:t> </a:t>
            </a:r>
            <a:r>
              <a:rPr lang="es-ES" sz="1400" dirty="0">
                <a:solidFill>
                  <a:srgbClr val="BB6D28"/>
                </a:solidFill>
                <a:effectLst/>
                <a:latin typeface="Arial MT"/>
                <a:ea typeface="Tahoma" panose="020B0604030504040204" pitchFamily="34" charset="0"/>
              </a:rPr>
              <a:t>Ariza.</a:t>
            </a:r>
            <a:r>
              <a:rPr lang="es-ES" sz="1400" spc="45" dirty="0">
                <a:solidFill>
                  <a:srgbClr val="BB6D28"/>
                </a:solidFill>
                <a:effectLst/>
                <a:latin typeface="Arial MT"/>
                <a:ea typeface="Tahoma" panose="020B0604030504040204" pitchFamily="34" charset="0"/>
              </a:rPr>
              <a:t> </a:t>
            </a:r>
            <a:r>
              <a:rPr lang="es-ES" sz="1400" spc="-10" dirty="0">
                <a:solidFill>
                  <a:srgbClr val="BB6D28"/>
                </a:solidFill>
                <a:effectLst/>
                <a:latin typeface="Arial MT"/>
                <a:ea typeface="Tahoma" panose="020B0604030504040204" pitchFamily="34" charset="0"/>
              </a:rPr>
              <a:t>(2008)</a:t>
            </a:r>
            <a:endParaRPr lang="es-MX" sz="1800" dirty="0">
              <a:effectLst/>
              <a:latin typeface="Tahoma" panose="020B0604030504040204" pitchFamily="34" charset="0"/>
              <a:ea typeface="Tahoma" panose="020B0604030504040204" pitchFamily="34" charset="0"/>
            </a:endParaRPr>
          </a:p>
        </p:txBody>
      </p:sp>
      <p:sp>
        <p:nvSpPr>
          <p:cNvPr id="12" name="CuadroTexto 11">
            <a:extLst>
              <a:ext uri="{FF2B5EF4-FFF2-40B4-BE49-F238E27FC236}">
                <a16:creationId xmlns:a16="http://schemas.microsoft.com/office/drawing/2014/main" id="{D3D9CCB4-1215-4367-BB07-43039AE42B7B}"/>
              </a:ext>
            </a:extLst>
          </p:cNvPr>
          <p:cNvSpPr txBox="1"/>
          <p:nvPr/>
        </p:nvSpPr>
        <p:spPr>
          <a:xfrm>
            <a:off x="3612433" y="2958781"/>
            <a:ext cx="6096000" cy="1334340"/>
          </a:xfrm>
          <a:prstGeom prst="rect">
            <a:avLst/>
          </a:prstGeom>
          <a:noFill/>
        </p:spPr>
        <p:txBody>
          <a:bodyPr wrap="square">
            <a:spAutoFit/>
          </a:bodyPr>
          <a:lstStyle/>
          <a:p>
            <a:pPr marR="11430" algn="just">
              <a:lnSpc>
                <a:spcPct val="115000"/>
              </a:lnSpc>
            </a:pPr>
            <a:r>
              <a:rPr lang="es-ES" sz="1800" dirty="0">
                <a:effectLst/>
                <a:latin typeface="Tahoma" panose="020B0604030504040204" pitchFamily="34" charset="0"/>
                <a:ea typeface="Tahoma" panose="020B0604030504040204" pitchFamily="34" charset="0"/>
              </a:rPr>
              <a:t>Este artículo analiza la importancia de llevar un diario de clase como</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una</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herramienta</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que</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contribuye</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a</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que</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las</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y</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los</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docentes reflexionen</a:t>
            </a:r>
            <a:r>
              <a:rPr lang="es-ES" sz="1800" spc="-3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sobre</a:t>
            </a:r>
            <a:r>
              <a:rPr lang="es-ES" sz="1800" spc="-3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sus</a:t>
            </a:r>
            <a:r>
              <a:rPr lang="es-ES" sz="1800" spc="-3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prácticas</a:t>
            </a:r>
            <a:r>
              <a:rPr lang="es-ES" sz="1800" spc="-3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y</a:t>
            </a:r>
            <a:r>
              <a:rPr lang="es-ES" sz="1800" spc="-3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mejoren</a:t>
            </a:r>
            <a:r>
              <a:rPr lang="es-ES" sz="1800" spc="-3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el</a:t>
            </a:r>
            <a:r>
              <a:rPr lang="es-ES" sz="1800" spc="-3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aprendizaje</a:t>
            </a:r>
            <a:r>
              <a:rPr lang="es-ES" sz="1800" spc="-3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de</a:t>
            </a:r>
            <a:r>
              <a:rPr lang="es-ES" sz="1800" spc="-3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sus </a:t>
            </a:r>
            <a:r>
              <a:rPr lang="es-ES" sz="1800" spc="-10" dirty="0">
                <a:effectLst/>
                <a:latin typeface="Tahoma" panose="020B0604030504040204" pitchFamily="34" charset="0"/>
                <a:ea typeface="Tahoma" panose="020B0604030504040204" pitchFamily="34" charset="0"/>
              </a:rPr>
              <a:t>estudiantes.</a:t>
            </a:r>
            <a:endParaRPr lang="es-MX" sz="2400" dirty="0">
              <a:effectLst/>
              <a:latin typeface="Tahoma" panose="020B0604030504040204" pitchFamily="34" charset="0"/>
              <a:ea typeface="Tahoma" panose="020B0604030504040204" pitchFamily="34" charset="0"/>
            </a:endParaRPr>
          </a:p>
        </p:txBody>
      </p:sp>
      <p:pic>
        <p:nvPicPr>
          <p:cNvPr id="13" name="Image 143">
            <a:extLst>
              <a:ext uri="{FF2B5EF4-FFF2-40B4-BE49-F238E27FC236}">
                <a16:creationId xmlns:a16="http://schemas.microsoft.com/office/drawing/2014/main" id="{42B08499-FA4E-46DA-8C1F-39CFDB86ECFE}"/>
              </a:ext>
            </a:extLst>
          </p:cNvPr>
          <p:cNvPicPr/>
          <p:nvPr/>
        </p:nvPicPr>
        <p:blipFill>
          <a:blip r:embed="rId3" cstate="print"/>
          <a:stretch>
            <a:fillRect/>
          </a:stretch>
        </p:blipFill>
        <p:spPr>
          <a:xfrm>
            <a:off x="228600" y="1936955"/>
            <a:ext cx="2750574" cy="3549445"/>
          </a:xfrm>
          <a:prstGeom prst="rect">
            <a:avLst/>
          </a:prstGeom>
        </p:spPr>
      </p:pic>
    </p:spTree>
    <p:extLst>
      <p:ext uri="{BB962C8B-B14F-4D97-AF65-F5344CB8AC3E}">
        <p14:creationId xmlns:p14="http://schemas.microsoft.com/office/powerpoint/2010/main" val="3190770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esquinas redondeadas 2">
            <a:extLst>
              <a:ext uri="{FF2B5EF4-FFF2-40B4-BE49-F238E27FC236}">
                <a16:creationId xmlns:a16="http://schemas.microsoft.com/office/drawing/2014/main" id="{71FD4E6A-C3C2-866D-F477-081B60B125C4}"/>
              </a:ext>
            </a:extLst>
          </p:cNvPr>
          <p:cNvSpPr/>
          <p:nvPr/>
        </p:nvSpPr>
        <p:spPr>
          <a:xfrm>
            <a:off x="351987" y="1714500"/>
            <a:ext cx="11192141" cy="1516454"/>
          </a:xfrm>
          <a:prstGeom prst="roundRect">
            <a:avLst/>
          </a:prstGeom>
          <a:solidFill>
            <a:srgbClr val="FFEFEF"/>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s-ES" b="1" dirty="0">
                <a:solidFill>
                  <a:schemeClr val="tx1"/>
                </a:solidFill>
                <a:latin typeface="Tahoma" panose="020B0604030504040204" pitchFamily="34" charset="0"/>
                <a:ea typeface="Tahoma" panose="020B0604030504040204" pitchFamily="34" charset="0"/>
                <a:cs typeface="Tahoma" panose="020B0604030504040204" pitchFamily="34" charset="0"/>
              </a:rPr>
              <a:t>El Diario de clase es una herramienta profesional básica y sencilla que permite describir, analizar y valorar la acción de manera consciente y explícita y, por tanto, tomar decisiones más fundamentadas. </a:t>
            </a:r>
            <a:endParaRPr lang="es-MX"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4" name="Rectángulo: esquinas superiores redondeadas 3">
            <a:extLst>
              <a:ext uri="{FF2B5EF4-FFF2-40B4-BE49-F238E27FC236}">
                <a16:creationId xmlns:a16="http://schemas.microsoft.com/office/drawing/2014/main" id="{A9DFD9F0-E62A-8B44-882E-6A5F3C186F5A}"/>
              </a:ext>
            </a:extLst>
          </p:cNvPr>
          <p:cNvSpPr/>
          <p:nvPr/>
        </p:nvSpPr>
        <p:spPr>
          <a:xfrm>
            <a:off x="541542" y="1318406"/>
            <a:ext cx="5869886" cy="396093"/>
          </a:xfrm>
          <a:prstGeom prst="round2Same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000" b="1" dirty="0"/>
              <a:t>1. El Diario: una herramienta profesional básica.</a:t>
            </a:r>
            <a:r>
              <a:rPr lang="es-MX" sz="2000" b="1" dirty="0"/>
              <a:t> </a:t>
            </a:r>
          </a:p>
        </p:txBody>
      </p:sp>
      <p:sp>
        <p:nvSpPr>
          <p:cNvPr id="6" name="Rectángulo: esquinas redondeadas 5">
            <a:extLst>
              <a:ext uri="{FF2B5EF4-FFF2-40B4-BE49-F238E27FC236}">
                <a16:creationId xmlns:a16="http://schemas.microsoft.com/office/drawing/2014/main" id="{C1906DBC-31D5-42B9-A604-1C6D75A59CBF}"/>
              </a:ext>
            </a:extLst>
          </p:cNvPr>
          <p:cNvSpPr/>
          <p:nvPr/>
        </p:nvSpPr>
        <p:spPr>
          <a:xfrm>
            <a:off x="351986" y="4202067"/>
            <a:ext cx="11194972" cy="1975885"/>
          </a:xfrm>
          <a:prstGeom prst="roundRect">
            <a:avLst/>
          </a:prstGeom>
          <a:solidFill>
            <a:srgbClr val="FFEFEF"/>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s-ES" sz="2000" b="1" dirty="0">
                <a:solidFill>
                  <a:schemeClr val="tx1">
                    <a:lumMod val="95000"/>
                    <a:lumOff val="5000"/>
                  </a:schemeClr>
                </a:solidFill>
              </a:rPr>
              <a:t>Tratemos de conocer el mundo interior de nuestras alumnas y nuestros alumnos. Escuchemos de forma atenta lo que dicen. Démosles la oportunidad de opinar sobre las cuestiones que tratamos en clase, incluso sobre el desarrollo de la propia clase.</a:t>
            </a:r>
          </a:p>
          <a:p>
            <a:pPr algn="just"/>
            <a:r>
              <a:rPr lang="es-ES" sz="2000" b="1" dirty="0">
                <a:solidFill>
                  <a:schemeClr val="tx1">
                    <a:lumMod val="95000"/>
                    <a:lumOff val="5000"/>
                  </a:schemeClr>
                </a:solidFill>
              </a:rPr>
              <a:t>Anotemos sus frases. Dediquemos algún tiempo a escribir sobre lo que piensan: nos sorprenderá. Dediquemos momentos del Diario a comprender sus visiones del mundo. </a:t>
            </a:r>
            <a:endParaRPr lang="es-MX" sz="2000" b="1" dirty="0">
              <a:solidFill>
                <a:schemeClr val="tx1">
                  <a:lumMod val="95000"/>
                  <a:lumOff val="5000"/>
                </a:schemeClr>
              </a:solidFill>
            </a:endParaRPr>
          </a:p>
        </p:txBody>
      </p:sp>
      <p:sp>
        <p:nvSpPr>
          <p:cNvPr id="7" name="Rectángulo: esquinas superiores redondeadas 6">
            <a:extLst>
              <a:ext uri="{FF2B5EF4-FFF2-40B4-BE49-F238E27FC236}">
                <a16:creationId xmlns:a16="http://schemas.microsoft.com/office/drawing/2014/main" id="{3D310749-81BC-436B-B766-839E9182607F}"/>
              </a:ext>
            </a:extLst>
          </p:cNvPr>
          <p:cNvSpPr/>
          <p:nvPr/>
        </p:nvSpPr>
        <p:spPr>
          <a:xfrm>
            <a:off x="503893" y="3627047"/>
            <a:ext cx="4939977" cy="575020"/>
          </a:xfrm>
          <a:prstGeom prst="round2Same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000" b="1" dirty="0"/>
              <a:t>2. Construir una mirada profesionalizada de nuestro alumnado.</a:t>
            </a:r>
            <a:endParaRPr lang="es-MX" sz="2000" b="1" dirty="0"/>
          </a:p>
        </p:txBody>
      </p:sp>
    </p:spTree>
    <p:extLst>
      <p:ext uri="{BB962C8B-B14F-4D97-AF65-F5344CB8AC3E}">
        <p14:creationId xmlns:p14="http://schemas.microsoft.com/office/powerpoint/2010/main" val="140122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esquinas redondeadas 2">
            <a:extLst>
              <a:ext uri="{FF2B5EF4-FFF2-40B4-BE49-F238E27FC236}">
                <a16:creationId xmlns:a16="http://schemas.microsoft.com/office/drawing/2014/main" id="{4B8D4B39-D1B5-AF2F-37A9-73B408A2408D}"/>
              </a:ext>
            </a:extLst>
          </p:cNvPr>
          <p:cNvSpPr/>
          <p:nvPr/>
        </p:nvSpPr>
        <p:spPr>
          <a:xfrm>
            <a:off x="304794" y="1979479"/>
            <a:ext cx="11610754" cy="1282901"/>
          </a:xfrm>
          <a:prstGeom prst="roundRect">
            <a:avLst/>
          </a:prstGeom>
          <a:solidFill>
            <a:srgbClr val="FFEFEF"/>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s-ES" b="1" dirty="0">
                <a:solidFill>
                  <a:schemeClr val="tx1"/>
                </a:solidFill>
                <a:latin typeface="Tahoma" panose="020B0604030504040204" pitchFamily="34" charset="0"/>
                <a:ea typeface="Tahoma" panose="020B0604030504040204" pitchFamily="34" charset="0"/>
                <a:cs typeface="Tahoma" panose="020B0604030504040204" pitchFamily="34" charset="0"/>
              </a:rPr>
              <a:t>El Diario, puede ser el lugar donde analizar los diferentes niveles de profundidad a los que se puede formular un contenido, para ir comprendiendo que muchas veces el dilema no es tanto si un contenido debe enseñarse o no, sino a qué nivel de profundidad lo debemos trabajar y en conexión con que asuntos de la realidad lo debemos relacionar.</a:t>
            </a:r>
            <a:endParaRPr lang="es-MX"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4" name="Rectángulo: esquinas superiores redondeadas 3">
            <a:extLst>
              <a:ext uri="{FF2B5EF4-FFF2-40B4-BE49-F238E27FC236}">
                <a16:creationId xmlns:a16="http://schemas.microsoft.com/office/drawing/2014/main" id="{9ED8BC79-49FB-7BB5-95BB-E352A09F12D2}"/>
              </a:ext>
            </a:extLst>
          </p:cNvPr>
          <p:cNvSpPr/>
          <p:nvPr/>
        </p:nvSpPr>
        <p:spPr>
          <a:xfrm>
            <a:off x="423013" y="1392864"/>
            <a:ext cx="5164600" cy="554715"/>
          </a:xfrm>
          <a:prstGeom prst="round2Same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000" b="1" dirty="0"/>
              <a:t>3. Construir una mirada profesionalizada de la enseñanza de la materia.</a:t>
            </a:r>
            <a:endParaRPr lang="es-MX" sz="2000" b="1" dirty="0"/>
          </a:p>
        </p:txBody>
      </p:sp>
      <p:sp>
        <p:nvSpPr>
          <p:cNvPr id="5" name="Rectángulo: esquinas redondeadas 4">
            <a:extLst>
              <a:ext uri="{FF2B5EF4-FFF2-40B4-BE49-F238E27FC236}">
                <a16:creationId xmlns:a16="http://schemas.microsoft.com/office/drawing/2014/main" id="{96820BD1-C47E-4281-9D6B-A82E7197FA6E}"/>
              </a:ext>
            </a:extLst>
          </p:cNvPr>
          <p:cNvSpPr/>
          <p:nvPr/>
        </p:nvSpPr>
        <p:spPr>
          <a:xfrm>
            <a:off x="347424" y="4393256"/>
            <a:ext cx="11497152" cy="1608840"/>
          </a:xfrm>
          <a:prstGeom prst="roundRect">
            <a:avLst/>
          </a:prstGeom>
          <a:solidFill>
            <a:srgbClr val="EFEFFF"/>
          </a:solidFill>
          <a:ln w="38100">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es-MX" sz="2000" b="1" dirty="0">
              <a:solidFill>
                <a:schemeClr val="tx1"/>
              </a:solidFill>
            </a:endParaRPr>
          </a:p>
        </p:txBody>
      </p:sp>
      <p:sp>
        <p:nvSpPr>
          <p:cNvPr id="7" name="Rectángulo: esquinas superiores redondeadas 6">
            <a:extLst>
              <a:ext uri="{FF2B5EF4-FFF2-40B4-BE49-F238E27FC236}">
                <a16:creationId xmlns:a16="http://schemas.microsoft.com/office/drawing/2014/main" id="{961B69B4-AF77-48DB-A344-C037A276DA9A}"/>
              </a:ext>
            </a:extLst>
          </p:cNvPr>
          <p:cNvSpPr/>
          <p:nvPr/>
        </p:nvSpPr>
        <p:spPr>
          <a:xfrm>
            <a:off x="461204" y="3785191"/>
            <a:ext cx="5312275" cy="608065"/>
          </a:xfrm>
          <a:prstGeom prst="round2SameRect">
            <a:avLst/>
          </a:prstGeom>
          <a:solidFill>
            <a:srgbClr val="0000FF"/>
          </a:solid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000" b="1" dirty="0"/>
              <a:t>4. Conocernos mejor (más profesionalmente) a nosotros mismos.</a:t>
            </a:r>
            <a:endParaRPr lang="es-MX" sz="2000" b="1" dirty="0"/>
          </a:p>
        </p:txBody>
      </p:sp>
      <p:sp>
        <p:nvSpPr>
          <p:cNvPr id="8" name="CuadroTexto 7">
            <a:extLst>
              <a:ext uri="{FF2B5EF4-FFF2-40B4-BE49-F238E27FC236}">
                <a16:creationId xmlns:a16="http://schemas.microsoft.com/office/drawing/2014/main" id="{D57E4B2D-869F-4530-B6BE-0D9A9F5FB3FF}"/>
              </a:ext>
            </a:extLst>
          </p:cNvPr>
          <p:cNvSpPr txBox="1"/>
          <p:nvPr/>
        </p:nvSpPr>
        <p:spPr>
          <a:xfrm>
            <a:off x="581245" y="4641646"/>
            <a:ext cx="11061405" cy="923330"/>
          </a:xfrm>
          <a:prstGeom prst="rect">
            <a:avLst/>
          </a:prstGeom>
          <a:noFill/>
        </p:spPr>
        <p:txBody>
          <a:bodyPr wrap="square">
            <a:spAutoFit/>
          </a:bodyPr>
          <a:lstStyle/>
          <a:p>
            <a:pPr algn="just"/>
            <a:r>
              <a:rPr lang="es-MX" b="1" dirty="0">
                <a:latin typeface="Tahoma" panose="020B0604030504040204" pitchFamily="34" charset="0"/>
                <a:ea typeface="Tahoma" panose="020B0604030504040204" pitchFamily="34" charset="0"/>
                <a:cs typeface="Tahoma" panose="020B0604030504040204" pitchFamily="34" charset="0"/>
              </a:rPr>
              <a:t>Describir y analizar por escrito nuestras pautas de acción en el aula es un ejercicio imprescindible para conocernos profesionalmente. Sin embargo, no es un proceso fácil, pues requiere admitir que nuestro trabajo tiene deficiencias y que es mejorable .</a:t>
            </a:r>
          </a:p>
        </p:txBody>
      </p:sp>
    </p:spTree>
    <p:extLst>
      <p:ext uri="{BB962C8B-B14F-4D97-AF65-F5344CB8AC3E}">
        <p14:creationId xmlns:p14="http://schemas.microsoft.com/office/powerpoint/2010/main" val="2135477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esquinas redondeadas 1">
            <a:extLst>
              <a:ext uri="{FF2B5EF4-FFF2-40B4-BE49-F238E27FC236}">
                <a16:creationId xmlns:a16="http://schemas.microsoft.com/office/drawing/2014/main" id="{F416BCAA-6629-3A61-D5C0-40E1257183C7}"/>
              </a:ext>
            </a:extLst>
          </p:cNvPr>
          <p:cNvSpPr/>
          <p:nvPr/>
        </p:nvSpPr>
        <p:spPr>
          <a:xfrm>
            <a:off x="340242" y="1704976"/>
            <a:ext cx="11630279" cy="1276348"/>
          </a:xfrm>
          <a:prstGeom prst="roundRect">
            <a:avLst/>
          </a:prstGeom>
          <a:solidFill>
            <a:srgbClr val="EFEFFF"/>
          </a:solidFill>
          <a:ln w="38100">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Al empezar hay que preocuparse sólo de dos cuestiones:</a:t>
            </a:r>
          </a:p>
          <a:p>
            <a:pPr marL="285750" indent="-285750" algn="just">
              <a:buFont typeface="Wingdings" panose="05000000000000000000" pitchFamily="2" charset="2"/>
              <a:buChar char="ü"/>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La primera conseguir desarrollar el hábito de la escritura periódica.</a:t>
            </a:r>
          </a:p>
          <a:p>
            <a:pPr marL="285750" indent="-285750" algn="just">
              <a:buFont typeface="Wingdings" panose="05000000000000000000" pitchFamily="2" charset="2"/>
              <a:buChar char="ü"/>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La segunda es escribir libremente sobre lo que más nos afecta o interesa, ya sea desde un punto de vista negativo o positivo.</a:t>
            </a:r>
            <a:endParaRPr lang="es-MX" sz="16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3" name="Rectángulo: esquinas superiores redondeadas 2">
            <a:extLst>
              <a:ext uri="{FF2B5EF4-FFF2-40B4-BE49-F238E27FC236}">
                <a16:creationId xmlns:a16="http://schemas.microsoft.com/office/drawing/2014/main" id="{A1FF30C9-D75A-EF85-8D94-B1A12227DA32}"/>
              </a:ext>
            </a:extLst>
          </p:cNvPr>
          <p:cNvSpPr/>
          <p:nvPr/>
        </p:nvSpPr>
        <p:spPr>
          <a:xfrm>
            <a:off x="456933" y="1275907"/>
            <a:ext cx="6645616" cy="429069"/>
          </a:xfrm>
          <a:prstGeom prst="round2SameRect">
            <a:avLst/>
          </a:prstGeom>
          <a:solidFill>
            <a:srgbClr val="0000FF"/>
          </a:solid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000" b="1" dirty="0"/>
              <a:t>5. La primera etapa del Diario: escribir habitualmente.</a:t>
            </a:r>
            <a:endParaRPr lang="es-MX" sz="2000" b="1" dirty="0"/>
          </a:p>
        </p:txBody>
      </p:sp>
      <p:sp>
        <p:nvSpPr>
          <p:cNvPr id="5" name="Rectángulo: esquinas redondeadas 4">
            <a:extLst>
              <a:ext uri="{FF2B5EF4-FFF2-40B4-BE49-F238E27FC236}">
                <a16:creationId xmlns:a16="http://schemas.microsoft.com/office/drawing/2014/main" id="{6B72D725-454E-40F9-9CBD-B9EFD2F852C2}"/>
              </a:ext>
            </a:extLst>
          </p:cNvPr>
          <p:cNvSpPr/>
          <p:nvPr/>
        </p:nvSpPr>
        <p:spPr>
          <a:xfrm>
            <a:off x="340242" y="3659151"/>
            <a:ext cx="11630280" cy="2560676"/>
          </a:xfrm>
          <a:prstGeom prst="roundRect">
            <a:avLst/>
          </a:prstGeom>
          <a:solidFill>
            <a:srgbClr val="EFEFFF"/>
          </a:solidFill>
          <a:ln w="38100">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s-ES" sz="2000" b="1" dirty="0">
                <a:solidFill>
                  <a:schemeClr val="tx1"/>
                </a:solidFill>
              </a:rPr>
              <a:t>Para avanzar hacia una reflexión sistemática durante esta etapa, debemos realizar en nuestro Diario tareas del siguiente tipo:</a:t>
            </a:r>
          </a:p>
          <a:p>
            <a:pPr marL="457200" indent="-457200" algn="just">
              <a:buAutoNum type="alphaLcParenR"/>
            </a:pPr>
            <a:r>
              <a:rPr lang="es-ES" sz="2000" b="1" dirty="0">
                <a:solidFill>
                  <a:schemeClr val="tx1"/>
                </a:solidFill>
              </a:rPr>
              <a:t>Hacer descripciones muy detalladas de acontecimientos significativos.</a:t>
            </a:r>
          </a:p>
          <a:p>
            <a:pPr marL="457200" indent="-457200" algn="just">
              <a:buAutoNum type="alphaLcParenR"/>
            </a:pPr>
            <a:r>
              <a:rPr lang="es-ES" sz="2000" b="1" dirty="0">
                <a:solidFill>
                  <a:schemeClr val="tx1"/>
                </a:solidFill>
              </a:rPr>
              <a:t>Analizar posibles causas y consecuencias diferentes para un mismo fenómeno.</a:t>
            </a:r>
          </a:p>
          <a:p>
            <a:pPr marL="457200" indent="-457200" algn="just">
              <a:buAutoNum type="alphaLcParenR"/>
            </a:pPr>
            <a:r>
              <a:rPr lang="es-ES" sz="2000" b="1" dirty="0">
                <a:solidFill>
                  <a:schemeClr val="tx1"/>
                </a:solidFill>
              </a:rPr>
              <a:t> Hacer valoraciones argumentadas sólo después de describir y analizar, basándonos en las hipótesis que nos parezcan más probables.</a:t>
            </a:r>
          </a:p>
          <a:p>
            <a:pPr marL="457200" indent="-457200" algn="just">
              <a:buAutoNum type="alphaLcParenR"/>
            </a:pPr>
            <a:r>
              <a:rPr lang="es-ES" sz="2000" b="1" dirty="0">
                <a:solidFill>
                  <a:schemeClr val="tx1"/>
                </a:solidFill>
              </a:rPr>
              <a:t>Diseñar líneas de acción para abordar los problemas detectados y para consolidar y extender aquellas situaciones didácticas que nos parezcan positivas.</a:t>
            </a:r>
            <a:endParaRPr lang="es-MX" sz="2000" b="1" dirty="0">
              <a:solidFill>
                <a:schemeClr val="tx1"/>
              </a:solidFill>
            </a:endParaRPr>
          </a:p>
        </p:txBody>
      </p:sp>
      <p:sp>
        <p:nvSpPr>
          <p:cNvPr id="6" name="Rectángulo: esquinas superiores redondeadas 5">
            <a:extLst>
              <a:ext uri="{FF2B5EF4-FFF2-40B4-BE49-F238E27FC236}">
                <a16:creationId xmlns:a16="http://schemas.microsoft.com/office/drawing/2014/main" id="{8373BFCB-47F7-4B38-A623-3F4A91929CBB}"/>
              </a:ext>
            </a:extLst>
          </p:cNvPr>
          <p:cNvSpPr/>
          <p:nvPr/>
        </p:nvSpPr>
        <p:spPr>
          <a:xfrm>
            <a:off x="562150" y="3317357"/>
            <a:ext cx="5533850" cy="341793"/>
          </a:xfrm>
          <a:prstGeom prst="round2SameRect">
            <a:avLst/>
          </a:prstGeom>
          <a:solidFill>
            <a:srgbClr val="0000FF"/>
          </a:solid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000" b="1" dirty="0"/>
              <a:t>6. Segunda etapa: describir, analizar y actuar.</a:t>
            </a:r>
            <a:r>
              <a:rPr lang="es-MX" sz="2000" b="1" dirty="0"/>
              <a:t> </a:t>
            </a:r>
          </a:p>
        </p:txBody>
      </p:sp>
    </p:spTree>
    <p:extLst>
      <p:ext uri="{BB962C8B-B14F-4D97-AF65-F5344CB8AC3E}">
        <p14:creationId xmlns:p14="http://schemas.microsoft.com/office/powerpoint/2010/main" val="41005800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esquinas redondeadas 1">
            <a:extLst>
              <a:ext uri="{FF2B5EF4-FFF2-40B4-BE49-F238E27FC236}">
                <a16:creationId xmlns:a16="http://schemas.microsoft.com/office/drawing/2014/main" id="{D031BDCC-F3B1-0440-C575-801C18C26394}"/>
              </a:ext>
            </a:extLst>
          </p:cNvPr>
          <p:cNvSpPr/>
          <p:nvPr/>
        </p:nvSpPr>
        <p:spPr>
          <a:xfrm>
            <a:off x="481876" y="2211571"/>
            <a:ext cx="11398048" cy="1360525"/>
          </a:xfrm>
          <a:prstGeom prst="roundRect">
            <a:avLst/>
          </a:prstGeom>
          <a:solidFill>
            <a:srgbClr val="EFEFFF"/>
          </a:solidFill>
          <a:ln w="38100">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s-ES" b="1" dirty="0">
                <a:solidFill>
                  <a:schemeClr val="tx1"/>
                </a:solidFill>
                <a:latin typeface="Tahoma" panose="020B0604030504040204" pitchFamily="34" charset="0"/>
                <a:ea typeface="Tahoma" panose="020B0604030504040204" pitchFamily="34" charset="0"/>
                <a:cs typeface="Tahoma" panose="020B0604030504040204" pitchFamily="34" charset="0"/>
              </a:rPr>
              <a:t>Los Principios Didácticos, en la medida que estén articulados entre sí y guarden un grado importante de coherencia interna, acabarán constituyendo nuestro Modelo Didáctico Personal de referencia, que nos ayudará a diseñar e intervenir en la realidad con criterio y autonomía.</a:t>
            </a:r>
            <a:endParaRPr lang="es-MX"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3" name="Rectángulo: esquinas superiores redondeadas 2">
            <a:extLst>
              <a:ext uri="{FF2B5EF4-FFF2-40B4-BE49-F238E27FC236}">
                <a16:creationId xmlns:a16="http://schemas.microsoft.com/office/drawing/2014/main" id="{852F565D-56BF-5137-030C-C9E6C40DC20A}"/>
              </a:ext>
            </a:extLst>
          </p:cNvPr>
          <p:cNvSpPr/>
          <p:nvPr/>
        </p:nvSpPr>
        <p:spPr>
          <a:xfrm>
            <a:off x="627053" y="1389763"/>
            <a:ext cx="5139338" cy="811175"/>
          </a:xfrm>
          <a:prstGeom prst="round2SameRect">
            <a:avLst/>
          </a:prstGeom>
          <a:solidFill>
            <a:srgbClr val="0000FF"/>
          </a:solid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000" b="1" dirty="0"/>
              <a:t>7. Tercera etapa: la construcción del Modelo Didáctico Personal.</a:t>
            </a:r>
            <a:endParaRPr lang="es-MX" sz="2000" b="1" dirty="0"/>
          </a:p>
        </p:txBody>
      </p:sp>
    </p:spTree>
    <p:extLst>
      <p:ext uri="{BB962C8B-B14F-4D97-AF65-F5344CB8AC3E}">
        <p14:creationId xmlns:p14="http://schemas.microsoft.com/office/powerpoint/2010/main" val="18759312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732BAD66-5813-B69F-AB0C-6C647170F782}"/>
              </a:ext>
            </a:extLst>
          </p:cNvPr>
          <p:cNvPicPr>
            <a:picLocks noChangeAspect="1"/>
          </p:cNvPicPr>
          <p:nvPr/>
        </p:nvPicPr>
        <p:blipFill>
          <a:blip r:embed="rId2"/>
          <a:stretch>
            <a:fillRect/>
          </a:stretch>
        </p:blipFill>
        <p:spPr>
          <a:xfrm>
            <a:off x="860606" y="1043924"/>
            <a:ext cx="6135618" cy="494365"/>
          </a:xfrm>
          <a:prstGeom prst="rect">
            <a:avLst/>
          </a:prstGeom>
        </p:spPr>
      </p:pic>
      <p:sp>
        <p:nvSpPr>
          <p:cNvPr id="6" name="CuadroTexto 5">
            <a:extLst>
              <a:ext uri="{FF2B5EF4-FFF2-40B4-BE49-F238E27FC236}">
                <a16:creationId xmlns:a16="http://schemas.microsoft.com/office/drawing/2014/main" id="{8888E9CD-E797-4649-8293-CB127D865935}"/>
              </a:ext>
            </a:extLst>
          </p:cNvPr>
          <p:cNvSpPr txBox="1"/>
          <p:nvPr/>
        </p:nvSpPr>
        <p:spPr>
          <a:xfrm>
            <a:off x="3648075" y="1724960"/>
            <a:ext cx="4533900" cy="3768468"/>
          </a:xfrm>
          <a:prstGeom prst="rect">
            <a:avLst/>
          </a:prstGeom>
          <a:noFill/>
        </p:spPr>
        <p:txBody>
          <a:bodyPr wrap="square">
            <a:spAutoFit/>
          </a:bodyPr>
          <a:lstStyle/>
          <a:p>
            <a:pPr marL="342900" marR="790575" lvl="0" indent="-342900" algn="just">
              <a:lnSpc>
                <a:spcPct val="95000"/>
              </a:lnSpc>
              <a:spcBef>
                <a:spcPts val="5"/>
              </a:spcBef>
              <a:spcAft>
                <a:spcPts val="0"/>
              </a:spcAft>
              <a:buClr>
                <a:srgbClr val="F09546"/>
              </a:buClr>
              <a:buSzPts val="1100"/>
              <a:buFont typeface="Lucida Sans Unicode" panose="020B0602030504020204" pitchFamily="34" charset="0"/>
              <a:buChar char="o"/>
              <a:tabLst>
                <a:tab pos="1612265" algn="l"/>
                <a:tab pos="1613535" algn="l"/>
              </a:tabLst>
            </a:pPr>
            <a:r>
              <a:rPr lang="es-ES" sz="1200" spc="0" dirty="0">
                <a:effectLst/>
                <a:latin typeface="Tahoma" panose="020B0604030504040204" pitchFamily="34" charset="0"/>
                <a:ea typeface="Tahoma" panose="020B0604030504040204" pitchFamily="34" charset="0"/>
                <a:cs typeface="Tahoma" panose="020B0604030504040204" pitchFamily="34" charset="0"/>
              </a:rPr>
              <a:t>Anijovich,</a:t>
            </a:r>
            <a:r>
              <a:rPr lang="es-ES" sz="1200" spc="-65"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R.,</a:t>
            </a:r>
            <a:r>
              <a:rPr lang="es-ES" sz="1200" spc="-65"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&amp;</a:t>
            </a:r>
            <a:r>
              <a:rPr lang="es-ES" sz="1200" spc="-65" dirty="0">
                <a:effectLst/>
                <a:latin typeface="Tahoma" panose="020B0604030504040204" pitchFamily="34" charset="0"/>
                <a:ea typeface="Tahoma" panose="020B0604030504040204" pitchFamily="34" charset="0"/>
                <a:cs typeface="Tahoma" panose="020B0604030504040204" pitchFamily="34" charset="0"/>
              </a:rPr>
              <a:t> </a:t>
            </a:r>
            <a:r>
              <a:rPr lang="es-ES" sz="1200" spc="0" dirty="0" err="1">
                <a:effectLst/>
                <a:latin typeface="Tahoma" panose="020B0604030504040204" pitchFamily="34" charset="0"/>
                <a:ea typeface="Tahoma" panose="020B0604030504040204" pitchFamily="34" charset="0"/>
                <a:cs typeface="Tahoma" panose="020B0604030504040204" pitchFamily="34" charset="0"/>
              </a:rPr>
              <a:t>Capelletti</a:t>
            </a:r>
            <a:r>
              <a:rPr lang="es-ES" sz="1200" spc="0" dirty="0">
                <a:effectLst/>
                <a:latin typeface="Tahoma" panose="020B0604030504040204" pitchFamily="34" charset="0"/>
                <a:ea typeface="Tahoma" panose="020B0604030504040204" pitchFamily="34" charset="0"/>
                <a:cs typeface="Tahoma" panose="020B0604030504040204" pitchFamily="34" charset="0"/>
              </a:rPr>
              <a:t>,</a:t>
            </a:r>
            <a:r>
              <a:rPr lang="es-ES" sz="1200" spc="-65"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G.</a:t>
            </a:r>
            <a:r>
              <a:rPr lang="es-ES" sz="1200" spc="-65"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(2018).</a:t>
            </a:r>
            <a:r>
              <a:rPr lang="es-ES" sz="1200" spc="-65"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La</a:t>
            </a:r>
            <a:r>
              <a:rPr lang="es-ES" sz="1200" spc="-65"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práctica</a:t>
            </a:r>
            <a:r>
              <a:rPr lang="es-ES" sz="1200" spc="-65"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reflexiva</a:t>
            </a:r>
            <a:r>
              <a:rPr lang="es-ES" sz="1200" spc="-65"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en</a:t>
            </a:r>
            <a:r>
              <a:rPr lang="es-ES" sz="1200" spc="-65"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los</a:t>
            </a:r>
            <a:r>
              <a:rPr lang="es-ES" sz="1200" spc="-65"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docentes</a:t>
            </a:r>
            <a:r>
              <a:rPr lang="es-ES" sz="1200" spc="-65"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en </a:t>
            </a:r>
            <a:r>
              <a:rPr lang="es-ES" sz="1200" spc="-10" dirty="0">
                <a:effectLst/>
                <a:latin typeface="Tahoma" panose="020B0604030504040204" pitchFamily="34" charset="0"/>
                <a:ea typeface="Tahoma" panose="020B0604030504040204" pitchFamily="34" charset="0"/>
                <a:cs typeface="Tahoma" panose="020B0604030504040204" pitchFamily="34" charset="0"/>
              </a:rPr>
              <a:t>servicio.</a:t>
            </a:r>
            <a:r>
              <a:rPr lang="es-ES" sz="1200" spc="-80" dirty="0">
                <a:effectLst/>
                <a:latin typeface="Tahoma" panose="020B0604030504040204" pitchFamily="34" charset="0"/>
                <a:ea typeface="Tahoma" panose="020B0604030504040204" pitchFamily="34" charset="0"/>
                <a:cs typeface="Tahoma" panose="020B0604030504040204" pitchFamily="34" charset="0"/>
              </a:rPr>
              <a:t> </a:t>
            </a:r>
            <a:r>
              <a:rPr lang="es-ES" sz="1200" spc="-10" dirty="0">
                <a:effectLst/>
                <a:latin typeface="Tahoma" panose="020B0604030504040204" pitchFamily="34" charset="0"/>
                <a:ea typeface="Tahoma" panose="020B0604030504040204" pitchFamily="34" charset="0"/>
                <a:cs typeface="Tahoma" panose="020B0604030504040204" pitchFamily="34" charset="0"/>
              </a:rPr>
              <a:t>Posibilidades</a:t>
            </a:r>
            <a:r>
              <a:rPr lang="es-ES" sz="1200" spc="-75" dirty="0">
                <a:effectLst/>
                <a:latin typeface="Tahoma" panose="020B0604030504040204" pitchFamily="34" charset="0"/>
                <a:ea typeface="Tahoma" panose="020B0604030504040204" pitchFamily="34" charset="0"/>
                <a:cs typeface="Tahoma" panose="020B0604030504040204" pitchFamily="34" charset="0"/>
              </a:rPr>
              <a:t> </a:t>
            </a:r>
            <a:r>
              <a:rPr lang="es-ES" sz="1200" spc="-10" dirty="0">
                <a:effectLst/>
                <a:latin typeface="Tahoma" panose="020B0604030504040204" pitchFamily="34" charset="0"/>
                <a:ea typeface="Tahoma" panose="020B0604030504040204" pitchFamily="34" charset="0"/>
                <a:cs typeface="Tahoma" panose="020B0604030504040204" pitchFamily="34" charset="0"/>
              </a:rPr>
              <a:t>y</a:t>
            </a:r>
            <a:r>
              <a:rPr lang="es-ES" sz="1200" spc="-75" dirty="0">
                <a:effectLst/>
                <a:latin typeface="Tahoma" panose="020B0604030504040204" pitchFamily="34" charset="0"/>
                <a:ea typeface="Tahoma" panose="020B0604030504040204" pitchFamily="34" charset="0"/>
                <a:cs typeface="Tahoma" panose="020B0604030504040204" pitchFamily="34" charset="0"/>
              </a:rPr>
              <a:t> </a:t>
            </a:r>
            <a:r>
              <a:rPr lang="es-ES" sz="1200" spc="-10" dirty="0">
                <a:effectLst/>
                <a:latin typeface="Tahoma" panose="020B0604030504040204" pitchFamily="34" charset="0"/>
                <a:ea typeface="Tahoma" panose="020B0604030504040204" pitchFamily="34" charset="0"/>
                <a:cs typeface="Tahoma" panose="020B0604030504040204" pitchFamily="34" charset="0"/>
              </a:rPr>
              <a:t>limitaciones.</a:t>
            </a:r>
            <a:r>
              <a:rPr lang="es-ES" sz="1200" spc="-75" dirty="0">
                <a:effectLst/>
                <a:latin typeface="Tahoma" panose="020B0604030504040204" pitchFamily="34" charset="0"/>
                <a:ea typeface="Tahoma" panose="020B0604030504040204" pitchFamily="34" charset="0"/>
                <a:cs typeface="Tahoma" panose="020B0604030504040204" pitchFamily="34" charset="0"/>
              </a:rPr>
              <a:t> </a:t>
            </a:r>
            <a:r>
              <a:rPr lang="es-ES" sz="1200" i="1" spc="-10" dirty="0">
                <a:effectLst/>
                <a:latin typeface="Tahoma" panose="020B0604030504040204" pitchFamily="34" charset="0"/>
                <a:ea typeface="Tahoma" panose="020B0604030504040204" pitchFamily="34" charset="0"/>
                <a:cs typeface="Tahoma" panose="020B0604030504040204" pitchFamily="34" charset="0"/>
              </a:rPr>
              <a:t>Espacios</a:t>
            </a:r>
            <a:r>
              <a:rPr lang="es-ES" sz="1200" i="1" spc="-65" dirty="0">
                <a:effectLst/>
                <a:latin typeface="Tahoma" panose="020B0604030504040204" pitchFamily="34" charset="0"/>
                <a:ea typeface="Tahoma" panose="020B0604030504040204" pitchFamily="34" charset="0"/>
                <a:cs typeface="Tahoma" panose="020B0604030504040204" pitchFamily="34" charset="0"/>
              </a:rPr>
              <a:t> </a:t>
            </a:r>
            <a:r>
              <a:rPr lang="es-ES" sz="1200" i="1" spc="-10" dirty="0">
                <a:effectLst/>
                <a:latin typeface="Tahoma" panose="020B0604030504040204" pitchFamily="34" charset="0"/>
                <a:ea typeface="Tahoma" panose="020B0604030504040204" pitchFamily="34" charset="0"/>
                <a:cs typeface="Tahoma" panose="020B0604030504040204" pitchFamily="34" charset="0"/>
              </a:rPr>
              <a:t>en</a:t>
            </a:r>
            <a:r>
              <a:rPr lang="es-ES" sz="1200" i="1" spc="-45" dirty="0">
                <a:effectLst/>
                <a:latin typeface="Tahoma" panose="020B0604030504040204" pitchFamily="34" charset="0"/>
                <a:ea typeface="Tahoma" panose="020B0604030504040204" pitchFamily="34" charset="0"/>
                <a:cs typeface="Tahoma" panose="020B0604030504040204" pitchFamily="34" charset="0"/>
              </a:rPr>
              <a:t> </a:t>
            </a:r>
            <a:r>
              <a:rPr lang="es-ES" sz="1200" i="1" spc="-10" dirty="0">
                <a:effectLst/>
                <a:latin typeface="Tahoma" panose="020B0604030504040204" pitchFamily="34" charset="0"/>
                <a:ea typeface="Tahoma" panose="020B0604030504040204" pitchFamily="34" charset="0"/>
                <a:cs typeface="Tahoma" panose="020B0604030504040204" pitchFamily="34" charset="0"/>
              </a:rPr>
              <a:t>blanco.</a:t>
            </a:r>
            <a:r>
              <a:rPr lang="es-ES" sz="1200" i="1" spc="-50" dirty="0">
                <a:effectLst/>
                <a:latin typeface="Tahoma" panose="020B0604030504040204" pitchFamily="34" charset="0"/>
                <a:ea typeface="Tahoma" panose="020B0604030504040204" pitchFamily="34" charset="0"/>
                <a:cs typeface="Tahoma" panose="020B0604030504040204" pitchFamily="34" charset="0"/>
              </a:rPr>
              <a:t> </a:t>
            </a:r>
            <a:r>
              <a:rPr lang="es-ES" sz="1200" i="1" spc="-10" dirty="0">
                <a:effectLst/>
                <a:latin typeface="Tahoma" panose="020B0604030504040204" pitchFamily="34" charset="0"/>
                <a:ea typeface="Tahoma" panose="020B0604030504040204" pitchFamily="34" charset="0"/>
                <a:cs typeface="Tahoma" panose="020B0604030504040204" pitchFamily="34" charset="0"/>
              </a:rPr>
              <a:t>Serie</a:t>
            </a:r>
            <a:r>
              <a:rPr lang="es-ES" sz="1200" i="1" spc="-50" dirty="0">
                <a:effectLst/>
                <a:latin typeface="Tahoma" panose="020B0604030504040204" pitchFamily="34" charset="0"/>
                <a:ea typeface="Tahoma" panose="020B0604030504040204" pitchFamily="34" charset="0"/>
                <a:cs typeface="Tahoma" panose="020B0604030504040204" pitchFamily="34" charset="0"/>
              </a:rPr>
              <a:t> </a:t>
            </a:r>
            <a:r>
              <a:rPr lang="es-ES" sz="1200" i="1" spc="-10" dirty="0">
                <a:effectLst/>
                <a:latin typeface="Tahoma" panose="020B0604030504040204" pitchFamily="34" charset="0"/>
                <a:ea typeface="Tahoma" panose="020B0604030504040204" pitchFamily="34" charset="0"/>
                <a:cs typeface="Tahoma" panose="020B0604030504040204" pitchFamily="34" charset="0"/>
              </a:rPr>
              <a:t>indagaciones</a:t>
            </a:r>
            <a:r>
              <a:rPr lang="es-ES" sz="1200" spc="-10" dirty="0">
                <a:effectLst/>
                <a:latin typeface="Tahoma" panose="020B0604030504040204" pitchFamily="34" charset="0"/>
                <a:ea typeface="Tahoma" panose="020B0604030504040204" pitchFamily="34" charset="0"/>
                <a:cs typeface="Tahoma" panose="020B0604030504040204" pitchFamily="34" charset="0"/>
              </a:rPr>
              <a:t>, </a:t>
            </a:r>
            <a:r>
              <a:rPr lang="es-ES" sz="1200" i="1" spc="0" dirty="0">
                <a:effectLst/>
                <a:latin typeface="Tahoma" panose="020B0604030504040204" pitchFamily="34" charset="0"/>
                <a:ea typeface="Tahoma" panose="020B0604030504040204" pitchFamily="34" charset="0"/>
                <a:cs typeface="Tahoma" panose="020B0604030504040204" pitchFamily="34" charset="0"/>
              </a:rPr>
              <a:t>28</a:t>
            </a:r>
            <a:r>
              <a:rPr lang="es-ES" sz="1200" spc="0" dirty="0">
                <a:effectLst/>
                <a:latin typeface="Tahoma" panose="020B0604030504040204" pitchFamily="34" charset="0"/>
                <a:ea typeface="Tahoma" panose="020B0604030504040204" pitchFamily="34" charset="0"/>
                <a:cs typeface="Tahoma" panose="020B0604030504040204" pitchFamily="34" charset="0"/>
              </a:rPr>
              <a:t>(1), 75-92. </a:t>
            </a:r>
            <a:r>
              <a:rPr lang="es-ES" sz="1200" u="none" strike="noStrike" spc="0" dirty="0">
                <a:solidFill>
                  <a:srgbClr val="255B4E"/>
                </a:solidFill>
                <a:effectLst/>
                <a:latin typeface="Tahoma" panose="020B0604030504040204" pitchFamily="34" charset="0"/>
                <a:ea typeface="Tahoma" panose="020B0604030504040204" pitchFamily="34" charset="0"/>
                <a:cs typeface="Tahoma" panose="020B0604030504040204" pitchFamily="34" charset="0"/>
                <a:hlinkClick r:id="rId3"/>
              </a:rPr>
              <a:t>https://www.redalyc.org/journal/3845/384555587005/html/</a:t>
            </a:r>
            <a:endParaRPr lang="es-MX" sz="1200" spc="0" dirty="0">
              <a:effectLst/>
              <a:latin typeface="Tahoma" panose="020B0604030504040204" pitchFamily="34" charset="0"/>
              <a:ea typeface="Tahoma" panose="020B0604030504040204" pitchFamily="34" charset="0"/>
              <a:cs typeface="Tahoma" panose="020B0604030504040204" pitchFamily="34" charset="0"/>
            </a:endParaRPr>
          </a:p>
          <a:p>
            <a:pPr marL="342900" marR="791210" lvl="0" indent="-342900" algn="just">
              <a:lnSpc>
                <a:spcPct val="87000"/>
              </a:lnSpc>
              <a:spcBef>
                <a:spcPts val="395"/>
              </a:spcBef>
              <a:spcAft>
                <a:spcPts val="0"/>
              </a:spcAft>
              <a:buClr>
                <a:srgbClr val="F09546"/>
              </a:buClr>
              <a:buSzPts val="1100"/>
              <a:buFont typeface="Lucida Sans Unicode" panose="020B0602030504020204" pitchFamily="34" charset="0"/>
              <a:buChar char="o"/>
              <a:tabLst>
                <a:tab pos="1613535" algn="l"/>
              </a:tabLst>
            </a:pPr>
            <a:r>
              <a:rPr lang="es-ES" sz="1200" spc="0" dirty="0" err="1">
                <a:effectLst/>
                <a:latin typeface="Tahoma" panose="020B0604030504040204" pitchFamily="34" charset="0"/>
                <a:ea typeface="Tahoma" panose="020B0604030504040204" pitchFamily="34" charset="0"/>
                <a:cs typeface="Tahoma" panose="020B0604030504040204" pitchFamily="34" charset="0"/>
              </a:rPr>
              <a:t>Brubacher</a:t>
            </a:r>
            <a:r>
              <a:rPr lang="es-ES" sz="1200" spc="0" dirty="0">
                <a:effectLst/>
                <a:latin typeface="Tahoma" panose="020B0604030504040204" pitchFamily="34" charset="0"/>
                <a:ea typeface="Tahoma" panose="020B0604030504040204" pitchFamily="34" charset="0"/>
                <a:cs typeface="Tahoma" panose="020B0604030504040204" pitchFamily="34" charset="0"/>
              </a:rPr>
              <a:t>,</a:t>
            </a:r>
            <a:r>
              <a:rPr lang="es-ES" sz="1200" spc="-80"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J.</a:t>
            </a:r>
            <a:r>
              <a:rPr lang="es-ES" sz="1200" spc="-80"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W.,</a:t>
            </a:r>
            <a:r>
              <a:rPr lang="es-ES" sz="1200" spc="-80"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Case,</a:t>
            </a:r>
            <a:r>
              <a:rPr lang="es-ES" sz="1200" spc="-80"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C.</a:t>
            </a:r>
            <a:r>
              <a:rPr lang="es-ES" sz="1200" spc="-80"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W.,</a:t>
            </a:r>
            <a:r>
              <a:rPr lang="es-ES" sz="1200" spc="-80"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&amp;</a:t>
            </a:r>
            <a:r>
              <a:rPr lang="es-ES" sz="1200" spc="-80"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Reagan,</a:t>
            </a:r>
            <a:r>
              <a:rPr lang="es-ES" sz="1200" spc="-80"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T.</a:t>
            </a:r>
            <a:r>
              <a:rPr lang="es-ES" sz="1200" spc="-80"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G.</a:t>
            </a:r>
            <a:r>
              <a:rPr lang="es-ES" sz="1200" spc="-80"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(2000).</a:t>
            </a:r>
            <a:r>
              <a:rPr lang="es-ES" sz="1200" spc="-65" dirty="0">
                <a:effectLst/>
                <a:latin typeface="Tahoma" panose="020B0604030504040204" pitchFamily="34" charset="0"/>
                <a:ea typeface="Tahoma" panose="020B0604030504040204" pitchFamily="34" charset="0"/>
                <a:cs typeface="Tahoma" panose="020B0604030504040204" pitchFamily="34" charset="0"/>
              </a:rPr>
              <a:t> </a:t>
            </a:r>
            <a:r>
              <a:rPr lang="es-ES" sz="1200" i="1" spc="0" dirty="0">
                <a:effectLst/>
                <a:latin typeface="Tahoma" panose="020B0604030504040204" pitchFamily="34" charset="0"/>
                <a:ea typeface="Tahoma" panose="020B0604030504040204" pitchFamily="34" charset="0"/>
                <a:cs typeface="Tahoma" panose="020B0604030504040204" pitchFamily="34" charset="0"/>
              </a:rPr>
              <a:t>Cómo</a:t>
            </a:r>
            <a:r>
              <a:rPr lang="es-ES" sz="1200" i="1" spc="-45" dirty="0">
                <a:effectLst/>
                <a:latin typeface="Tahoma" panose="020B0604030504040204" pitchFamily="34" charset="0"/>
                <a:ea typeface="Tahoma" panose="020B0604030504040204" pitchFamily="34" charset="0"/>
                <a:cs typeface="Tahoma" panose="020B0604030504040204" pitchFamily="34" charset="0"/>
              </a:rPr>
              <a:t> </a:t>
            </a:r>
            <a:r>
              <a:rPr lang="es-ES" sz="1200" i="1" spc="0" dirty="0">
                <a:effectLst/>
                <a:latin typeface="Tahoma" panose="020B0604030504040204" pitchFamily="34" charset="0"/>
                <a:ea typeface="Tahoma" panose="020B0604030504040204" pitchFamily="34" charset="0"/>
                <a:cs typeface="Tahoma" panose="020B0604030504040204" pitchFamily="34" charset="0"/>
              </a:rPr>
              <a:t>ser</a:t>
            </a:r>
            <a:r>
              <a:rPr lang="es-ES" sz="1200" i="1" spc="-45" dirty="0">
                <a:effectLst/>
                <a:latin typeface="Tahoma" panose="020B0604030504040204" pitchFamily="34" charset="0"/>
                <a:ea typeface="Tahoma" panose="020B0604030504040204" pitchFamily="34" charset="0"/>
                <a:cs typeface="Tahoma" panose="020B0604030504040204" pitchFamily="34" charset="0"/>
              </a:rPr>
              <a:t> </a:t>
            </a:r>
            <a:r>
              <a:rPr lang="es-ES" sz="1200" i="1" spc="0" dirty="0">
                <a:effectLst/>
                <a:latin typeface="Tahoma" panose="020B0604030504040204" pitchFamily="34" charset="0"/>
                <a:ea typeface="Tahoma" panose="020B0604030504040204" pitchFamily="34" charset="0"/>
                <a:cs typeface="Tahoma" panose="020B0604030504040204" pitchFamily="34" charset="0"/>
              </a:rPr>
              <a:t>un</a:t>
            </a:r>
            <a:r>
              <a:rPr lang="es-ES" sz="1200" i="1" spc="-45" dirty="0">
                <a:effectLst/>
                <a:latin typeface="Tahoma" panose="020B0604030504040204" pitchFamily="34" charset="0"/>
                <a:ea typeface="Tahoma" panose="020B0604030504040204" pitchFamily="34" charset="0"/>
                <a:cs typeface="Tahoma" panose="020B0604030504040204" pitchFamily="34" charset="0"/>
              </a:rPr>
              <a:t> </a:t>
            </a:r>
            <a:r>
              <a:rPr lang="es-ES" sz="1200" i="1" spc="0" dirty="0">
                <a:effectLst/>
                <a:latin typeface="Tahoma" panose="020B0604030504040204" pitchFamily="34" charset="0"/>
                <a:ea typeface="Tahoma" panose="020B0604030504040204" pitchFamily="34" charset="0"/>
                <a:cs typeface="Tahoma" panose="020B0604030504040204" pitchFamily="34" charset="0"/>
              </a:rPr>
              <a:t>docente reflexivo</a:t>
            </a:r>
            <a:r>
              <a:rPr lang="es-ES" sz="1200" spc="0" dirty="0">
                <a:effectLst/>
                <a:latin typeface="Tahoma" panose="020B0604030504040204" pitchFamily="34" charset="0"/>
                <a:ea typeface="Tahoma" panose="020B0604030504040204" pitchFamily="34" charset="0"/>
                <a:cs typeface="Tahoma" panose="020B0604030504040204" pitchFamily="34" charset="0"/>
              </a:rPr>
              <a:t>. Gedisa Editorial.</a:t>
            </a:r>
            <a:endParaRPr lang="es-MX" sz="1200" spc="0" dirty="0">
              <a:effectLst/>
              <a:latin typeface="Tahoma" panose="020B0604030504040204" pitchFamily="34" charset="0"/>
              <a:ea typeface="Tahoma" panose="020B0604030504040204" pitchFamily="34" charset="0"/>
              <a:cs typeface="Tahoma" panose="020B0604030504040204" pitchFamily="34" charset="0"/>
            </a:endParaRPr>
          </a:p>
          <a:p>
            <a:pPr marL="342900" marR="786765" lvl="0" indent="-342900" algn="just">
              <a:lnSpc>
                <a:spcPct val="95000"/>
              </a:lnSpc>
              <a:spcBef>
                <a:spcPts val="325"/>
              </a:spcBef>
              <a:spcAft>
                <a:spcPts val="0"/>
              </a:spcAft>
              <a:buClr>
                <a:srgbClr val="F09546"/>
              </a:buClr>
              <a:buSzPts val="1100"/>
              <a:buFont typeface="Lucida Sans Unicode" panose="020B0602030504020204" pitchFamily="34" charset="0"/>
              <a:buChar char="o"/>
              <a:tabLst>
                <a:tab pos="1613535" algn="l"/>
              </a:tabLst>
            </a:pPr>
            <a:r>
              <a:rPr lang="es-ES" sz="1200" spc="0" dirty="0">
                <a:effectLst/>
                <a:latin typeface="Tahoma" panose="020B0604030504040204" pitchFamily="34" charset="0"/>
                <a:ea typeface="Tahoma" panose="020B0604030504040204" pitchFamily="34" charset="0"/>
                <a:cs typeface="Tahoma" panose="020B0604030504040204" pitchFamily="34" charset="0"/>
              </a:rPr>
              <a:t>Domingo,</a:t>
            </a:r>
            <a:r>
              <a:rPr lang="es-ES" sz="1200" spc="200"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A.</a:t>
            </a:r>
            <a:r>
              <a:rPr lang="es-ES" sz="1200" spc="200"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(2021).</a:t>
            </a:r>
            <a:r>
              <a:rPr lang="es-ES" sz="1200" spc="200"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La</a:t>
            </a:r>
            <a:r>
              <a:rPr lang="es-ES" sz="1200" spc="200"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Práctica</a:t>
            </a:r>
            <a:r>
              <a:rPr lang="es-ES" sz="1200" spc="200"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Reflexiva:</a:t>
            </a:r>
            <a:r>
              <a:rPr lang="es-ES" sz="1200" spc="200"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un</a:t>
            </a:r>
            <a:r>
              <a:rPr lang="es-ES" sz="1200" spc="200"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modelo</a:t>
            </a:r>
            <a:r>
              <a:rPr lang="es-ES" sz="1200" spc="200"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transformador de</a:t>
            </a:r>
            <a:r>
              <a:rPr lang="es-ES" sz="1200" spc="-45"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la</a:t>
            </a:r>
            <a:r>
              <a:rPr lang="es-ES" sz="1200" spc="-45"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praxis</a:t>
            </a:r>
            <a:r>
              <a:rPr lang="es-ES" sz="1200" spc="-45"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docente.</a:t>
            </a:r>
            <a:r>
              <a:rPr lang="es-ES" sz="1200" spc="-45" dirty="0">
                <a:effectLst/>
                <a:latin typeface="Tahoma" panose="020B0604030504040204" pitchFamily="34" charset="0"/>
                <a:ea typeface="Tahoma" panose="020B0604030504040204" pitchFamily="34" charset="0"/>
                <a:cs typeface="Tahoma" panose="020B0604030504040204" pitchFamily="34" charset="0"/>
              </a:rPr>
              <a:t> </a:t>
            </a:r>
            <a:r>
              <a:rPr lang="es-ES" sz="1200" i="1" spc="0" dirty="0">
                <a:effectLst/>
                <a:latin typeface="Tahoma" panose="020B0604030504040204" pitchFamily="34" charset="0"/>
                <a:ea typeface="Tahoma" panose="020B0604030504040204" pitchFamily="34" charset="0"/>
                <a:cs typeface="Tahoma" panose="020B0604030504040204" pitchFamily="34" charset="0"/>
              </a:rPr>
              <a:t>Zona Próxima</a:t>
            </a:r>
            <a:r>
              <a:rPr lang="es-ES" sz="1200" spc="0" dirty="0">
                <a:effectLst/>
                <a:latin typeface="Tahoma" panose="020B0604030504040204" pitchFamily="34" charset="0"/>
                <a:ea typeface="Tahoma" panose="020B0604030504040204" pitchFamily="34" charset="0"/>
                <a:cs typeface="Tahoma" panose="020B0604030504040204" pitchFamily="34" charset="0"/>
              </a:rPr>
              <a:t>,</a:t>
            </a:r>
            <a:r>
              <a:rPr lang="es-ES" sz="1200" spc="-45" dirty="0">
                <a:effectLst/>
                <a:latin typeface="Tahoma" panose="020B0604030504040204" pitchFamily="34" charset="0"/>
                <a:ea typeface="Tahoma" panose="020B0604030504040204" pitchFamily="34" charset="0"/>
                <a:cs typeface="Tahoma" panose="020B0604030504040204" pitchFamily="34" charset="0"/>
              </a:rPr>
              <a:t> </a:t>
            </a:r>
            <a:r>
              <a:rPr lang="es-ES" sz="1200" i="1" spc="0" dirty="0">
                <a:effectLst/>
                <a:latin typeface="Tahoma" panose="020B0604030504040204" pitchFamily="34" charset="0"/>
                <a:ea typeface="Tahoma" panose="020B0604030504040204" pitchFamily="34" charset="0"/>
                <a:cs typeface="Tahoma" panose="020B0604030504040204" pitchFamily="34" charset="0"/>
              </a:rPr>
              <a:t>34</a:t>
            </a:r>
            <a:r>
              <a:rPr lang="es-ES" sz="1200" spc="0" dirty="0">
                <a:effectLst/>
                <a:latin typeface="Tahoma" panose="020B0604030504040204" pitchFamily="34" charset="0"/>
                <a:ea typeface="Tahoma" panose="020B0604030504040204" pitchFamily="34" charset="0"/>
                <a:cs typeface="Tahoma" panose="020B0604030504040204" pitchFamily="34" charset="0"/>
              </a:rPr>
              <a:t>,</a:t>
            </a:r>
            <a:r>
              <a:rPr lang="es-ES" sz="1200" spc="-45"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3–21.</a:t>
            </a:r>
            <a:r>
              <a:rPr lang="es-ES" sz="1200" spc="-45" dirty="0">
                <a:effectLst/>
                <a:latin typeface="Tahoma" panose="020B0604030504040204" pitchFamily="34" charset="0"/>
                <a:ea typeface="Tahoma" panose="020B0604030504040204" pitchFamily="34" charset="0"/>
                <a:cs typeface="Tahoma" panose="020B0604030504040204" pitchFamily="34" charset="0"/>
              </a:rPr>
              <a:t> </a:t>
            </a:r>
            <a:r>
              <a:rPr lang="es-ES" sz="1200" u="none" strike="noStrike" spc="0" dirty="0">
                <a:solidFill>
                  <a:srgbClr val="255B4E"/>
                </a:solidFill>
                <a:effectLst/>
                <a:latin typeface="Tahoma" panose="020B0604030504040204" pitchFamily="34" charset="0"/>
                <a:ea typeface="Tahoma" panose="020B0604030504040204" pitchFamily="34" charset="0"/>
                <a:cs typeface="Tahoma" panose="020B0604030504040204" pitchFamily="34" charset="0"/>
                <a:hlinkClick r:id="rId4"/>
              </a:rPr>
              <a:t>https://www.redalyc.org/</a:t>
            </a:r>
            <a:r>
              <a:rPr lang="es-ES" sz="1200" spc="0" dirty="0">
                <a:solidFill>
                  <a:srgbClr val="255B4E"/>
                </a:solidFill>
                <a:effectLst/>
                <a:latin typeface="Tahoma" panose="020B0604030504040204" pitchFamily="34" charset="0"/>
                <a:ea typeface="Tahoma" panose="020B0604030504040204" pitchFamily="34" charset="0"/>
                <a:cs typeface="Tahoma" panose="020B0604030504040204" pitchFamily="34" charset="0"/>
              </a:rPr>
              <a:t> </a:t>
            </a:r>
            <a:r>
              <a:rPr lang="es-ES" sz="1200" u="none" strike="noStrike" spc="-10" dirty="0" err="1">
                <a:solidFill>
                  <a:srgbClr val="255B4E"/>
                </a:solidFill>
                <a:effectLst/>
                <a:latin typeface="Tahoma" panose="020B0604030504040204" pitchFamily="34" charset="0"/>
                <a:ea typeface="Tahoma" panose="020B0604030504040204" pitchFamily="34" charset="0"/>
                <a:cs typeface="Tahoma" panose="020B0604030504040204" pitchFamily="34" charset="0"/>
                <a:hlinkClick r:id="rId4"/>
              </a:rPr>
              <a:t>journal</a:t>
            </a:r>
            <a:r>
              <a:rPr lang="es-ES" sz="1200" u="none" strike="noStrike" spc="-10" dirty="0">
                <a:solidFill>
                  <a:srgbClr val="255B4E"/>
                </a:solidFill>
                <a:effectLst/>
                <a:latin typeface="Tahoma" panose="020B0604030504040204" pitchFamily="34" charset="0"/>
                <a:ea typeface="Tahoma" panose="020B0604030504040204" pitchFamily="34" charset="0"/>
                <a:cs typeface="Tahoma" panose="020B0604030504040204" pitchFamily="34" charset="0"/>
                <a:hlinkClick r:id="rId4"/>
              </a:rPr>
              <a:t>/853/85370365002/</a:t>
            </a:r>
            <a:r>
              <a:rPr lang="es-ES" sz="1200" u="none" strike="noStrike" spc="-10" dirty="0" err="1">
                <a:solidFill>
                  <a:srgbClr val="255B4E"/>
                </a:solidFill>
                <a:effectLst/>
                <a:latin typeface="Tahoma" panose="020B0604030504040204" pitchFamily="34" charset="0"/>
                <a:ea typeface="Tahoma" panose="020B0604030504040204" pitchFamily="34" charset="0"/>
                <a:cs typeface="Tahoma" panose="020B0604030504040204" pitchFamily="34" charset="0"/>
                <a:hlinkClick r:id="rId4"/>
              </a:rPr>
              <a:t>html</a:t>
            </a:r>
            <a:r>
              <a:rPr lang="es-ES" sz="1200" u="none" strike="noStrike" spc="-10" dirty="0">
                <a:solidFill>
                  <a:srgbClr val="255B4E"/>
                </a:solidFill>
                <a:effectLst/>
                <a:latin typeface="Tahoma" panose="020B0604030504040204" pitchFamily="34" charset="0"/>
                <a:ea typeface="Tahoma" panose="020B0604030504040204" pitchFamily="34" charset="0"/>
                <a:cs typeface="Tahoma" panose="020B0604030504040204" pitchFamily="34" charset="0"/>
                <a:hlinkClick r:id="rId4"/>
              </a:rPr>
              <a:t>/</a:t>
            </a:r>
            <a:endParaRPr lang="es-MX" sz="1200" spc="0" dirty="0">
              <a:effectLst/>
              <a:latin typeface="Tahoma" panose="020B0604030504040204" pitchFamily="34" charset="0"/>
              <a:ea typeface="Tahoma" panose="020B0604030504040204" pitchFamily="34" charset="0"/>
              <a:cs typeface="Tahoma" panose="020B0604030504040204" pitchFamily="34" charset="0"/>
            </a:endParaRPr>
          </a:p>
          <a:p>
            <a:pPr marL="342900" marR="790575" lvl="0" indent="-342900" algn="just">
              <a:lnSpc>
                <a:spcPct val="87000"/>
              </a:lnSpc>
              <a:spcBef>
                <a:spcPts val="400"/>
              </a:spcBef>
              <a:spcAft>
                <a:spcPts val="0"/>
              </a:spcAft>
              <a:buClr>
                <a:srgbClr val="F09546"/>
              </a:buClr>
              <a:buSzPts val="1100"/>
              <a:buFont typeface="Lucida Sans Unicode" panose="020B0602030504020204" pitchFamily="34" charset="0"/>
              <a:buChar char="o"/>
              <a:tabLst>
                <a:tab pos="1613535" algn="l"/>
              </a:tabLst>
            </a:pPr>
            <a:r>
              <a:rPr lang="es-ES" sz="1200" spc="0" dirty="0">
                <a:effectLst/>
                <a:latin typeface="Tahoma" panose="020B0604030504040204" pitchFamily="34" charset="0"/>
                <a:ea typeface="Tahoma" panose="020B0604030504040204" pitchFamily="34" charset="0"/>
                <a:cs typeface="Tahoma" panose="020B0604030504040204" pitchFamily="34" charset="0"/>
              </a:rPr>
              <a:t>Domingo,</a:t>
            </a:r>
            <a:r>
              <a:rPr lang="es-ES" sz="1200" spc="-90"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A.,</a:t>
            </a:r>
            <a:r>
              <a:rPr lang="es-ES" sz="1200" spc="-85"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&amp;</a:t>
            </a:r>
            <a:r>
              <a:rPr lang="es-ES" sz="1200" spc="-85"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Gómez,</a:t>
            </a:r>
            <a:r>
              <a:rPr lang="es-ES" sz="1200" spc="-85"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M.</a:t>
            </a:r>
            <a:r>
              <a:rPr lang="es-ES" sz="1200" spc="-85"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V.</a:t>
            </a:r>
            <a:r>
              <a:rPr lang="es-ES" sz="1200" spc="-90"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(2017).</a:t>
            </a:r>
            <a:r>
              <a:rPr lang="es-ES" sz="1200" spc="-85" dirty="0">
                <a:effectLst/>
                <a:latin typeface="Tahoma" panose="020B0604030504040204" pitchFamily="34" charset="0"/>
                <a:ea typeface="Tahoma" panose="020B0604030504040204" pitchFamily="34" charset="0"/>
                <a:cs typeface="Tahoma" panose="020B0604030504040204" pitchFamily="34" charset="0"/>
              </a:rPr>
              <a:t> </a:t>
            </a:r>
            <a:r>
              <a:rPr lang="es-ES" sz="1200" i="1" spc="0" dirty="0">
                <a:effectLst/>
                <a:latin typeface="Tahoma" panose="020B0604030504040204" pitchFamily="34" charset="0"/>
                <a:ea typeface="Tahoma" panose="020B0604030504040204" pitchFamily="34" charset="0"/>
                <a:cs typeface="Tahoma" panose="020B0604030504040204" pitchFamily="34" charset="0"/>
              </a:rPr>
              <a:t>La</a:t>
            </a:r>
            <a:r>
              <a:rPr lang="es-ES" sz="1200" i="1" spc="-75" dirty="0">
                <a:effectLst/>
                <a:latin typeface="Tahoma" panose="020B0604030504040204" pitchFamily="34" charset="0"/>
                <a:ea typeface="Tahoma" panose="020B0604030504040204" pitchFamily="34" charset="0"/>
                <a:cs typeface="Tahoma" panose="020B0604030504040204" pitchFamily="34" charset="0"/>
              </a:rPr>
              <a:t> </a:t>
            </a:r>
            <a:r>
              <a:rPr lang="es-ES" sz="1200" i="1" spc="0" dirty="0" err="1">
                <a:effectLst/>
                <a:latin typeface="Tahoma" panose="020B0604030504040204" pitchFamily="34" charset="0"/>
                <a:ea typeface="Tahoma" panose="020B0604030504040204" pitchFamily="34" charset="0"/>
                <a:cs typeface="Tahoma" panose="020B0604030504040204" pitchFamily="34" charset="0"/>
              </a:rPr>
              <a:t>práctica</a:t>
            </a:r>
            <a:r>
              <a:rPr lang="es-ES" sz="1200" i="1" spc="-60" dirty="0">
                <a:effectLst/>
                <a:latin typeface="Tahoma" panose="020B0604030504040204" pitchFamily="34" charset="0"/>
                <a:ea typeface="Tahoma" panose="020B0604030504040204" pitchFamily="34" charset="0"/>
                <a:cs typeface="Tahoma" panose="020B0604030504040204" pitchFamily="34" charset="0"/>
              </a:rPr>
              <a:t> </a:t>
            </a:r>
            <a:r>
              <a:rPr lang="es-ES" sz="1200" i="1" spc="0" dirty="0">
                <a:effectLst/>
                <a:latin typeface="Tahoma" panose="020B0604030504040204" pitchFamily="34" charset="0"/>
                <a:ea typeface="Tahoma" panose="020B0604030504040204" pitchFamily="34" charset="0"/>
                <a:cs typeface="Tahoma" panose="020B0604030504040204" pitchFamily="34" charset="0"/>
              </a:rPr>
              <a:t>reflexiva:</a:t>
            </a:r>
            <a:r>
              <a:rPr lang="es-ES" sz="1200" i="1" spc="-55" dirty="0">
                <a:effectLst/>
                <a:latin typeface="Tahoma" panose="020B0604030504040204" pitchFamily="34" charset="0"/>
                <a:ea typeface="Tahoma" panose="020B0604030504040204" pitchFamily="34" charset="0"/>
                <a:cs typeface="Tahoma" panose="020B0604030504040204" pitchFamily="34" charset="0"/>
              </a:rPr>
              <a:t> </a:t>
            </a:r>
            <a:r>
              <a:rPr lang="es-ES" sz="1200" i="1" spc="0" dirty="0">
                <a:effectLst/>
                <a:latin typeface="Tahoma" panose="020B0604030504040204" pitchFamily="34" charset="0"/>
                <a:ea typeface="Tahoma" panose="020B0604030504040204" pitchFamily="34" charset="0"/>
                <a:cs typeface="Tahoma" panose="020B0604030504040204" pitchFamily="34" charset="0"/>
              </a:rPr>
              <a:t>bases,</a:t>
            </a:r>
            <a:r>
              <a:rPr lang="es-ES" sz="1200" i="1" spc="-55" dirty="0">
                <a:effectLst/>
                <a:latin typeface="Tahoma" panose="020B0604030504040204" pitchFamily="34" charset="0"/>
                <a:ea typeface="Tahoma" panose="020B0604030504040204" pitchFamily="34" charset="0"/>
                <a:cs typeface="Tahoma" panose="020B0604030504040204" pitchFamily="34" charset="0"/>
              </a:rPr>
              <a:t> </a:t>
            </a:r>
            <a:r>
              <a:rPr lang="es-ES" sz="1200" i="1" spc="0" dirty="0">
                <a:effectLst/>
                <a:latin typeface="Tahoma" panose="020B0604030504040204" pitchFamily="34" charset="0"/>
                <a:ea typeface="Tahoma" panose="020B0604030504040204" pitchFamily="34" charset="0"/>
                <a:cs typeface="Tahoma" panose="020B0604030504040204" pitchFamily="34" charset="0"/>
              </a:rPr>
              <a:t>modelos</a:t>
            </a:r>
            <a:r>
              <a:rPr lang="es-ES" sz="1200" i="1" spc="-55" dirty="0">
                <a:effectLst/>
                <a:latin typeface="Tahoma" panose="020B0604030504040204" pitchFamily="34" charset="0"/>
                <a:ea typeface="Tahoma" panose="020B0604030504040204" pitchFamily="34" charset="0"/>
                <a:cs typeface="Tahoma" panose="020B0604030504040204" pitchFamily="34" charset="0"/>
              </a:rPr>
              <a:t> </a:t>
            </a:r>
            <a:r>
              <a:rPr lang="es-ES" sz="1200" i="1" spc="0" dirty="0">
                <a:effectLst/>
                <a:latin typeface="Tahoma" panose="020B0604030504040204" pitchFamily="34" charset="0"/>
                <a:ea typeface="Tahoma" panose="020B0604030504040204" pitchFamily="34" charset="0"/>
                <a:cs typeface="Tahoma" panose="020B0604030504040204" pitchFamily="34" charset="0"/>
              </a:rPr>
              <a:t>e instrumentos</a:t>
            </a:r>
            <a:r>
              <a:rPr lang="es-ES" sz="1200" spc="0" dirty="0">
                <a:effectLst/>
                <a:latin typeface="Tahoma" panose="020B0604030504040204" pitchFamily="34" charset="0"/>
                <a:ea typeface="Tahoma" panose="020B0604030504040204" pitchFamily="34" charset="0"/>
                <a:cs typeface="Tahoma" panose="020B0604030504040204" pitchFamily="34" charset="0"/>
              </a:rPr>
              <a:t>. Narcea.</a:t>
            </a:r>
            <a:endParaRPr lang="es-MX" sz="1200" spc="0" dirty="0">
              <a:effectLst/>
              <a:latin typeface="Tahoma" panose="020B0604030504040204" pitchFamily="34" charset="0"/>
              <a:ea typeface="Tahoma" panose="020B0604030504040204" pitchFamily="34" charset="0"/>
              <a:cs typeface="Tahoma" panose="020B0604030504040204" pitchFamily="34" charset="0"/>
            </a:endParaRPr>
          </a:p>
          <a:p>
            <a:pPr marL="342900" lvl="0" indent="-342900" algn="l">
              <a:lnSpc>
                <a:spcPts val="1600"/>
              </a:lnSpc>
              <a:spcBef>
                <a:spcPts val="280"/>
              </a:spcBef>
              <a:spcAft>
                <a:spcPts val="0"/>
              </a:spcAft>
              <a:buClr>
                <a:srgbClr val="F09546"/>
              </a:buClr>
              <a:buSzPts val="1100"/>
              <a:buFont typeface="Lucida Sans Unicode" panose="020B0602030504020204" pitchFamily="34" charset="0"/>
              <a:buChar char="o"/>
              <a:tabLst>
                <a:tab pos="1613535" algn="l"/>
              </a:tabLst>
            </a:pPr>
            <a:r>
              <a:rPr lang="es-ES" sz="1200" spc="0" dirty="0">
                <a:effectLst/>
                <a:latin typeface="Tahoma" panose="020B0604030504040204" pitchFamily="34" charset="0"/>
                <a:ea typeface="Tahoma" panose="020B0604030504040204" pitchFamily="34" charset="0"/>
                <a:cs typeface="Tahoma" panose="020B0604030504040204" pitchFamily="34" charset="0"/>
              </a:rPr>
              <a:t>Perrenoud,</a:t>
            </a:r>
            <a:r>
              <a:rPr lang="es-ES" sz="1200" spc="-90"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P.</a:t>
            </a:r>
            <a:r>
              <a:rPr lang="es-ES" sz="1200" spc="-85" dirty="0">
                <a:effectLst/>
                <a:latin typeface="Tahoma" panose="020B0604030504040204" pitchFamily="34" charset="0"/>
                <a:ea typeface="Tahoma" panose="020B0604030504040204" pitchFamily="34" charset="0"/>
                <a:cs typeface="Tahoma" panose="020B0604030504040204" pitchFamily="34" charset="0"/>
              </a:rPr>
              <a:t> </a:t>
            </a:r>
            <a:r>
              <a:rPr lang="es-ES" sz="1200" spc="0" dirty="0">
                <a:effectLst/>
                <a:latin typeface="Tahoma" panose="020B0604030504040204" pitchFamily="34" charset="0"/>
                <a:ea typeface="Tahoma" panose="020B0604030504040204" pitchFamily="34" charset="0"/>
                <a:cs typeface="Tahoma" panose="020B0604030504040204" pitchFamily="34" charset="0"/>
              </a:rPr>
              <a:t>(2004).</a:t>
            </a:r>
            <a:r>
              <a:rPr lang="es-ES" sz="1200" spc="-85" dirty="0">
                <a:effectLst/>
                <a:latin typeface="Tahoma" panose="020B0604030504040204" pitchFamily="34" charset="0"/>
                <a:ea typeface="Tahoma" panose="020B0604030504040204" pitchFamily="34" charset="0"/>
                <a:cs typeface="Tahoma" panose="020B0604030504040204" pitchFamily="34" charset="0"/>
              </a:rPr>
              <a:t> </a:t>
            </a:r>
            <a:r>
              <a:rPr lang="es-ES" sz="1200" i="1" spc="0" dirty="0">
                <a:effectLst/>
                <a:latin typeface="Tahoma" panose="020B0604030504040204" pitchFamily="34" charset="0"/>
                <a:ea typeface="Tahoma" panose="020B0604030504040204" pitchFamily="34" charset="0"/>
                <a:cs typeface="Tahoma" panose="020B0604030504040204" pitchFamily="34" charset="0"/>
              </a:rPr>
              <a:t>Desarrollar</a:t>
            </a:r>
            <a:r>
              <a:rPr lang="es-ES" sz="1200" i="1" spc="-75" dirty="0">
                <a:effectLst/>
                <a:latin typeface="Tahoma" panose="020B0604030504040204" pitchFamily="34" charset="0"/>
                <a:ea typeface="Tahoma" panose="020B0604030504040204" pitchFamily="34" charset="0"/>
                <a:cs typeface="Tahoma" panose="020B0604030504040204" pitchFamily="34" charset="0"/>
              </a:rPr>
              <a:t> </a:t>
            </a:r>
            <a:r>
              <a:rPr lang="es-ES" sz="1200" i="1" spc="0" dirty="0">
                <a:effectLst/>
                <a:latin typeface="Tahoma" panose="020B0604030504040204" pitchFamily="34" charset="0"/>
                <a:ea typeface="Tahoma" panose="020B0604030504040204" pitchFamily="34" charset="0"/>
                <a:cs typeface="Tahoma" panose="020B0604030504040204" pitchFamily="34" charset="0"/>
              </a:rPr>
              <a:t>la</a:t>
            </a:r>
            <a:r>
              <a:rPr lang="es-ES" sz="1200" i="1" spc="-80" dirty="0">
                <a:effectLst/>
                <a:latin typeface="Tahoma" panose="020B0604030504040204" pitchFamily="34" charset="0"/>
                <a:ea typeface="Tahoma" panose="020B0604030504040204" pitchFamily="34" charset="0"/>
                <a:cs typeface="Tahoma" panose="020B0604030504040204" pitchFamily="34" charset="0"/>
              </a:rPr>
              <a:t> </a:t>
            </a:r>
            <a:r>
              <a:rPr lang="es-ES" sz="1200" i="1" spc="0" dirty="0" err="1">
                <a:effectLst/>
                <a:latin typeface="Tahoma" panose="020B0604030504040204" pitchFamily="34" charset="0"/>
                <a:ea typeface="Tahoma" panose="020B0604030504040204" pitchFamily="34" charset="0"/>
                <a:cs typeface="Tahoma" panose="020B0604030504040204" pitchFamily="34" charset="0"/>
              </a:rPr>
              <a:t>práctica</a:t>
            </a:r>
            <a:r>
              <a:rPr lang="es-ES" sz="1200" i="1" spc="-75" dirty="0">
                <a:effectLst/>
                <a:latin typeface="Tahoma" panose="020B0604030504040204" pitchFamily="34" charset="0"/>
                <a:ea typeface="Tahoma" panose="020B0604030504040204" pitchFamily="34" charset="0"/>
                <a:cs typeface="Tahoma" panose="020B0604030504040204" pitchFamily="34" charset="0"/>
              </a:rPr>
              <a:t> </a:t>
            </a:r>
          </a:p>
          <a:p>
            <a:pPr lvl="0" algn="l">
              <a:lnSpc>
                <a:spcPts val="1600"/>
              </a:lnSpc>
              <a:spcBef>
                <a:spcPts val="280"/>
              </a:spcBef>
              <a:spcAft>
                <a:spcPts val="0"/>
              </a:spcAft>
              <a:buClr>
                <a:srgbClr val="F09546"/>
              </a:buClr>
              <a:buSzPts val="1100"/>
              <a:tabLst>
                <a:tab pos="1613535" algn="l"/>
              </a:tabLst>
            </a:pPr>
            <a:r>
              <a:rPr lang="es-ES" sz="1200" i="1" spc="-75" dirty="0">
                <a:latin typeface="Tahoma" panose="020B0604030504040204" pitchFamily="34" charset="0"/>
                <a:ea typeface="Tahoma" panose="020B0604030504040204" pitchFamily="34" charset="0"/>
                <a:cs typeface="Tahoma" panose="020B0604030504040204" pitchFamily="34" charset="0"/>
              </a:rPr>
              <a:t>        </a:t>
            </a:r>
            <a:r>
              <a:rPr lang="es-ES" sz="1200" i="1" spc="0" dirty="0">
                <a:effectLst/>
                <a:latin typeface="Tahoma" panose="020B0604030504040204" pitchFamily="34" charset="0"/>
                <a:ea typeface="Tahoma" panose="020B0604030504040204" pitchFamily="34" charset="0"/>
                <a:cs typeface="Tahoma" panose="020B0604030504040204" pitchFamily="34" charset="0"/>
              </a:rPr>
              <a:t>reflexiva</a:t>
            </a:r>
            <a:r>
              <a:rPr lang="es-ES" sz="1200" i="1" spc="-75" dirty="0">
                <a:effectLst/>
                <a:latin typeface="Tahoma" panose="020B0604030504040204" pitchFamily="34" charset="0"/>
                <a:ea typeface="Tahoma" panose="020B0604030504040204" pitchFamily="34" charset="0"/>
                <a:cs typeface="Tahoma" panose="020B0604030504040204" pitchFamily="34" charset="0"/>
              </a:rPr>
              <a:t> </a:t>
            </a:r>
            <a:r>
              <a:rPr lang="es-ES" sz="1200" i="1" spc="0" dirty="0">
                <a:effectLst/>
                <a:latin typeface="Tahoma" panose="020B0604030504040204" pitchFamily="34" charset="0"/>
                <a:ea typeface="Tahoma" panose="020B0604030504040204" pitchFamily="34" charset="0"/>
                <a:cs typeface="Tahoma" panose="020B0604030504040204" pitchFamily="34" charset="0"/>
              </a:rPr>
              <a:t>en</a:t>
            </a:r>
            <a:r>
              <a:rPr lang="es-ES" sz="1200" i="1" spc="-75" dirty="0">
                <a:effectLst/>
                <a:latin typeface="Tahoma" panose="020B0604030504040204" pitchFamily="34" charset="0"/>
                <a:ea typeface="Tahoma" panose="020B0604030504040204" pitchFamily="34" charset="0"/>
                <a:cs typeface="Tahoma" panose="020B0604030504040204" pitchFamily="34" charset="0"/>
              </a:rPr>
              <a:t> </a:t>
            </a:r>
            <a:r>
              <a:rPr lang="es-ES" sz="1200" i="1" spc="0" dirty="0">
                <a:effectLst/>
                <a:latin typeface="Tahoma" panose="020B0604030504040204" pitchFamily="34" charset="0"/>
                <a:ea typeface="Tahoma" panose="020B0604030504040204" pitchFamily="34" charset="0"/>
                <a:cs typeface="Tahoma" panose="020B0604030504040204" pitchFamily="34" charset="0"/>
              </a:rPr>
              <a:t>el</a:t>
            </a:r>
            <a:r>
              <a:rPr lang="es-ES" sz="1200" i="1" spc="-65" dirty="0">
                <a:effectLst/>
                <a:latin typeface="Tahoma" panose="020B0604030504040204" pitchFamily="34" charset="0"/>
                <a:ea typeface="Tahoma" panose="020B0604030504040204" pitchFamily="34" charset="0"/>
                <a:cs typeface="Tahoma" panose="020B0604030504040204" pitchFamily="34" charset="0"/>
              </a:rPr>
              <a:t> </a:t>
            </a:r>
            <a:r>
              <a:rPr lang="es-ES" sz="1200" i="1" spc="0" dirty="0">
                <a:effectLst/>
                <a:latin typeface="Tahoma" panose="020B0604030504040204" pitchFamily="34" charset="0"/>
                <a:ea typeface="Tahoma" panose="020B0604030504040204" pitchFamily="34" charset="0"/>
                <a:cs typeface="Tahoma" panose="020B0604030504040204" pitchFamily="34" charset="0"/>
              </a:rPr>
              <a:t>oficio</a:t>
            </a:r>
            <a:r>
              <a:rPr lang="es-ES" sz="1200" i="1" spc="-65" dirty="0">
                <a:effectLst/>
                <a:latin typeface="Tahoma" panose="020B0604030504040204" pitchFamily="34" charset="0"/>
                <a:ea typeface="Tahoma" panose="020B0604030504040204" pitchFamily="34" charset="0"/>
                <a:cs typeface="Tahoma" panose="020B0604030504040204" pitchFamily="34" charset="0"/>
              </a:rPr>
              <a:t> </a:t>
            </a:r>
            <a:r>
              <a:rPr lang="es-ES" sz="1200" i="1" spc="0" dirty="0">
                <a:effectLst/>
                <a:latin typeface="Tahoma" panose="020B0604030504040204" pitchFamily="34" charset="0"/>
                <a:ea typeface="Tahoma" panose="020B0604030504040204" pitchFamily="34" charset="0"/>
                <a:cs typeface="Tahoma" panose="020B0604030504040204" pitchFamily="34" charset="0"/>
              </a:rPr>
              <a:t>de</a:t>
            </a:r>
            <a:r>
              <a:rPr lang="es-ES" sz="1200" i="1" spc="-60" dirty="0">
                <a:effectLst/>
                <a:latin typeface="Tahoma" panose="020B0604030504040204" pitchFamily="34" charset="0"/>
                <a:ea typeface="Tahoma" panose="020B0604030504040204" pitchFamily="34" charset="0"/>
                <a:cs typeface="Tahoma" panose="020B0604030504040204" pitchFamily="34" charset="0"/>
              </a:rPr>
              <a:t> </a:t>
            </a:r>
            <a:r>
              <a:rPr lang="es-ES" sz="1200" i="1" spc="-10" dirty="0">
                <a:effectLst/>
                <a:latin typeface="Tahoma" panose="020B0604030504040204" pitchFamily="34" charset="0"/>
                <a:ea typeface="Tahoma" panose="020B0604030504040204" pitchFamily="34" charset="0"/>
                <a:cs typeface="Tahoma" panose="020B0604030504040204" pitchFamily="34" charset="0"/>
              </a:rPr>
              <a:t>enseñar</a:t>
            </a:r>
            <a:r>
              <a:rPr lang="es-ES" sz="1200" spc="-10" dirty="0">
                <a:effectLst/>
                <a:latin typeface="Tahoma" panose="020B0604030504040204" pitchFamily="34" charset="0"/>
                <a:ea typeface="Tahoma" panose="020B0604030504040204" pitchFamily="34" charset="0"/>
                <a:cs typeface="Tahoma" panose="020B0604030504040204" pitchFamily="34" charset="0"/>
              </a:rPr>
              <a:t>.</a:t>
            </a:r>
            <a:endParaRPr lang="es-MX" sz="1200" spc="0" dirty="0">
              <a:effectLst/>
              <a:latin typeface="Tahoma" panose="020B0604030504040204" pitchFamily="34" charset="0"/>
              <a:ea typeface="Tahoma" panose="020B0604030504040204" pitchFamily="34" charset="0"/>
              <a:cs typeface="Tahoma" panose="020B0604030504040204" pitchFamily="34" charset="0"/>
            </a:endParaRPr>
          </a:p>
          <a:p>
            <a:pPr marL="1613535">
              <a:lnSpc>
                <a:spcPts val="1235"/>
              </a:lnSpc>
            </a:pPr>
            <a:r>
              <a:rPr lang="es-ES" sz="1200" spc="-10" dirty="0">
                <a:effectLst/>
                <a:latin typeface="Tahoma" panose="020B0604030504040204" pitchFamily="34" charset="0"/>
                <a:ea typeface="Tahoma" panose="020B0604030504040204" pitchFamily="34" charset="0"/>
                <a:cs typeface="Tahoma" panose="020B0604030504040204" pitchFamily="34" charset="0"/>
              </a:rPr>
              <a:t>GRAÓ.</a:t>
            </a:r>
            <a:endParaRPr lang="es-MX" sz="120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82434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5F756880-0AED-90A4-6D07-BB396FA56126}"/>
              </a:ext>
            </a:extLst>
          </p:cNvPr>
          <p:cNvPicPr>
            <a:picLocks noChangeAspect="1"/>
          </p:cNvPicPr>
          <p:nvPr/>
        </p:nvPicPr>
        <p:blipFill>
          <a:blip r:embed="rId2"/>
          <a:stretch>
            <a:fillRect/>
          </a:stretch>
        </p:blipFill>
        <p:spPr>
          <a:xfrm>
            <a:off x="775189" y="974694"/>
            <a:ext cx="5982535" cy="628738"/>
          </a:xfrm>
          <a:prstGeom prst="rect">
            <a:avLst/>
          </a:prstGeom>
        </p:spPr>
      </p:pic>
      <p:sp>
        <p:nvSpPr>
          <p:cNvPr id="9" name="CuadroTexto 8">
            <a:extLst>
              <a:ext uri="{FF2B5EF4-FFF2-40B4-BE49-F238E27FC236}">
                <a16:creationId xmlns:a16="http://schemas.microsoft.com/office/drawing/2014/main" id="{931F0BA8-BB50-004A-DFD9-E4A779DD6190}"/>
              </a:ext>
            </a:extLst>
          </p:cNvPr>
          <p:cNvSpPr txBox="1"/>
          <p:nvPr/>
        </p:nvSpPr>
        <p:spPr>
          <a:xfrm>
            <a:off x="916393" y="2078790"/>
            <a:ext cx="3065721" cy="3693319"/>
          </a:xfrm>
          <a:prstGeom prst="rect">
            <a:avLst/>
          </a:prstGeom>
          <a:noFill/>
          <a:ln w="28575">
            <a:solidFill>
              <a:srgbClr val="C00000"/>
            </a:solidFill>
          </a:ln>
          <a:effectLst>
            <a:glow rad="101600">
              <a:srgbClr val="FFCC99">
                <a:alpha val="60000"/>
              </a:srgbClr>
            </a:glow>
          </a:effectLst>
        </p:spPr>
        <p:txBody>
          <a:bodyPr wrap="square">
            <a:spAutoFit/>
          </a:bodyPr>
          <a:lstStyle/>
          <a:p>
            <a:pPr algn="just"/>
            <a:r>
              <a:rPr lang="es-ES" sz="1800" dirty="0">
                <a:effectLst/>
                <a:latin typeface="Tahoma" panose="020B0604030504040204" pitchFamily="34" charset="0"/>
                <a:ea typeface="Tahoma" panose="020B0604030504040204" pitchFamily="34" charset="0"/>
              </a:rPr>
              <a:t>Las</a:t>
            </a:r>
            <a:r>
              <a:rPr lang="es-ES" sz="1800" spc="-9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escuelas</a:t>
            </a:r>
            <a:r>
              <a:rPr lang="es-ES" sz="1800" spc="-85" dirty="0">
                <a:effectLst/>
                <a:latin typeface="Tahoma" panose="020B0604030504040204" pitchFamily="34" charset="0"/>
                <a:ea typeface="Tahoma" panose="020B0604030504040204" pitchFamily="34" charset="0"/>
              </a:rPr>
              <a:t> s</a:t>
            </a:r>
            <a:r>
              <a:rPr lang="es-ES" sz="1800" dirty="0">
                <a:effectLst/>
                <a:latin typeface="Tahoma" panose="020B0604030504040204" pitchFamily="34" charset="0"/>
                <a:ea typeface="Tahoma" panose="020B0604030504040204" pitchFamily="34" charset="0"/>
              </a:rPr>
              <a:t>e</a:t>
            </a:r>
            <a:r>
              <a:rPr lang="es-ES" sz="1800" spc="-9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ven</a:t>
            </a:r>
            <a:r>
              <a:rPr lang="es-ES" sz="1800" spc="-8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impactadas por un escenario mundial en el que cobran fuerza tendencias autoritarias y excluyentes. Por ello, resulta pertinente recordar la participación histórica</a:t>
            </a:r>
            <a:r>
              <a:rPr lang="es-ES" sz="1800" spc="20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de</a:t>
            </a:r>
            <a:r>
              <a:rPr lang="es-ES" sz="1800" spc="-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maestras</a:t>
            </a:r>
            <a:r>
              <a:rPr lang="es-ES" sz="1800" spc="-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y</a:t>
            </a:r>
            <a:r>
              <a:rPr lang="es-ES" sz="1800" spc="-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maestros,</a:t>
            </a:r>
            <a:r>
              <a:rPr lang="es-ES" sz="1800" spc="-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así</a:t>
            </a:r>
            <a:r>
              <a:rPr lang="es-ES" sz="1800" spc="-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como</a:t>
            </a:r>
            <a:r>
              <a:rPr lang="es-ES" sz="1800" spc="-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sus</a:t>
            </a:r>
            <a:r>
              <a:rPr lang="es-ES" sz="1800" spc="-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aportes</a:t>
            </a:r>
            <a:r>
              <a:rPr lang="es-ES" sz="1800" spc="-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sociales</a:t>
            </a:r>
            <a:r>
              <a:rPr lang="es-ES" sz="1800" spc="-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y</a:t>
            </a:r>
            <a:r>
              <a:rPr lang="es-ES" sz="1800" spc="-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pedagógicos</a:t>
            </a:r>
            <a:r>
              <a:rPr lang="es-ES" sz="1800" spc="-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en</a:t>
            </a:r>
            <a:r>
              <a:rPr lang="es-ES" sz="1800" spc="-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las transformaciones que ha experimentado nuestro país.</a:t>
            </a:r>
            <a:endParaRPr lang="es-MX" sz="1800" dirty="0">
              <a:effectLst/>
              <a:latin typeface="Tahoma" panose="020B0604030504040204" pitchFamily="34" charset="0"/>
              <a:ea typeface="Tahoma" panose="020B0604030504040204" pitchFamily="34" charset="0"/>
            </a:endParaRPr>
          </a:p>
        </p:txBody>
      </p:sp>
      <p:sp>
        <p:nvSpPr>
          <p:cNvPr id="6" name="CuadroTexto 5">
            <a:extLst>
              <a:ext uri="{FF2B5EF4-FFF2-40B4-BE49-F238E27FC236}">
                <a16:creationId xmlns:a16="http://schemas.microsoft.com/office/drawing/2014/main" id="{6D1C6E3A-041A-4472-BA82-E94E4067EA70}"/>
              </a:ext>
            </a:extLst>
          </p:cNvPr>
          <p:cNvSpPr txBox="1"/>
          <p:nvPr/>
        </p:nvSpPr>
        <p:spPr>
          <a:xfrm>
            <a:off x="4837723" y="2119230"/>
            <a:ext cx="3065721" cy="2862322"/>
          </a:xfrm>
          <a:prstGeom prst="rect">
            <a:avLst/>
          </a:prstGeom>
          <a:noFill/>
          <a:ln w="28575">
            <a:solidFill>
              <a:srgbClr val="C00000"/>
            </a:solidFill>
          </a:ln>
          <a:effectLst>
            <a:glow rad="101600">
              <a:srgbClr val="FFCC99">
                <a:alpha val="60000"/>
              </a:srgbClr>
            </a:glow>
          </a:effectLst>
        </p:spPr>
        <p:txBody>
          <a:bodyPr wrap="square">
            <a:spAutoFit/>
          </a:bodyPr>
          <a:lstStyle/>
          <a:p>
            <a:pPr algn="just"/>
            <a:r>
              <a:rPr lang="es-ES" sz="1800" spc="-10" dirty="0">
                <a:effectLst/>
                <a:latin typeface="Tahoma" panose="020B0604030504040204" pitchFamily="34" charset="0"/>
                <a:ea typeface="Tahoma" panose="020B0604030504040204" pitchFamily="34" charset="0"/>
              </a:rPr>
              <a:t>Educar</a:t>
            </a:r>
            <a:r>
              <a:rPr lang="es-ES" sz="1800" spc="-65"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para</a:t>
            </a:r>
            <a:r>
              <a:rPr lang="es-ES" sz="1800" spc="-65"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la</a:t>
            </a:r>
            <a:r>
              <a:rPr lang="es-ES" sz="1800" spc="-65"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paz,</a:t>
            </a:r>
            <a:r>
              <a:rPr lang="es-ES" sz="1800" spc="-65"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la</a:t>
            </a:r>
            <a:r>
              <a:rPr lang="es-ES" sz="1800" spc="-65"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convivencia</a:t>
            </a:r>
            <a:r>
              <a:rPr lang="es-ES" sz="1800" spc="-65"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y</a:t>
            </a:r>
            <a:r>
              <a:rPr lang="es-ES" sz="1800" spc="-65"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la</a:t>
            </a:r>
            <a:r>
              <a:rPr lang="es-ES" sz="1800" spc="-65"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resolución</a:t>
            </a:r>
            <a:r>
              <a:rPr lang="es-ES" sz="1800" spc="-65"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pacífica</a:t>
            </a:r>
            <a:r>
              <a:rPr lang="es-ES" sz="1800" spc="-65"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de</a:t>
            </a:r>
            <a:r>
              <a:rPr lang="es-ES" sz="1800" spc="-65"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los</a:t>
            </a:r>
            <a:r>
              <a:rPr lang="es-ES" sz="1800" spc="-65"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conflictos, </a:t>
            </a:r>
            <a:r>
              <a:rPr lang="es-ES" sz="1800" dirty="0">
                <a:effectLst/>
                <a:latin typeface="Tahoma" panose="020B0604030504040204" pitchFamily="34" charset="0"/>
                <a:ea typeface="Tahoma" panose="020B0604030504040204" pitchFamily="34" charset="0"/>
              </a:rPr>
              <a:t>el reconocimiento de la dignidad humana, el ejercicio de la democracia y la transformación</a:t>
            </a:r>
            <a:r>
              <a:rPr lang="es-ES" sz="1800" spc="-9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de</a:t>
            </a:r>
            <a:r>
              <a:rPr lang="es-ES" sz="1800" spc="-9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la</a:t>
            </a:r>
            <a:r>
              <a:rPr lang="es-ES" sz="1800" spc="-9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vida</a:t>
            </a:r>
            <a:r>
              <a:rPr lang="es-ES" sz="1800" spc="-9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pública</a:t>
            </a:r>
            <a:r>
              <a:rPr lang="es-ES" sz="1800" spc="-9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es</a:t>
            </a:r>
            <a:r>
              <a:rPr lang="es-ES" sz="1800" spc="-9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el</a:t>
            </a:r>
            <a:r>
              <a:rPr lang="es-ES" sz="1800" spc="-9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objetivo</a:t>
            </a:r>
            <a:r>
              <a:rPr lang="es-ES" sz="1800" spc="-9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central</a:t>
            </a:r>
            <a:r>
              <a:rPr lang="es-ES" sz="1800" spc="-9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de</a:t>
            </a:r>
            <a:r>
              <a:rPr lang="es-ES" sz="1800" spc="-9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la</a:t>
            </a:r>
            <a:r>
              <a:rPr lang="es-ES" sz="1800" spc="-9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formación</a:t>
            </a:r>
            <a:r>
              <a:rPr lang="es-ES" sz="1800" spc="-9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para</a:t>
            </a:r>
            <a:r>
              <a:rPr lang="es-ES" sz="1800" spc="-9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la Nueva Escuela Mexicana.</a:t>
            </a:r>
            <a:endParaRPr lang="es-MX" dirty="0"/>
          </a:p>
        </p:txBody>
      </p:sp>
      <p:sp>
        <p:nvSpPr>
          <p:cNvPr id="8" name="CuadroTexto 7">
            <a:extLst>
              <a:ext uri="{FF2B5EF4-FFF2-40B4-BE49-F238E27FC236}">
                <a16:creationId xmlns:a16="http://schemas.microsoft.com/office/drawing/2014/main" id="{6C6E3994-1A42-4F81-9348-B0EF7CCF7DAF}"/>
              </a:ext>
            </a:extLst>
          </p:cNvPr>
          <p:cNvSpPr txBox="1"/>
          <p:nvPr/>
        </p:nvSpPr>
        <p:spPr>
          <a:xfrm>
            <a:off x="8654806" y="2078790"/>
            <a:ext cx="3065721" cy="2585323"/>
          </a:xfrm>
          <a:prstGeom prst="rect">
            <a:avLst/>
          </a:prstGeom>
          <a:noFill/>
          <a:ln w="28575">
            <a:solidFill>
              <a:srgbClr val="C00000"/>
            </a:solidFill>
          </a:ln>
          <a:effectLst>
            <a:glow rad="101600">
              <a:srgbClr val="FFCC99">
                <a:alpha val="60000"/>
              </a:srgbClr>
            </a:glow>
          </a:effectLst>
        </p:spPr>
        <p:txBody>
          <a:bodyPr wrap="square">
            <a:spAutoFit/>
          </a:bodyPr>
          <a:lstStyle/>
          <a:p>
            <a:pPr algn="just"/>
            <a:r>
              <a:rPr lang="es-ES" sz="1800">
                <a:effectLst/>
                <a:latin typeface="Tahoma" panose="020B0604030504040204" pitchFamily="34" charset="0"/>
                <a:ea typeface="Tahoma" panose="020B0604030504040204" pitchFamily="34" charset="0"/>
              </a:rPr>
              <a:t>La Quinta Sesión Ordinaria del Consejo Técnico Escolar se lleva a cabo en</a:t>
            </a:r>
            <a:r>
              <a:rPr lang="es-ES" sz="1800" spc="-95">
                <a:effectLst/>
                <a:latin typeface="Tahoma" panose="020B0604030504040204" pitchFamily="34" charset="0"/>
                <a:ea typeface="Tahoma" panose="020B0604030504040204" pitchFamily="34" charset="0"/>
              </a:rPr>
              <a:t> </a:t>
            </a:r>
            <a:r>
              <a:rPr lang="es-ES" sz="1800">
                <a:effectLst/>
                <a:latin typeface="Tahoma" panose="020B0604030504040204" pitchFamily="34" charset="0"/>
                <a:ea typeface="Tahoma" panose="020B0604030504040204" pitchFamily="34" charset="0"/>
              </a:rPr>
              <a:t>un</a:t>
            </a:r>
            <a:r>
              <a:rPr lang="es-ES" sz="1800" spc="-90">
                <a:effectLst/>
                <a:latin typeface="Tahoma" panose="020B0604030504040204" pitchFamily="34" charset="0"/>
                <a:ea typeface="Tahoma" panose="020B0604030504040204" pitchFamily="34" charset="0"/>
              </a:rPr>
              <a:t> </a:t>
            </a:r>
            <a:r>
              <a:rPr lang="es-ES" sz="1800">
                <a:effectLst/>
                <a:latin typeface="Tahoma" panose="020B0604030504040204" pitchFamily="34" charset="0"/>
                <a:ea typeface="Tahoma" panose="020B0604030504040204" pitchFamily="34" charset="0"/>
              </a:rPr>
              <a:t>contexto</a:t>
            </a:r>
            <a:r>
              <a:rPr lang="es-ES" sz="1800" spc="-90">
                <a:effectLst/>
                <a:latin typeface="Tahoma" panose="020B0604030504040204" pitchFamily="34" charset="0"/>
                <a:ea typeface="Tahoma" panose="020B0604030504040204" pitchFamily="34" charset="0"/>
              </a:rPr>
              <a:t> </a:t>
            </a:r>
            <a:r>
              <a:rPr lang="es-ES" sz="1800">
                <a:effectLst/>
                <a:latin typeface="Tahoma" panose="020B0604030504040204" pitchFamily="34" charset="0"/>
                <a:ea typeface="Tahoma" panose="020B0604030504040204" pitchFamily="34" charset="0"/>
              </a:rPr>
              <a:t>global</a:t>
            </a:r>
            <a:r>
              <a:rPr lang="es-ES" sz="1800" spc="-90">
                <a:effectLst/>
                <a:latin typeface="Tahoma" panose="020B0604030504040204" pitchFamily="34" charset="0"/>
                <a:ea typeface="Tahoma" panose="020B0604030504040204" pitchFamily="34" charset="0"/>
              </a:rPr>
              <a:t> </a:t>
            </a:r>
            <a:r>
              <a:rPr lang="es-ES" sz="1800">
                <a:effectLst/>
                <a:latin typeface="Tahoma" panose="020B0604030504040204" pitchFamily="34" charset="0"/>
                <a:ea typeface="Tahoma" panose="020B0604030504040204" pitchFamily="34" charset="0"/>
              </a:rPr>
              <a:t>en</a:t>
            </a:r>
            <a:r>
              <a:rPr lang="es-ES" sz="1800" spc="-85">
                <a:effectLst/>
                <a:latin typeface="Tahoma" panose="020B0604030504040204" pitchFamily="34" charset="0"/>
                <a:ea typeface="Tahoma" panose="020B0604030504040204" pitchFamily="34" charset="0"/>
              </a:rPr>
              <a:t> </a:t>
            </a:r>
            <a:r>
              <a:rPr lang="es-ES" sz="1800">
                <a:effectLst/>
                <a:latin typeface="Tahoma" panose="020B0604030504040204" pitchFamily="34" charset="0"/>
                <a:ea typeface="Tahoma" panose="020B0604030504040204" pitchFamily="34" charset="0"/>
              </a:rPr>
              <a:t>el</a:t>
            </a:r>
            <a:r>
              <a:rPr lang="es-ES" sz="1800" spc="-80">
                <a:effectLst/>
                <a:latin typeface="Tahoma" panose="020B0604030504040204" pitchFamily="34" charset="0"/>
                <a:ea typeface="Tahoma" panose="020B0604030504040204" pitchFamily="34" charset="0"/>
              </a:rPr>
              <a:t> </a:t>
            </a:r>
            <a:r>
              <a:rPr lang="es-ES" sz="1800">
                <a:effectLst/>
                <a:latin typeface="Tahoma" panose="020B0604030504040204" pitchFamily="34" charset="0"/>
                <a:ea typeface="Tahoma" panose="020B0604030504040204" pitchFamily="34" charset="0"/>
              </a:rPr>
              <a:t>que</a:t>
            </a:r>
            <a:r>
              <a:rPr lang="es-ES" sz="1800" spc="-85">
                <a:effectLst/>
                <a:latin typeface="Tahoma" panose="020B0604030504040204" pitchFamily="34" charset="0"/>
                <a:ea typeface="Tahoma" panose="020B0604030504040204" pitchFamily="34" charset="0"/>
              </a:rPr>
              <a:t> </a:t>
            </a:r>
            <a:r>
              <a:rPr lang="es-ES" sz="1800">
                <a:effectLst/>
                <a:latin typeface="Arial Black" panose="020B0A04020102020204" pitchFamily="34" charset="0"/>
                <a:ea typeface="Tahoma" panose="020B0604030504040204" pitchFamily="34" charset="0"/>
                <a:cs typeface="Tahoma" panose="020B0604030504040204" pitchFamily="34" charset="0"/>
              </a:rPr>
              <a:t>la</a:t>
            </a:r>
            <a:r>
              <a:rPr lang="es-ES" sz="1800" spc="-95">
                <a:effectLst/>
                <a:latin typeface="Arial Black" panose="020B0A04020102020204" pitchFamily="34" charset="0"/>
                <a:ea typeface="Tahoma" panose="020B0604030504040204" pitchFamily="34" charset="0"/>
                <a:cs typeface="Tahoma" panose="020B0604030504040204" pitchFamily="34" charset="0"/>
              </a:rPr>
              <a:t> </a:t>
            </a:r>
            <a:r>
              <a:rPr lang="es-ES" sz="1800">
                <a:effectLst/>
                <a:latin typeface="Arial Black" panose="020B0A04020102020204" pitchFamily="34" charset="0"/>
                <a:ea typeface="Tahoma" panose="020B0604030504040204" pitchFamily="34" charset="0"/>
                <a:cs typeface="Tahoma" panose="020B0604030504040204" pitchFamily="34" charset="0"/>
              </a:rPr>
              <a:t>defensa</a:t>
            </a:r>
            <a:r>
              <a:rPr lang="es-ES" sz="1800" spc="-100">
                <a:effectLst/>
                <a:latin typeface="Arial Black" panose="020B0A04020102020204" pitchFamily="34" charset="0"/>
                <a:ea typeface="Tahoma" panose="020B0604030504040204" pitchFamily="34" charset="0"/>
                <a:cs typeface="Tahoma" panose="020B0604030504040204" pitchFamily="34" charset="0"/>
              </a:rPr>
              <a:t> </a:t>
            </a:r>
            <a:r>
              <a:rPr lang="es-ES" sz="1800">
                <a:effectLst/>
                <a:latin typeface="Arial Black" panose="020B0A04020102020204" pitchFamily="34" charset="0"/>
                <a:ea typeface="Tahoma" panose="020B0604030504040204" pitchFamily="34" charset="0"/>
                <a:cs typeface="Tahoma" panose="020B0604030504040204" pitchFamily="34" charset="0"/>
              </a:rPr>
              <a:t>de</a:t>
            </a:r>
            <a:r>
              <a:rPr lang="es-ES" sz="1800" spc="-95">
                <a:effectLst/>
                <a:latin typeface="Arial Black" panose="020B0A04020102020204" pitchFamily="34" charset="0"/>
                <a:ea typeface="Tahoma" panose="020B0604030504040204" pitchFamily="34" charset="0"/>
                <a:cs typeface="Tahoma" panose="020B0604030504040204" pitchFamily="34" charset="0"/>
              </a:rPr>
              <a:t> </a:t>
            </a:r>
            <a:r>
              <a:rPr lang="es-ES" sz="1800">
                <a:effectLst/>
                <a:latin typeface="Arial Black" panose="020B0A04020102020204" pitchFamily="34" charset="0"/>
                <a:ea typeface="Tahoma" panose="020B0604030504040204" pitchFamily="34" charset="0"/>
                <a:cs typeface="Tahoma" panose="020B0604030504040204" pitchFamily="34" charset="0"/>
              </a:rPr>
              <a:t>la</a:t>
            </a:r>
            <a:r>
              <a:rPr lang="es-ES" sz="1800" spc="-95">
                <a:effectLst/>
                <a:latin typeface="Arial Black" panose="020B0A04020102020204" pitchFamily="34" charset="0"/>
                <a:ea typeface="Tahoma" panose="020B0604030504040204" pitchFamily="34" charset="0"/>
                <a:cs typeface="Tahoma" panose="020B0604030504040204" pitchFamily="34" charset="0"/>
              </a:rPr>
              <a:t> </a:t>
            </a:r>
            <a:r>
              <a:rPr lang="es-ES" sz="1800">
                <a:effectLst/>
                <a:latin typeface="Arial Black" panose="020B0A04020102020204" pitchFamily="34" charset="0"/>
                <a:ea typeface="Tahoma" panose="020B0604030504040204" pitchFamily="34" charset="0"/>
                <a:cs typeface="Tahoma" panose="020B0604030504040204" pitchFamily="34" charset="0"/>
              </a:rPr>
              <a:t>soberanía</a:t>
            </a:r>
            <a:r>
              <a:rPr lang="es-ES" sz="1800" spc="-95">
                <a:effectLst/>
                <a:latin typeface="Arial Black" panose="020B0A04020102020204" pitchFamily="34" charset="0"/>
                <a:ea typeface="Tahoma" panose="020B0604030504040204" pitchFamily="34" charset="0"/>
                <a:cs typeface="Tahoma" panose="020B0604030504040204" pitchFamily="34" charset="0"/>
              </a:rPr>
              <a:t> </a:t>
            </a:r>
            <a:r>
              <a:rPr lang="es-ES" sz="1800">
                <a:effectLst/>
                <a:latin typeface="Tahoma" panose="020B0604030504040204" pitchFamily="34" charset="0"/>
                <a:ea typeface="Tahoma" panose="020B0604030504040204" pitchFamily="34" charset="0"/>
              </a:rPr>
              <a:t>es</a:t>
            </a:r>
            <a:r>
              <a:rPr lang="es-ES" sz="1800" spc="-80">
                <a:effectLst/>
                <a:latin typeface="Tahoma" panose="020B0604030504040204" pitchFamily="34" charset="0"/>
                <a:ea typeface="Tahoma" panose="020B0604030504040204" pitchFamily="34" charset="0"/>
              </a:rPr>
              <a:t> </a:t>
            </a:r>
            <a:r>
              <a:rPr lang="es-ES" sz="1800">
                <a:effectLst/>
                <a:latin typeface="Tahoma" panose="020B0604030504040204" pitchFamily="34" charset="0"/>
                <a:ea typeface="Tahoma" panose="020B0604030504040204" pitchFamily="34" charset="0"/>
              </a:rPr>
              <a:t>un</a:t>
            </a:r>
            <a:r>
              <a:rPr lang="es-ES" sz="1800" spc="-85">
                <a:effectLst/>
                <a:latin typeface="Tahoma" panose="020B0604030504040204" pitchFamily="34" charset="0"/>
                <a:ea typeface="Tahoma" panose="020B0604030504040204" pitchFamily="34" charset="0"/>
              </a:rPr>
              <a:t> </a:t>
            </a:r>
            <a:r>
              <a:rPr lang="es-ES" sz="1800">
                <a:effectLst/>
                <a:latin typeface="Tahoma" panose="020B0604030504040204" pitchFamily="34" charset="0"/>
                <a:ea typeface="Tahoma" panose="020B0604030504040204" pitchFamily="34" charset="0"/>
              </a:rPr>
              <a:t>asunto fundamental</a:t>
            </a:r>
            <a:r>
              <a:rPr lang="es-ES" sz="1800" spc="-35">
                <a:effectLst/>
                <a:latin typeface="Tahoma" panose="020B0604030504040204" pitchFamily="34" charset="0"/>
                <a:ea typeface="Tahoma" panose="020B0604030504040204" pitchFamily="34" charset="0"/>
              </a:rPr>
              <a:t> </a:t>
            </a:r>
            <a:r>
              <a:rPr lang="es-ES" sz="1800">
                <a:effectLst/>
                <a:latin typeface="Tahoma" panose="020B0604030504040204" pitchFamily="34" charset="0"/>
                <a:ea typeface="Tahoma" panose="020B0604030504040204" pitchFamily="34" charset="0"/>
              </a:rPr>
              <a:t>para</a:t>
            </a:r>
            <a:r>
              <a:rPr lang="es-ES" sz="1800" spc="-35">
                <a:effectLst/>
                <a:latin typeface="Tahoma" panose="020B0604030504040204" pitchFamily="34" charset="0"/>
                <a:ea typeface="Tahoma" panose="020B0604030504040204" pitchFamily="34" charset="0"/>
              </a:rPr>
              <a:t> </a:t>
            </a:r>
            <a:r>
              <a:rPr lang="es-ES" sz="1800">
                <a:effectLst/>
                <a:latin typeface="Tahoma" panose="020B0604030504040204" pitchFamily="34" charset="0"/>
                <a:ea typeface="Tahoma" panose="020B0604030504040204" pitchFamily="34" charset="0"/>
              </a:rPr>
              <a:t>la</a:t>
            </a:r>
            <a:r>
              <a:rPr lang="es-ES" sz="1800" spc="-35">
                <a:effectLst/>
                <a:latin typeface="Tahoma" panose="020B0604030504040204" pitchFamily="34" charset="0"/>
                <a:ea typeface="Tahoma" panose="020B0604030504040204" pitchFamily="34" charset="0"/>
              </a:rPr>
              <a:t> </a:t>
            </a:r>
            <a:r>
              <a:rPr lang="es-ES" sz="1800">
                <a:effectLst/>
                <a:latin typeface="Tahoma" panose="020B0604030504040204" pitchFamily="34" charset="0"/>
                <a:ea typeface="Tahoma" panose="020B0604030504040204" pitchFamily="34" charset="0"/>
              </a:rPr>
              <a:t>vida</a:t>
            </a:r>
            <a:r>
              <a:rPr lang="es-ES" sz="1800" spc="-35">
                <a:effectLst/>
                <a:latin typeface="Tahoma" panose="020B0604030504040204" pitchFamily="34" charset="0"/>
                <a:ea typeface="Tahoma" panose="020B0604030504040204" pitchFamily="34" charset="0"/>
              </a:rPr>
              <a:t> </a:t>
            </a:r>
            <a:r>
              <a:rPr lang="es-ES" sz="1800">
                <a:effectLst/>
                <a:latin typeface="Tahoma" panose="020B0604030504040204" pitchFamily="34" charset="0"/>
                <a:ea typeface="Tahoma" panose="020B0604030504040204" pitchFamily="34" charset="0"/>
              </a:rPr>
              <a:t>de</a:t>
            </a:r>
            <a:r>
              <a:rPr lang="es-ES" sz="1800" spc="-35">
                <a:effectLst/>
                <a:latin typeface="Tahoma" panose="020B0604030504040204" pitchFamily="34" charset="0"/>
                <a:ea typeface="Tahoma" panose="020B0604030504040204" pitchFamily="34" charset="0"/>
              </a:rPr>
              <a:t> </a:t>
            </a:r>
            <a:r>
              <a:rPr lang="es-ES" sz="1800">
                <a:effectLst/>
                <a:latin typeface="Tahoma" panose="020B0604030504040204" pitchFamily="34" charset="0"/>
                <a:ea typeface="Tahoma" panose="020B0604030504040204" pitchFamily="34" charset="0"/>
              </a:rPr>
              <a:t>las</a:t>
            </a:r>
            <a:r>
              <a:rPr lang="es-ES" sz="1800" spc="-35">
                <a:effectLst/>
                <a:latin typeface="Tahoma" panose="020B0604030504040204" pitchFamily="34" charset="0"/>
                <a:ea typeface="Tahoma" panose="020B0604030504040204" pitchFamily="34" charset="0"/>
              </a:rPr>
              <a:t> </a:t>
            </a:r>
            <a:r>
              <a:rPr lang="es-ES" sz="1800">
                <a:effectLst/>
                <a:latin typeface="Tahoma" panose="020B0604030504040204" pitchFamily="34" charset="0"/>
                <a:ea typeface="Tahoma" panose="020B0604030504040204" pitchFamily="34" charset="0"/>
              </a:rPr>
              <a:t>comunidades</a:t>
            </a:r>
            <a:r>
              <a:rPr lang="es-ES" sz="1800" spc="-35">
                <a:effectLst/>
                <a:latin typeface="Tahoma" panose="020B0604030504040204" pitchFamily="34" charset="0"/>
                <a:ea typeface="Tahoma" panose="020B0604030504040204" pitchFamily="34" charset="0"/>
              </a:rPr>
              <a:t> </a:t>
            </a:r>
            <a:r>
              <a:rPr lang="es-ES" sz="1800">
                <a:effectLst/>
                <a:latin typeface="Tahoma" panose="020B0604030504040204" pitchFamily="34" charset="0"/>
                <a:ea typeface="Tahoma" panose="020B0604030504040204" pitchFamily="34" charset="0"/>
              </a:rPr>
              <a:t>y</a:t>
            </a:r>
            <a:r>
              <a:rPr lang="es-ES" sz="1800" spc="-35">
                <a:effectLst/>
                <a:latin typeface="Tahoma" panose="020B0604030504040204" pitchFamily="34" charset="0"/>
                <a:ea typeface="Tahoma" panose="020B0604030504040204" pitchFamily="34" charset="0"/>
              </a:rPr>
              <a:t> </a:t>
            </a:r>
            <a:r>
              <a:rPr lang="es-ES" sz="1800">
                <a:effectLst/>
                <a:latin typeface="Tahoma" panose="020B0604030504040204" pitchFamily="34" charset="0"/>
                <a:ea typeface="Tahoma" panose="020B0604030504040204" pitchFamily="34" charset="0"/>
              </a:rPr>
              <a:t>de</a:t>
            </a:r>
            <a:r>
              <a:rPr lang="es-ES" sz="1800" spc="-35">
                <a:effectLst/>
                <a:latin typeface="Tahoma" panose="020B0604030504040204" pitchFamily="34" charset="0"/>
                <a:ea typeface="Tahoma" panose="020B0604030504040204" pitchFamily="34" charset="0"/>
              </a:rPr>
              <a:t> </a:t>
            </a:r>
            <a:r>
              <a:rPr lang="es-ES" sz="1800">
                <a:effectLst/>
                <a:latin typeface="Tahoma" panose="020B0604030504040204" pitchFamily="34" charset="0"/>
                <a:ea typeface="Tahoma" panose="020B0604030504040204" pitchFamily="34" charset="0"/>
              </a:rPr>
              <a:t>las</a:t>
            </a:r>
            <a:r>
              <a:rPr lang="es-ES" sz="1800" spc="-35">
                <a:effectLst/>
                <a:latin typeface="Tahoma" panose="020B0604030504040204" pitchFamily="34" charset="0"/>
                <a:ea typeface="Tahoma" panose="020B0604030504040204" pitchFamily="34" charset="0"/>
              </a:rPr>
              <a:t> </a:t>
            </a:r>
            <a:r>
              <a:rPr lang="es-ES" sz="1800">
                <a:effectLst/>
                <a:latin typeface="Tahoma" panose="020B0604030504040204" pitchFamily="34" charset="0"/>
                <a:ea typeface="Tahoma" panose="020B0604030504040204" pitchFamily="34" charset="0"/>
              </a:rPr>
              <a:t>naciones.</a:t>
            </a:r>
            <a:r>
              <a:rPr lang="es-ES" sz="1800" spc="-35">
                <a:effectLst/>
                <a:latin typeface="Tahoma" panose="020B0604030504040204" pitchFamily="34" charset="0"/>
                <a:ea typeface="Tahoma" panose="020B0604030504040204" pitchFamily="34" charset="0"/>
              </a:rPr>
              <a:t> </a:t>
            </a:r>
            <a:endParaRPr lang="es-ES" sz="1800" spc="-35" dirty="0">
              <a:effectLst/>
              <a:latin typeface="Tahoma" panose="020B0604030504040204" pitchFamily="34" charset="0"/>
              <a:ea typeface="Tahoma" panose="020B0604030504040204" pitchFamily="34" charset="0"/>
            </a:endParaRPr>
          </a:p>
        </p:txBody>
      </p:sp>
    </p:spTree>
    <p:extLst>
      <p:ext uri="{BB962C8B-B14F-4D97-AF65-F5344CB8AC3E}">
        <p14:creationId xmlns:p14="http://schemas.microsoft.com/office/powerpoint/2010/main" val="33013601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922BD78-067B-C815-854A-A6B103DBD895}"/>
              </a:ext>
            </a:extLst>
          </p:cNvPr>
          <p:cNvPicPr>
            <a:picLocks noChangeAspect="1"/>
          </p:cNvPicPr>
          <p:nvPr/>
        </p:nvPicPr>
        <p:blipFill>
          <a:blip r:embed="rId2"/>
          <a:stretch>
            <a:fillRect/>
          </a:stretch>
        </p:blipFill>
        <p:spPr>
          <a:xfrm>
            <a:off x="319773" y="874323"/>
            <a:ext cx="6684515" cy="471522"/>
          </a:xfrm>
          <a:prstGeom prst="rect">
            <a:avLst/>
          </a:prstGeom>
        </p:spPr>
      </p:pic>
      <p:pic>
        <p:nvPicPr>
          <p:cNvPr id="4" name="Imagen 3" descr="Icono&#10;&#10;El contenido generado por IA puede ser incorrecto.">
            <a:extLst>
              <a:ext uri="{FF2B5EF4-FFF2-40B4-BE49-F238E27FC236}">
                <a16:creationId xmlns:a16="http://schemas.microsoft.com/office/drawing/2014/main" id="{704BA1F7-400D-ACB1-8FDF-803EF6910C15}"/>
              </a:ext>
            </a:extLst>
          </p:cNvPr>
          <p:cNvPicPr>
            <a:picLocks noChangeAspect="1"/>
          </p:cNvPicPr>
          <p:nvPr/>
        </p:nvPicPr>
        <p:blipFill>
          <a:blip r:embed="rId3">
            <a:duotone>
              <a:schemeClr val="accent5">
                <a:shade val="45000"/>
                <a:satMod val="135000"/>
              </a:schemeClr>
              <a:prstClr val="white"/>
            </a:duotone>
          </a:blip>
          <a:stretch>
            <a:fillRect/>
          </a:stretch>
        </p:blipFill>
        <p:spPr>
          <a:xfrm>
            <a:off x="4711282" y="1496075"/>
            <a:ext cx="2432467" cy="2400739"/>
          </a:xfrm>
          <a:prstGeom prst="snip2DiagRect">
            <a:avLst/>
          </a:prstGeom>
          <a:solidFill>
            <a:srgbClr val="FFFFFF">
              <a:shade val="85000"/>
            </a:srgbClr>
          </a:solidFill>
          <a:ln w="88900" cap="sq">
            <a:solidFill>
              <a:schemeClr val="accent6">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B3B1D666-BACE-896F-429A-7F32BDD0E63D}"/>
              </a:ext>
            </a:extLst>
          </p:cNvPr>
          <p:cNvSpPr txBox="1"/>
          <p:nvPr/>
        </p:nvSpPr>
        <p:spPr>
          <a:xfrm>
            <a:off x="888040" y="4229351"/>
            <a:ext cx="10741985" cy="1231106"/>
          </a:xfrm>
          <a:prstGeom prst="rect">
            <a:avLst/>
          </a:prstGeom>
          <a:noFill/>
        </p:spPr>
        <p:txBody>
          <a:bodyPr wrap="square" rtlCol="0">
            <a:spAutoFit/>
          </a:bodyPr>
          <a:lstStyle/>
          <a:p>
            <a:pPr algn="just"/>
            <a:r>
              <a:rPr lang="es-MX" sz="2000" b="1" dirty="0">
                <a:solidFill>
                  <a:srgbClr val="C00000"/>
                </a:solidFill>
                <a:latin typeface="Century Gothic" panose="020B0502020202020204" pitchFamily="34" charset="0"/>
              </a:rPr>
              <a:t>Dialogar </a:t>
            </a:r>
            <a:r>
              <a:rPr lang="es-ES" sz="1800" dirty="0">
                <a:effectLst/>
                <a:latin typeface="Tahoma" panose="020B0604030504040204" pitchFamily="34" charset="0"/>
                <a:ea typeface="Tahoma" panose="020B0604030504040204" pitchFamily="34" charset="0"/>
              </a:rPr>
              <a:t>acerca de los avances en su </a:t>
            </a:r>
            <a:r>
              <a:rPr lang="es-ES" sz="1800" dirty="0">
                <a:solidFill>
                  <a:srgbClr val="C00000"/>
                </a:solidFill>
                <a:effectLst/>
                <a:latin typeface="Tahoma" panose="020B0604030504040204" pitchFamily="34" charset="0"/>
                <a:ea typeface="Tahoma" panose="020B0604030504040204" pitchFamily="34" charset="0"/>
              </a:rPr>
              <a:t>Programa de mejora continua</a:t>
            </a:r>
            <a:r>
              <a:rPr lang="es-ES" sz="1800" dirty="0">
                <a:effectLst/>
                <a:latin typeface="Tahoma" panose="020B0604030504040204" pitchFamily="34" charset="0"/>
                <a:ea typeface="Tahoma" panose="020B0604030504040204" pitchFamily="34" charset="0"/>
              </a:rPr>
              <a:t>, identifiquen qué lograron realizar, qué les</a:t>
            </a:r>
            <a:r>
              <a:rPr lang="es-ES" sz="1800" spc="-2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funcionó,</a:t>
            </a:r>
            <a:r>
              <a:rPr lang="es-ES" sz="1800" spc="-2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qué</a:t>
            </a:r>
            <a:r>
              <a:rPr lang="es-ES" sz="1800" spc="-2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logros</a:t>
            </a:r>
            <a:r>
              <a:rPr lang="es-ES" sz="1800" spc="-2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perciben.</a:t>
            </a:r>
            <a:r>
              <a:rPr lang="es-ES" sz="1800" spc="-2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Compartan</a:t>
            </a:r>
            <a:r>
              <a:rPr lang="es-ES" sz="1800" spc="-2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puntos</a:t>
            </a:r>
            <a:r>
              <a:rPr lang="es-ES" sz="1800" spc="-2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de</a:t>
            </a:r>
            <a:r>
              <a:rPr lang="es-ES" sz="1800" spc="-2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vista</a:t>
            </a:r>
            <a:r>
              <a:rPr lang="es-ES" sz="1800" spc="-2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en</a:t>
            </a:r>
            <a:r>
              <a:rPr lang="es-ES" sz="1800" spc="-2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torno</a:t>
            </a:r>
            <a:r>
              <a:rPr lang="es-ES" sz="1800" spc="-2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a</a:t>
            </a:r>
            <a:r>
              <a:rPr lang="es-ES" sz="1800" spc="-2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lo</a:t>
            </a:r>
            <a:r>
              <a:rPr lang="es-ES" sz="1800" spc="-2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realizado</a:t>
            </a:r>
            <a:r>
              <a:rPr lang="es-ES" sz="1800" spc="-2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y retroalimenten</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el</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trabajo</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con</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comentarios</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claros,</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constructivos</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y</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que</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contribuyan</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a</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la mejora continua.</a:t>
            </a:r>
            <a:endParaRPr lang="es-MX" sz="1800" dirty="0">
              <a:effectLst/>
              <a:latin typeface="Tahoma" panose="020B0604030504040204" pitchFamily="34" charset="0"/>
              <a:ea typeface="Tahoma" panose="020B0604030504040204" pitchFamily="34" charset="0"/>
            </a:endParaRPr>
          </a:p>
          <a:p>
            <a:pPr algn="just"/>
            <a:endParaRPr lang="es-MX" b="1" dirty="0">
              <a:solidFill>
                <a:srgbClr val="CC9900"/>
              </a:solidFill>
              <a:latin typeface="Century Gothic" panose="020B0502020202020204" pitchFamily="34" charset="0"/>
            </a:endParaRPr>
          </a:p>
        </p:txBody>
      </p:sp>
    </p:spTree>
    <p:extLst>
      <p:ext uri="{BB962C8B-B14F-4D97-AF65-F5344CB8AC3E}">
        <p14:creationId xmlns:p14="http://schemas.microsoft.com/office/powerpoint/2010/main" val="9223763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3BBE29D-E945-B15F-F509-53339D2F15B8}"/>
              </a:ext>
            </a:extLst>
          </p:cNvPr>
          <p:cNvPicPr>
            <a:picLocks noChangeAspect="1"/>
          </p:cNvPicPr>
          <p:nvPr/>
        </p:nvPicPr>
        <p:blipFill>
          <a:blip r:embed="rId2"/>
          <a:stretch>
            <a:fillRect/>
          </a:stretch>
        </p:blipFill>
        <p:spPr>
          <a:xfrm>
            <a:off x="5675138" y="1153224"/>
            <a:ext cx="6078205" cy="514245"/>
          </a:xfrm>
          <a:prstGeom prst="rect">
            <a:avLst/>
          </a:prstGeom>
        </p:spPr>
      </p:pic>
      <p:grpSp>
        <p:nvGrpSpPr>
          <p:cNvPr id="6" name="Group 181">
            <a:extLst>
              <a:ext uri="{FF2B5EF4-FFF2-40B4-BE49-F238E27FC236}">
                <a16:creationId xmlns:a16="http://schemas.microsoft.com/office/drawing/2014/main" id="{40C6A43D-DC23-4FA2-A989-EFC72F764B2B}"/>
              </a:ext>
            </a:extLst>
          </p:cNvPr>
          <p:cNvGrpSpPr>
            <a:grpSpLocks/>
          </p:cNvGrpSpPr>
          <p:nvPr/>
        </p:nvGrpSpPr>
        <p:grpSpPr>
          <a:xfrm>
            <a:off x="360997" y="1667469"/>
            <a:ext cx="5583555" cy="273692"/>
            <a:chOff x="0" y="0"/>
            <a:chExt cx="5583555" cy="273692"/>
          </a:xfrm>
        </p:grpSpPr>
        <p:sp>
          <p:nvSpPr>
            <p:cNvPr id="8" name="Graphic 182">
              <a:extLst>
                <a:ext uri="{FF2B5EF4-FFF2-40B4-BE49-F238E27FC236}">
                  <a16:creationId xmlns:a16="http://schemas.microsoft.com/office/drawing/2014/main" id="{EF230CD1-CEA5-453C-B00C-AF9BDE0DCC6D}"/>
                </a:ext>
              </a:extLst>
            </p:cNvPr>
            <p:cNvSpPr/>
            <p:nvPr/>
          </p:nvSpPr>
          <p:spPr>
            <a:xfrm>
              <a:off x="2" y="7"/>
              <a:ext cx="279400" cy="273685"/>
            </a:xfrm>
            <a:custGeom>
              <a:avLst/>
              <a:gdLst/>
              <a:ahLst/>
              <a:cxnLst/>
              <a:rect l="l" t="t" r="r" b="b"/>
              <a:pathLst>
                <a:path w="279400" h="273685">
                  <a:moveTo>
                    <a:pt x="0" y="273557"/>
                  </a:moveTo>
                  <a:lnTo>
                    <a:pt x="279400" y="273557"/>
                  </a:lnTo>
                  <a:lnTo>
                    <a:pt x="279400" y="0"/>
                  </a:lnTo>
                  <a:lnTo>
                    <a:pt x="0" y="0"/>
                  </a:lnTo>
                  <a:lnTo>
                    <a:pt x="0" y="273557"/>
                  </a:lnTo>
                  <a:close/>
                </a:path>
              </a:pathLst>
            </a:custGeom>
            <a:solidFill>
              <a:srgbClr val="255B4E"/>
            </a:solidFill>
          </p:spPr>
          <p:txBody>
            <a:bodyPr wrap="square" lIns="0" tIns="0" rIns="0" bIns="0" rtlCol="0">
              <a:prstTxWarp prst="textNoShape">
                <a:avLst/>
              </a:prstTxWarp>
              <a:noAutofit/>
            </a:bodyPr>
            <a:lstStyle/>
            <a:p>
              <a:endParaRPr lang="es-MX"/>
            </a:p>
          </p:txBody>
        </p:sp>
        <p:sp>
          <p:nvSpPr>
            <p:cNvPr id="9" name="Graphic 183">
              <a:extLst>
                <a:ext uri="{FF2B5EF4-FFF2-40B4-BE49-F238E27FC236}">
                  <a16:creationId xmlns:a16="http://schemas.microsoft.com/office/drawing/2014/main" id="{1690075A-8628-47D8-B72D-C2687D09C269}"/>
                </a:ext>
              </a:extLst>
            </p:cNvPr>
            <p:cNvSpPr/>
            <p:nvPr/>
          </p:nvSpPr>
          <p:spPr>
            <a:xfrm>
              <a:off x="0" y="260865"/>
              <a:ext cx="5583555" cy="1270"/>
            </a:xfrm>
            <a:custGeom>
              <a:avLst/>
              <a:gdLst/>
              <a:ahLst/>
              <a:cxnLst/>
              <a:rect l="l" t="t" r="r" b="b"/>
              <a:pathLst>
                <a:path w="5583555">
                  <a:moveTo>
                    <a:pt x="5583262" y="0"/>
                  </a:moveTo>
                  <a:lnTo>
                    <a:pt x="0" y="0"/>
                  </a:lnTo>
                </a:path>
              </a:pathLst>
            </a:custGeom>
            <a:ln w="25400">
              <a:solidFill>
                <a:srgbClr val="255B4E"/>
              </a:solidFill>
              <a:prstDash val="solid"/>
            </a:ln>
          </p:spPr>
          <p:txBody>
            <a:bodyPr wrap="square" lIns="0" tIns="0" rIns="0" bIns="0" rtlCol="0">
              <a:prstTxWarp prst="textNoShape">
                <a:avLst/>
              </a:prstTxWarp>
              <a:noAutofit/>
            </a:bodyPr>
            <a:lstStyle/>
            <a:p>
              <a:endParaRPr lang="es-MX"/>
            </a:p>
          </p:txBody>
        </p:sp>
        <p:pic>
          <p:nvPicPr>
            <p:cNvPr id="10" name="Image 184">
              <a:extLst>
                <a:ext uri="{FF2B5EF4-FFF2-40B4-BE49-F238E27FC236}">
                  <a16:creationId xmlns:a16="http://schemas.microsoft.com/office/drawing/2014/main" id="{19EBBDC5-38C4-4046-9168-1864832C4080}"/>
                </a:ext>
              </a:extLst>
            </p:cNvPr>
            <p:cNvPicPr/>
            <p:nvPr/>
          </p:nvPicPr>
          <p:blipFill>
            <a:blip r:embed="rId3" cstate="print"/>
            <a:stretch>
              <a:fillRect/>
            </a:stretch>
          </p:blipFill>
          <p:spPr>
            <a:xfrm>
              <a:off x="42508" y="34325"/>
              <a:ext cx="196190" cy="197878"/>
            </a:xfrm>
            <a:prstGeom prst="rect">
              <a:avLst/>
            </a:prstGeom>
          </p:spPr>
        </p:pic>
        <p:sp>
          <p:nvSpPr>
            <p:cNvPr id="11" name="Textbox 185">
              <a:extLst>
                <a:ext uri="{FF2B5EF4-FFF2-40B4-BE49-F238E27FC236}">
                  <a16:creationId xmlns:a16="http://schemas.microsoft.com/office/drawing/2014/main" id="{7CB52162-E393-46BF-B51E-82E269CF6637}"/>
                </a:ext>
              </a:extLst>
            </p:cNvPr>
            <p:cNvSpPr txBox="1"/>
            <p:nvPr/>
          </p:nvSpPr>
          <p:spPr>
            <a:xfrm>
              <a:off x="0" y="0"/>
              <a:ext cx="5583555" cy="273685"/>
            </a:xfrm>
            <a:prstGeom prst="rect">
              <a:avLst/>
            </a:prstGeom>
          </p:spPr>
          <p:txBody>
            <a:bodyPr wrap="square" lIns="0" tIns="0" rIns="0" bIns="0" rtlCol="0">
              <a:noAutofit/>
            </a:bodyPr>
            <a:lstStyle/>
            <a:p>
              <a:pPr marL="318135">
                <a:lnSpc>
                  <a:spcPts val="1790"/>
                </a:lnSpc>
              </a:pPr>
              <a:r>
                <a:rPr lang="es-ES" sz="1300">
                  <a:solidFill>
                    <a:srgbClr val="12322B"/>
                  </a:solidFill>
                  <a:effectLst/>
                  <a:latin typeface="Arial Black" panose="020B0A04020102020204" pitchFamily="34" charset="0"/>
                  <a:ea typeface="Tahoma" panose="020B0604030504040204" pitchFamily="34" charset="0"/>
                </a:rPr>
                <a:t>Jornada</a:t>
              </a:r>
              <a:r>
                <a:rPr lang="es-ES" sz="1300" spc="-60">
                  <a:solidFill>
                    <a:srgbClr val="12322B"/>
                  </a:solidFill>
                  <a:effectLst/>
                  <a:latin typeface="Arial Black" panose="020B0A04020102020204" pitchFamily="34" charset="0"/>
                  <a:ea typeface="Tahoma" panose="020B0604030504040204" pitchFamily="34" charset="0"/>
                </a:rPr>
                <a:t> </a:t>
              </a:r>
              <a:r>
                <a:rPr lang="es-ES" sz="1300">
                  <a:solidFill>
                    <a:srgbClr val="12322B"/>
                  </a:solidFill>
                  <a:effectLst/>
                  <a:latin typeface="Arial Black" panose="020B0A04020102020204" pitchFamily="34" charset="0"/>
                  <a:ea typeface="Tahoma" panose="020B0604030504040204" pitchFamily="34" charset="0"/>
                </a:rPr>
                <a:t>Nacional</a:t>
              </a:r>
              <a:r>
                <a:rPr lang="es-ES" sz="1300" spc="-55">
                  <a:solidFill>
                    <a:srgbClr val="12322B"/>
                  </a:solidFill>
                  <a:effectLst/>
                  <a:latin typeface="Arial Black" panose="020B0A04020102020204" pitchFamily="34" charset="0"/>
                  <a:ea typeface="Tahoma" panose="020B0604030504040204" pitchFamily="34" charset="0"/>
                </a:rPr>
                <a:t> </a:t>
              </a:r>
              <a:r>
                <a:rPr lang="es-ES" sz="1300">
                  <a:solidFill>
                    <a:srgbClr val="12322B"/>
                  </a:solidFill>
                  <a:effectLst/>
                  <a:latin typeface="Arial Black" panose="020B0A04020102020204" pitchFamily="34" charset="0"/>
                  <a:ea typeface="Tahoma" panose="020B0604030504040204" pitchFamily="34" charset="0"/>
                </a:rPr>
                <a:t>por</a:t>
              </a:r>
              <a:r>
                <a:rPr lang="es-ES" sz="1300" spc="-55">
                  <a:solidFill>
                    <a:srgbClr val="12322B"/>
                  </a:solidFill>
                  <a:effectLst/>
                  <a:latin typeface="Arial Black" panose="020B0A04020102020204" pitchFamily="34" charset="0"/>
                  <a:ea typeface="Tahoma" panose="020B0604030504040204" pitchFamily="34" charset="0"/>
                </a:rPr>
                <a:t> </a:t>
              </a:r>
              <a:r>
                <a:rPr lang="es-ES" sz="1300">
                  <a:solidFill>
                    <a:srgbClr val="12322B"/>
                  </a:solidFill>
                  <a:effectLst/>
                  <a:latin typeface="Arial Black" panose="020B0A04020102020204" pitchFamily="34" charset="0"/>
                  <a:ea typeface="Tahoma" panose="020B0604030504040204" pitchFamily="34" charset="0"/>
                </a:rPr>
                <a:t>la</a:t>
              </a:r>
              <a:r>
                <a:rPr lang="es-ES" sz="1300" spc="-60">
                  <a:solidFill>
                    <a:srgbClr val="12322B"/>
                  </a:solidFill>
                  <a:effectLst/>
                  <a:latin typeface="Arial Black" panose="020B0A04020102020204" pitchFamily="34" charset="0"/>
                  <a:ea typeface="Tahoma" panose="020B0604030504040204" pitchFamily="34" charset="0"/>
                </a:rPr>
                <a:t> </a:t>
              </a:r>
              <a:r>
                <a:rPr lang="es-ES" sz="1300">
                  <a:solidFill>
                    <a:srgbClr val="12322B"/>
                  </a:solidFill>
                  <a:effectLst/>
                  <a:latin typeface="Arial Black" panose="020B0A04020102020204" pitchFamily="34" charset="0"/>
                  <a:ea typeface="Tahoma" panose="020B0604030504040204" pitchFamily="34" charset="0"/>
                </a:rPr>
                <a:t>Paz</a:t>
              </a:r>
              <a:r>
                <a:rPr lang="es-ES" sz="1300" spc="-55">
                  <a:solidFill>
                    <a:srgbClr val="12322B"/>
                  </a:solidFill>
                  <a:effectLst/>
                  <a:latin typeface="Arial Black" panose="020B0A04020102020204" pitchFamily="34" charset="0"/>
                  <a:ea typeface="Tahoma" panose="020B0604030504040204" pitchFamily="34" charset="0"/>
                </a:rPr>
                <a:t> </a:t>
              </a:r>
              <a:r>
                <a:rPr lang="es-ES" sz="1300">
                  <a:solidFill>
                    <a:srgbClr val="12322B"/>
                  </a:solidFill>
                  <a:effectLst/>
                  <a:latin typeface="Arial Black" panose="020B0A04020102020204" pitchFamily="34" charset="0"/>
                  <a:ea typeface="Tahoma" panose="020B0604030504040204" pitchFamily="34" charset="0"/>
                </a:rPr>
                <a:t>y</a:t>
              </a:r>
              <a:r>
                <a:rPr lang="es-ES" sz="1300" spc="-55">
                  <a:solidFill>
                    <a:srgbClr val="12322B"/>
                  </a:solidFill>
                  <a:effectLst/>
                  <a:latin typeface="Arial Black" panose="020B0A04020102020204" pitchFamily="34" charset="0"/>
                  <a:ea typeface="Tahoma" panose="020B0604030504040204" pitchFamily="34" charset="0"/>
                </a:rPr>
                <a:t> </a:t>
              </a:r>
              <a:r>
                <a:rPr lang="es-ES" sz="1300">
                  <a:solidFill>
                    <a:srgbClr val="12322B"/>
                  </a:solidFill>
                  <a:effectLst/>
                  <a:latin typeface="Arial Black" panose="020B0A04020102020204" pitchFamily="34" charset="0"/>
                  <a:ea typeface="Tahoma" panose="020B0604030504040204" pitchFamily="34" charset="0"/>
                </a:rPr>
                <a:t>Contra</a:t>
              </a:r>
              <a:r>
                <a:rPr lang="es-ES" sz="1300" spc="-55">
                  <a:solidFill>
                    <a:srgbClr val="12322B"/>
                  </a:solidFill>
                  <a:effectLst/>
                  <a:latin typeface="Arial Black" panose="020B0A04020102020204" pitchFamily="34" charset="0"/>
                  <a:ea typeface="Tahoma" panose="020B0604030504040204" pitchFamily="34" charset="0"/>
                </a:rPr>
                <a:t> </a:t>
              </a:r>
              <a:r>
                <a:rPr lang="es-ES" sz="1300">
                  <a:solidFill>
                    <a:srgbClr val="12322B"/>
                  </a:solidFill>
                  <a:effectLst/>
                  <a:latin typeface="Arial Black" panose="020B0A04020102020204" pitchFamily="34" charset="0"/>
                  <a:ea typeface="Tahoma" panose="020B0604030504040204" pitchFamily="34" charset="0"/>
                </a:rPr>
                <a:t>las</a:t>
              </a:r>
              <a:r>
                <a:rPr lang="es-ES" sz="1300" spc="-60">
                  <a:solidFill>
                    <a:srgbClr val="12322B"/>
                  </a:solidFill>
                  <a:effectLst/>
                  <a:latin typeface="Arial Black" panose="020B0A04020102020204" pitchFamily="34" charset="0"/>
                  <a:ea typeface="Tahoma" panose="020B0604030504040204" pitchFamily="34" charset="0"/>
                </a:rPr>
                <a:t> </a:t>
              </a:r>
              <a:r>
                <a:rPr lang="es-ES" sz="1300" spc="-10">
                  <a:solidFill>
                    <a:srgbClr val="12322B"/>
                  </a:solidFill>
                  <a:effectLst/>
                  <a:latin typeface="Arial Black" panose="020B0A04020102020204" pitchFamily="34" charset="0"/>
                  <a:ea typeface="Tahoma" panose="020B0604030504040204" pitchFamily="34" charset="0"/>
                </a:rPr>
                <a:t>Adicciones</a:t>
              </a:r>
              <a:endParaRPr lang="es-MX" sz="1100">
                <a:effectLst/>
                <a:latin typeface="Tahoma" panose="020B0604030504040204" pitchFamily="34" charset="0"/>
                <a:ea typeface="Tahoma" panose="020B0604030504040204" pitchFamily="34" charset="0"/>
              </a:endParaRPr>
            </a:p>
          </p:txBody>
        </p:sp>
      </p:grpSp>
      <p:grpSp>
        <p:nvGrpSpPr>
          <p:cNvPr id="13" name="Group 186">
            <a:extLst>
              <a:ext uri="{FF2B5EF4-FFF2-40B4-BE49-F238E27FC236}">
                <a16:creationId xmlns:a16="http://schemas.microsoft.com/office/drawing/2014/main" id="{A3232ABA-A3A1-4ECC-951F-DD680F2F2CF8}"/>
              </a:ext>
            </a:extLst>
          </p:cNvPr>
          <p:cNvGrpSpPr>
            <a:grpSpLocks/>
          </p:cNvGrpSpPr>
          <p:nvPr/>
        </p:nvGrpSpPr>
        <p:grpSpPr>
          <a:xfrm>
            <a:off x="360997" y="1969816"/>
            <a:ext cx="5569587" cy="1565661"/>
            <a:chOff x="0" y="0"/>
            <a:chExt cx="5569587" cy="1565661"/>
          </a:xfrm>
        </p:grpSpPr>
        <p:sp>
          <p:nvSpPr>
            <p:cNvPr id="14" name="Graphic 187">
              <a:extLst>
                <a:ext uri="{FF2B5EF4-FFF2-40B4-BE49-F238E27FC236}">
                  <a16:creationId xmlns:a16="http://schemas.microsoft.com/office/drawing/2014/main" id="{EB0B1A16-7184-4A64-B2F4-A7EF627DA55B}"/>
                </a:ext>
              </a:extLst>
            </p:cNvPr>
            <p:cNvSpPr/>
            <p:nvPr/>
          </p:nvSpPr>
          <p:spPr>
            <a:xfrm>
              <a:off x="2" y="0"/>
              <a:ext cx="5569585" cy="1554480"/>
            </a:xfrm>
            <a:custGeom>
              <a:avLst/>
              <a:gdLst/>
              <a:ahLst/>
              <a:cxnLst/>
              <a:rect l="l" t="t" r="r" b="b"/>
              <a:pathLst>
                <a:path w="5569585" h="1554480">
                  <a:moveTo>
                    <a:pt x="5569559" y="0"/>
                  </a:moveTo>
                  <a:lnTo>
                    <a:pt x="0" y="0"/>
                  </a:lnTo>
                  <a:lnTo>
                    <a:pt x="0" y="1554175"/>
                  </a:lnTo>
                  <a:lnTo>
                    <a:pt x="5569559" y="1554175"/>
                  </a:lnTo>
                  <a:lnTo>
                    <a:pt x="5569559" y="0"/>
                  </a:lnTo>
                  <a:close/>
                </a:path>
              </a:pathLst>
            </a:custGeom>
            <a:solidFill>
              <a:srgbClr val="FCF7EC"/>
            </a:solidFill>
          </p:spPr>
          <p:txBody>
            <a:bodyPr wrap="square" lIns="0" tIns="0" rIns="0" bIns="0" rtlCol="0">
              <a:prstTxWarp prst="textNoShape">
                <a:avLst/>
              </a:prstTxWarp>
              <a:noAutofit/>
            </a:bodyPr>
            <a:lstStyle/>
            <a:p>
              <a:endParaRPr lang="es-MX"/>
            </a:p>
          </p:txBody>
        </p:sp>
        <p:sp>
          <p:nvSpPr>
            <p:cNvPr id="15" name="Graphic 188">
              <a:extLst>
                <a:ext uri="{FF2B5EF4-FFF2-40B4-BE49-F238E27FC236}">
                  <a16:creationId xmlns:a16="http://schemas.microsoft.com/office/drawing/2014/main" id="{0BF34618-75E4-458F-8957-8446DBFE64DC}"/>
                </a:ext>
              </a:extLst>
            </p:cNvPr>
            <p:cNvSpPr/>
            <p:nvPr/>
          </p:nvSpPr>
          <p:spPr>
            <a:xfrm>
              <a:off x="0" y="1552961"/>
              <a:ext cx="5569585" cy="12700"/>
            </a:xfrm>
            <a:custGeom>
              <a:avLst/>
              <a:gdLst/>
              <a:ahLst/>
              <a:cxnLst/>
              <a:rect l="l" t="t" r="r" b="b"/>
              <a:pathLst>
                <a:path w="5569585" h="12700">
                  <a:moveTo>
                    <a:pt x="0" y="12700"/>
                  </a:moveTo>
                  <a:lnTo>
                    <a:pt x="5569559" y="12700"/>
                  </a:lnTo>
                  <a:lnTo>
                    <a:pt x="5569559" y="0"/>
                  </a:lnTo>
                  <a:lnTo>
                    <a:pt x="0" y="0"/>
                  </a:lnTo>
                  <a:lnTo>
                    <a:pt x="0" y="12700"/>
                  </a:lnTo>
                  <a:close/>
                </a:path>
              </a:pathLst>
            </a:custGeom>
            <a:solidFill>
              <a:srgbClr val="255B4E"/>
            </a:solidFill>
          </p:spPr>
          <p:txBody>
            <a:bodyPr wrap="square" lIns="0" tIns="0" rIns="0" bIns="0" rtlCol="0">
              <a:prstTxWarp prst="textNoShape">
                <a:avLst/>
              </a:prstTxWarp>
              <a:noAutofit/>
            </a:bodyPr>
            <a:lstStyle/>
            <a:p>
              <a:endParaRPr lang="es-MX"/>
            </a:p>
          </p:txBody>
        </p:sp>
        <p:pic>
          <p:nvPicPr>
            <p:cNvPr id="16" name="Image 189">
              <a:extLst>
                <a:ext uri="{FF2B5EF4-FFF2-40B4-BE49-F238E27FC236}">
                  <a16:creationId xmlns:a16="http://schemas.microsoft.com/office/drawing/2014/main" id="{6EBF5BC6-5DA1-4395-B856-A36105A07146}"/>
                </a:ext>
              </a:extLst>
            </p:cNvPr>
            <p:cNvPicPr/>
            <p:nvPr/>
          </p:nvPicPr>
          <p:blipFill>
            <a:blip r:embed="rId4" cstate="print"/>
            <a:stretch>
              <a:fillRect/>
            </a:stretch>
          </p:blipFill>
          <p:spPr>
            <a:xfrm>
              <a:off x="2" y="140436"/>
              <a:ext cx="2765157" cy="1103709"/>
            </a:xfrm>
            <a:prstGeom prst="rect">
              <a:avLst/>
            </a:prstGeom>
          </p:spPr>
        </p:pic>
        <p:sp>
          <p:nvSpPr>
            <p:cNvPr id="17" name="Textbox 190">
              <a:extLst>
                <a:ext uri="{FF2B5EF4-FFF2-40B4-BE49-F238E27FC236}">
                  <a16:creationId xmlns:a16="http://schemas.microsoft.com/office/drawing/2014/main" id="{BBFAD556-A04E-4D5C-8620-29E3AA2447B6}"/>
                </a:ext>
              </a:extLst>
            </p:cNvPr>
            <p:cNvSpPr txBox="1"/>
            <p:nvPr/>
          </p:nvSpPr>
          <p:spPr>
            <a:xfrm>
              <a:off x="2" y="0"/>
              <a:ext cx="5569585" cy="1553210"/>
            </a:xfrm>
            <a:prstGeom prst="rect">
              <a:avLst/>
            </a:prstGeom>
          </p:spPr>
          <p:txBody>
            <a:bodyPr wrap="square" lIns="0" tIns="0" rIns="0" bIns="0" rtlCol="0">
              <a:noAutofit/>
            </a:bodyPr>
            <a:lstStyle/>
            <a:p>
              <a:pPr marL="2836545" marR="65405" algn="just">
                <a:lnSpc>
                  <a:spcPts val="1200"/>
                </a:lnSpc>
                <a:spcBef>
                  <a:spcPts val="815"/>
                </a:spcBef>
                <a:spcAft>
                  <a:spcPts val="0"/>
                </a:spcAft>
              </a:pPr>
              <a:r>
                <a:rPr lang="es-ES" sz="1000">
                  <a:effectLst/>
                  <a:latin typeface="Tahoma" panose="020B0604030504040204" pitchFamily="34" charset="0"/>
                  <a:ea typeface="Tahoma" panose="020B0604030504040204" pitchFamily="34" charset="0"/>
                </a:rPr>
                <a:t>A</a:t>
              </a:r>
              <a:r>
                <a:rPr lang="es-ES" sz="1000" spc="400">
                  <a:effectLst/>
                  <a:latin typeface="Tahoma" panose="020B0604030504040204" pitchFamily="34" charset="0"/>
                  <a:ea typeface="Tahoma" panose="020B0604030504040204" pitchFamily="34" charset="0"/>
                </a:rPr>
                <a:t> </a:t>
              </a:r>
              <a:r>
                <a:rPr lang="es-ES" sz="1000">
                  <a:effectLst/>
                  <a:latin typeface="Tahoma" panose="020B0604030504040204" pitchFamily="34" charset="0"/>
                  <a:ea typeface="Tahoma" panose="020B0604030504040204" pitchFamily="34" charset="0"/>
                </a:rPr>
                <a:t>las</a:t>
              </a:r>
              <a:r>
                <a:rPr lang="es-ES" sz="1000" spc="400">
                  <a:effectLst/>
                  <a:latin typeface="Tahoma" panose="020B0604030504040204" pitchFamily="34" charset="0"/>
                  <a:ea typeface="Tahoma" panose="020B0604030504040204" pitchFamily="34" charset="0"/>
                </a:rPr>
                <a:t> </a:t>
              </a:r>
              <a:r>
                <a:rPr lang="es-ES" sz="1000">
                  <a:effectLst/>
                  <a:latin typeface="Tahoma" panose="020B0604030504040204" pitchFamily="34" charset="0"/>
                  <a:ea typeface="Tahoma" panose="020B0604030504040204" pitchFamily="34" charset="0"/>
                </a:rPr>
                <a:t>escuelas</a:t>
              </a:r>
              <a:r>
                <a:rPr lang="es-ES" sz="1000" spc="400">
                  <a:effectLst/>
                  <a:latin typeface="Tahoma" panose="020B0604030504040204" pitchFamily="34" charset="0"/>
                  <a:ea typeface="Tahoma" panose="020B0604030504040204" pitchFamily="34" charset="0"/>
                </a:rPr>
                <a:t> </a:t>
              </a:r>
              <a:r>
                <a:rPr lang="es-ES" sz="1000">
                  <a:effectLst/>
                  <a:latin typeface="Tahoma" panose="020B0604030504040204" pitchFamily="34" charset="0"/>
                  <a:ea typeface="Tahoma" panose="020B0604030504040204" pitchFamily="34" charset="0"/>
                </a:rPr>
                <a:t>de</a:t>
              </a:r>
              <a:r>
                <a:rPr lang="es-ES" sz="1000" spc="400">
                  <a:effectLst/>
                  <a:latin typeface="Tahoma" panose="020B0604030504040204" pitchFamily="34" charset="0"/>
                  <a:ea typeface="Tahoma" panose="020B0604030504040204" pitchFamily="34" charset="0"/>
                </a:rPr>
                <a:t> </a:t>
              </a:r>
              <a:r>
                <a:rPr lang="es-ES" sz="1000">
                  <a:effectLst/>
                  <a:latin typeface="Tahoma" panose="020B0604030504040204" pitchFamily="34" charset="0"/>
                  <a:ea typeface="Tahoma" panose="020B0604030504040204" pitchFamily="34" charset="0"/>
                </a:rPr>
                <a:t>educación</a:t>
              </a:r>
              <a:r>
                <a:rPr lang="es-ES" sz="1000" spc="400">
                  <a:effectLst/>
                  <a:latin typeface="Tahoma" panose="020B0604030504040204" pitchFamily="34" charset="0"/>
                  <a:ea typeface="Tahoma" panose="020B0604030504040204" pitchFamily="34" charset="0"/>
                </a:rPr>
                <a:t> </a:t>
              </a:r>
              <a:r>
                <a:rPr lang="es-ES" sz="1000">
                  <a:effectLst/>
                  <a:latin typeface="Tahoma" panose="020B0604030504040204" pitchFamily="34" charset="0"/>
                  <a:ea typeface="Tahoma" panose="020B0604030504040204" pitchFamily="34" charset="0"/>
                </a:rPr>
                <a:t>secundaria en todas sus modalidades, les invitamos a participar en la </a:t>
              </a:r>
              <a:r>
                <a:rPr lang="es-ES" sz="1000">
                  <a:effectLst/>
                  <a:latin typeface="Arial Black" panose="020B0A04020102020204" pitchFamily="34" charset="0"/>
                  <a:ea typeface="Tahoma" panose="020B0604030504040204" pitchFamily="34" charset="0"/>
                </a:rPr>
                <a:t>Jornada Nacional por la </a:t>
              </a:r>
              <a:r>
                <a:rPr lang="es-ES" sz="1000" spc="-30">
                  <a:effectLst/>
                  <a:latin typeface="Arial Black" panose="020B0A04020102020204" pitchFamily="34" charset="0"/>
                  <a:ea typeface="Tahoma" panose="020B0604030504040204" pitchFamily="34" charset="0"/>
                </a:rPr>
                <a:t>Paz</a:t>
              </a:r>
              <a:r>
                <a:rPr lang="es-ES" sz="1000" spc="-55">
                  <a:effectLst/>
                  <a:latin typeface="Arial Black" panose="020B0A04020102020204" pitchFamily="34" charset="0"/>
                  <a:ea typeface="Tahoma" panose="020B0604030504040204" pitchFamily="34" charset="0"/>
                </a:rPr>
                <a:t> </a:t>
              </a:r>
              <a:r>
                <a:rPr lang="es-ES" sz="1000" spc="-30">
                  <a:effectLst/>
                  <a:latin typeface="Arial Black" panose="020B0A04020102020204" pitchFamily="34" charset="0"/>
                  <a:ea typeface="Tahoma" panose="020B0604030504040204" pitchFamily="34" charset="0"/>
                </a:rPr>
                <a:t>y</a:t>
              </a:r>
              <a:r>
                <a:rPr lang="es-ES" sz="1000" spc="-50">
                  <a:effectLst/>
                  <a:latin typeface="Arial Black" panose="020B0A04020102020204" pitchFamily="34" charset="0"/>
                  <a:ea typeface="Tahoma" panose="020B0604030504040204" pitchFamily="34" charset="0"/>
                </a:rPr>
                <a:t> </a:t>
              </a:r>
              <a:r>
                <a:rPr lang="es-ES" sz="1000" spc="-30">
                  <a:effectLst/>
                  <a:latin typeface="Arial Black" panose="020B0A04020102020204" pitchFamily="34" charset="0"/>
                  <a:ea typeface="Tahoma" panose="020B0604030504040204" pitchFamily="34" charset="0"/>
                </a:rPr>
                <a:t>Contra</a:t>
              </a:r>
              <a:r>
                <a:rPr lang="es-ES" sz="1000" spc="-55">
                  <a:effectLst/>
                  <a:latin typeface="Arial Black" panose="020B0A04020102020204" pitchFamily="34" charset="0"/>
                  <a:ea typeface="Tahoma" panose="020B0604030504040204" pitchFamily="34" charset="0"/>
                </a:rPr>
                <a:t> </a:t>
              </a:r>
              <a:r>
                <a:rPr lang="es-ES" sz="1000" spc="-30">
                  <a:effectLst/>
                  <a:latin typeface="Arial Black" panose="020B0A04020102020204" pitchFamily="34" charset="0"/>
                  <a:ea typeface="Tahoma" panose="020B0604030504040204" pitchFamily="34" charset="0"/>
                </a:rPr>
                <a:t>las</a:t>
              </a:r>
              <a:r>
                <a:rPr lang="es-ES" sz="1000" spc="-50">
                  <a:effectLst/>
                  <a:latin typeface="Arial Black" panose="020B0A04020102020204" pitchFamily="34" charset="0"/>
                  <a:ea typeface="Tahoma" panose="020B0604030504040204" pitchFamily="34" charset="0"/>
                </a:rPr>
                <a:t> </a:t>
              </a:r>
              <a:r>
                <a:rPr lang="es-ES" sz="1000" spc="-30">
                  <a:effectLst/>
                  <a:latin typeface="Arial Black" panose="020B0A04020102020204" pitchFamily="34" charset="0"/>
                  <a:ea typeface="Tahoma" panose="020B0604030504040204" pitchFamily="34" charset="0"/>
                </a:rPr>
                <a:t>Adicciones</a:t>
              </a:r>
              <a:r>
                <a:rPr lang="es-ES" sz="1000" spc="-30">
                  <a:effectLst/>
                  <a:latin typeface="Tahoma" panose="020B0604030504040204" pitchFamily="34" charset="0"/>
                  <a:ea typeface="Tahoma" panose="020B0604030504040204" pitchFamily="34" charset="0"/>
                </a:rPr>
                <a:t>,</a:t>
              </a:r>
              <a:r>
                <a:rPr lang="es-ES" sz="1000" spc="-35">
                  <a:effectLst/>
                  <a:latin typeface="Tahoma" panose="020B0604030504040204" pitchFamily="34" charset="0"/>
                  <a:ea typeface="Tahoma" panose="020B0604030504040204" pitchFamily="34" charset="0"/>
                </a:rPr>
                <a:t> </a:t>
              </a:r>
              <a:r>
                <a:rPr lang="es-ES" sz="1000" spc="-30">
                  <a:effectLst/>
                  <a:latin typeface="Tahoma" panose="020B0604030504040204" pitchFamily="34" charset="0"/>
                  <a:ea typeface="Tahoma" panose="020B0604030504040204" pitchFamily="34" charset="0"/>
                </a:rPr>
                <a:t>el</a:t>
              </a:r>
              <a:r>
                <a:rPr lang="es-ES" sz="1000" spc="-35">
                  <a:effectLst/>
                  <a:latin typeface="Tahoma" panose="020B0604030504040204" pitchFamily="34" charset="0"/>
                  <a:ea typeface="Tahoma" panose="020B0604030504040204" pitchFamily="34" charset="0"/>
                </a:rPr>
                <a:t> </a:t>
              </a:r>
              <a:r>
                <a:rPr lang="es-ES" sz="1000" spc="-30">
                  <a:effectLst/>
                  <a:latin typeface="Tahoma" panose="020B0604030504040204" pitchFamily="34" charset="0"/>
                  <a:ea typeface="Tahoma" panose="020B0604030504040204" pitchFamily="34" charset="0"/>
                </a:rPr>
                <a:t>próximo</a:t>
              </a:r>
              <a:r>
                <a:rPr lang="es-ES" sz="1000" spc="-35">
                  <a:effectLst/>
                  <a:latin typeface="Tahoma" panose="020B0604030504040204" pitchFamily="34" charset="0"/>
                  <a:ea typeface="Tahoma" panose="020B0604030504040204" pitchFamily="34" charset="0"/>
                </a:rPr>
                <a:t> </a:t>
              </a:r>
              <a:r>
                <a:rPr lang="es-ES" sz="1000" spc="-30">
                  <a:effectLst/>
                  <a:latin typeface="Tahoma" panose="020B0604030504040204" pitchFamily="34" charset="0"/>
                  <a:ea typeface="Tahoma" panose="020B0604030504040204" pitchFamily="34" charset="0"/>
                </a:rPr>
                <a:t>6</a:t>
              </a:r>
              <a:r>
                <a:rPr lang="es-ES" sz="1000" spc="-35">
                  <a:effectLst/>
                  <a:latin typeface="Tahoma" panose="020B0604030504040204" pitchFamily="34" charset="0"/>
                  <a:ea typeface="Tahoma" panose="020B0604030504040204" pitchFamily="34" charset="0"/>
                </a:rPr>
                <a:t> </a:t>
              </a:r>
              <a:r>
                <a:rPr lang="es-ES" sz="1000" spc="-30">
                  <a:effectLst/>
                  <a:latin typeface="Tahoma" panose="020B0604030504040204" pitchFamily="34" charset="0"/>
                  <a:ea typeface="Tahoma" panose="020B0604030504040204" pitchFamily="34" charset="0"/>
                </a:rPr>
                <a:t>o </a:t>
              </a:r>
              <a:r>
                <a:rPr lang="es-ES" sz="1000">
                  <a:effectLst/>
                  <a:latin typeface="Tahoma" panose="020B0604030504040204" pitchFamily="34" charset="0"/>
                  <a:ea typeface="Tahoma" panose="020B0604030504040204" pitchFamily="34" charset="0"/>
                </a:rPr>
                <a:t>7 de marzo. Inviten a estudiantes, docentes y familias a desarrollar actividades deportivas, recreativas y lúdicas que contribuyan a</a:t>
              </a:r>
              <a:r>
                <a:rPr lang="es-ES" sz="1000" spc="200">
                  <a:effectLst/>
                  <a:latin typeface="Tahoma" panose="020B0604030504040204" pitchFamily="34" charset="0"/>
                  <a:ea typeface="Tahoma" panose="020B0604030504040204" pitchFamily="34" charset="0"/>
                </a:rPr>
                <a:t> </a:t>
              </a:r>
              <a:r>
                <a:rPr lang="es-ES" sz="1000">
                  <a:effectLst/>
                  <a:latin typeface="Tahoma" panose="020B0604030504040204" pitchFamily="34" charset="0"/>
                  <a:ea typeface="Tahoma" panose="020B0604030504040204" pitchFamily="34" charset="0"/>
                </a:rPr>
                <a:t>prevenir</a:t>
              </a:r>
              <a:r>
                <a:rPr lang="es-ES" sz="1000" spc="350">
                  <a:effectLst/>
                  <a:latin typeface="Tahoma" panose="020B0604030504040204" pitchFamily="34" charset="0"/>
                  <a:ea typeface="Tahoma" panose="020B0604030504040204" pitchFamily="34" charset="0"/>
                </a:rPr>
                <a:t> </a:t>
              </a:r>
              <a:r>
                <a:rPr lang="es-ES" sz="1000">
                  <a:effectLst/>
                  <a:latin typeface="Tahoma" panose="020B0604030504040204" pitchFamily="34" charset="0"/>
                  <a:ea typeface="Tahoma" panose="020B0604030504040204" pitchFamily="34" charset="0"/>
                </a:rPr>
                <a:t>el</a:t>
              </a:r>
              <a:r>
                <a:rPr lang="es-ES" sz="1000" spc="355">
                  <a:effectLst/>
                  <a:latin typeface="Tahoma" panose="020B0604030504040204" pitchFamily="34" charset="0"/>
                  <a:ea typeface="Tahoma" panose="020B0604030504040204" pitchFamily="34" charset="0"/>
                </a:rPr>
                <a:t> </a:t>
              </a:r>
              <a:r>
                <a:rPr lang="es-ES" sz="1000">
                  <a:effectLst/>
                  <a:latin typeface="Tahoma" panose="020B0604030504040204" pitchFamily="34" charset="0"/>
                  <a:ea typeface="Tahoma" panose="020B0604030504040204" pitchFamily="34" charset="0"/>
                </a:rPr>
                <a:t>consumo</a:t>
              </a:r>
              <a:r>
                <a:rPr lang="es-ES" sz="1000" spc="350">
                  <a:effectLst/>
                  <a:latin typeface="Tahoma" panose="020B0604030504040204" pitchFamily="34" charset="0"/>
                  <a:ea typeface="Tahoma" panose="020B0604030504040204" pitchFamily="34" charset="0"/>
                </a:rPr>
                <a:t> </a:t>
              </a:r>
              <a:r>
                <a:rPr lang="es-ES" sz="1000">
                  <a:effectLst/>
                  <a:latin typeface="Tahoma" panose="020B0604030504040204" pitchFamily="34" charset="0"/>
                  <a:ea typeface="Tahoma" panose="020B0604030504040204" pitchFamily="34" charset="0"/>
                </a:rPr>
                <a:t>de</a:t>
              </a:r>
              <a:r>
                <a:rPr lang="es-ES" sz="1000" spc="355">
                  <a:effectLst/>
                  <a:latin typeface="Tahoma" panose="020B0604030504040204" pitchFamily="34" charset="0"/>
                  <a:ea typeface="Tahoma" panose="020B0604030504040204" pitchFamily="34" charset="0"/>
                </a:rPr>
                <a:t> </a:t>
              </a:r>
              <a:r>
                <a:rPr lang="es-ES" sz="1000">
                  <a:effectLst/>
                  <a:latin typeface="Tahoma" panose="020B0604030504040204" pitchFamily="34" charset="0"/>
                  <a:ea typeface="Tahoma" panose="020B0604030504040204" pitchFamily="34" charset="0"/>
                </a:rPr>
                <a:t>drogas.</a:t>
              </a:r>
              <a:r>
                <a:rPr lang="es-ES" sz="1000" spc="350">
                  <a:effectLst/>
                  <a:latin typeface="Tahoma" panose="020B0604030504040204" pitchFamily="34" charset="0"/>
                  <a:ea typeface="Tahoma" panose="020B0604030504040204" pitchFamily="34" charset="0"/>
                </a:rPr>
                <a:t> </a:t>
              </a:r>
              <a:r>
                <a:rPr lang="es-ES" sz="1000" spc="-10">
                  <a:effectLst/>
                  <a:latin typeface="Tahoma" panose="020B0604030504040204" pitchFamily="34" charset="0"/>
                  <a:ea typeface="Tahoma" panose="020B0604030504040204" pitchFamily="34" charset="0"/>
                </a:rPr>
                <a:t>Consulten</a:t>
              </a:r>
              <a:endParaRPr lang="es-MX" sz="1100">
                <a:effectLst/>
                <a:latin typeface="Tahoma" panose="020B0604030504040204" pitchFamily="34" charset="0"/>
                <a:ea typeface="Tahoma" panose="020B0604030504040204" pitchFamily="34" charset="0"/>
              </a:endParaRPr>
            </a:p>
            <a:p>
              <a:pPr marL="71755" algn="just">
                <a:lnSpc>
                  <a:spcPts val="1165"/>
                </a:lnSpc>
              </a:pPr>
              <a:r>
                <a:rPr lang="es-ES" sz="1000">
                  <a:effectLst/>
                  <a:latin typeface="Tahoma" panose="020B0604030504040204" pitchFamily="34" charset="0"/>
                  <a:ea typeface="Tahoma" panose="020B0604030504040204" pitchFamily="34" charset="0"/>
                </a:rPr>
                <a:t>los</a:t>
              </a:r>
              <a:r>
                <a:rPr lang="es-ES" sz="1000" spc="255">
                  <a:effectLst/>
                  <a:latin typeface="Tahoma" panose="020B0604030504040204" pitchFamily="34" charset="0"/>
                  <a:ea typeface="Tahoma" panose="020B0604030504040204" pitchFamily="34" charset="0"/>
                </a:rPr>
                <a:t> </a:t>
              </a:r>
              <a:r>
                <a:rPr lang="es-ES" sz="1000">
                  <a:effectLst/>
                  <a:latin typeface="Tahoma" panose="020B0604030504040204" pitchFamily="34" charset="0"/>
                  <a:ea typeface="Tahoma" panose="020B0604030504040204" pitchFamily="34" charset="0"/>
                </a:rPr>
                <a:t>materiales</a:t>
              </a:r>
              <a:r>
                <a:rPr lang="es-ES" sz="1000" spc="255">
                  <a:effectLst/>
                  <a:latin typeface="Tahoma" panose="020B0604030504040204" pitchFamily="34" charset="0"/>
                  <a:ea typeface="Tahoma" panose="020B0604030504040204" pitchFamily="34" charset="0"/>
                </a:rPr>
                <a:t> </a:t>
              </a:r>
              <a:r>
                <a:rPr lang="es-ES" sz="1000">
                  <a:effectLst/>
                  <a:latin typeface="Tahoma" panose="020B0604030504040204" pitchFamily="34" charset="0"/>
                  <a:ea typeface="Tahoma" panose="020B0604030504040204" pitchFamily="34" charset="0"/>
                </a:rPr>
                <a:t>disponibles</a:t>
              </a:r>
              <a:r>
                <a:rPr lang="es-ES" sz="1000" spc="260">
                  <a:effectLst/>
                  <a:latin typeface="Tahoma" panose="020B0604030504040204" pitchFamily="34" charset="0"/>
                  <a:ea typeface="Tahoma" panose="020B0604030504040204" pitchFamily="34" charset="0"/>
                </a:rPr>
                <a:t> </a:t>
              </a:r>
              <a:r>
                <a:rPr lang="es-ES" sz="1000">
                  <a:effectLst/>
                  <a:latin typeface="Tahoma" panose="020B0604030504040204" pitchFamily="34" charset="0"/>
                  <a:ea typeface="Tahoma" panose="020B0604030504040204" pitchFamily="34" charset="0"/>
                </a:rPr>
                <a:t>en:</a:t>
              </a:r>
              <a:r>
                <a:rPr lang="es-ES" sz="1000" spc="255">
                  <a:effectLst/>
                  <a:latin typeface="Tahoma" panose="020B0604030504040204" pitchFamily="34" charset="0"/>
                  <a:ea typeface="Tahoma" panose="020B0604030504040204" pitchFamily="34" charset="0"/>
                </a:rPr>
                <a:t> </a:t>
              </a:r>
              <a:r>
                <a:rPr lang="es-ES" sz="1000" spc="-10">
                  <a:solidFill>
                    <a:srgbClr val="255B4E"/>
                  </a:solidFill>
                  <a:effectLst/>
                  <a:latin typeface="Tahoma" panose="020B0604030504040204" pitchFamily="34" charset="0"/>
                  <a:ea typeface="Tahoma" panose="020B0604030504040204" pitchFamily="34" charset="0"/>
                </a:rPr>
                <a:t>https://www</a:t>
              </a:r>
              <a:r>
                <a:rPr lang="es-ES" sz="1000" u="none" strike="noStrike" spc="-10">
                  <a:solidFill>
                    <a:srgbClr val="255B4E"/>
                  </a:solidFill>
                  <a:effectLst/>
                  <a:latin typeface="Tahoma" panose="020B0604030504040204" pitchFamily="34" charset="0"/>
                  <a:ea typeface="Tahoma" panose="020B0604030504040204" pitchFamily="34" charset="0"/>
                  <a:hlinkClick r:id="rId5"/>
                </a:rPr>
                <a:t>.gob.mx/lineadelavida</a:t>
              </a:r>
              <a:endParaRPr lang="es-MX" sz="1100">
                <a:effectLst/>
                <a:latin typeface="Tahoma" panose="020B0604030504040204" pitchFamily="34" charset="0"/>
                <a:ea typeface="Tahoma" panose="020B0604030504040204" pitchFamily="34" charset="0"/>
              </a:endParaRPr>
            </a:p>
          </p:txBody>
        </p:sp>
      </p:grpSp>
      <p:pic>
        <p:nvPicPr>
          <p:cNvPr id="19" name="Imagen 18">
            <a:extLst>
              <a:ext uri="{FF2B5EF4-FFF2-40B4-BE49-F238E27FC236}">
                <a16:creationId xmlns:a16="http://schemas.microsoft.com/office/drawing/2014/main" id="{F64E99D1-F7EA-4BFE-A2B7-D256E6D2EC81}"/>
              </a:ext>
            </a:extLst>
          </p:cNvPr>
          <p:cNvPicPr>
            <a:picLocks noChangeAspect="1"/>
          </p:cNvPicPr>
          <p:nvPr/>
        </p:nvPicPr>
        <p:blipFill>
          <a:blip r:embed="rId6"/>
          <a:stretch>
            <a:fillRect/>
          </a:stretch>
        </p:blipFill>
        <p:spPr>
          <a:xfrm>
            <a:off x="5751985" y="3274898"/>
            <a:ext cx="6272376" cy="2983209"/>
          </a:xfrm>
          <a:prstGeom prst="rect">
            <a:avLst/>
          </a:prstGeom>
        </p:spPr>
      </p:pic>
    </p:spTree>
    <p:extLst>
      <p:ext uri="{BB962C8B-B14F-4D97-AF65-F5344CB8AC3E}">
        <p14:creationId xmlns:p14="http://schemas.microsoft.com/office/powerpoint/2010/main" val="3080407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4A77808-D6D8-4CDF-826D-213FD519E185}"/>
              </a:ext>
            </a:extLst>
          </p:cNvPr>
          <p:cNvPicPr>
            <a:picLocks noChangeAspect="1"/>
          </p:cNvPicPr>
          <p:nvPr/>
        </p:nvPicPr>
        <p:blipFill>
          <a:blip r:embed="rId2"/>
          <a:stretch>
            <a:fillRect/>
          </a:stretch>
        </p:blipFill>
        <p:spPr>
          <a:xfrm>
            <a:off x="182880" y="1058470"/>
            <a:ext cx="6227445" cy="3024547"/>
          </a:xfrm>
          <a:prstGeom prst="rect">
            <a:avLst/>
          </a:prstGeom>
        </p:spPr>
      </p:pic>
      <p:pic>
        <p:nvPicPr>
          <p:cNvPr id="6" name="Imagen 5">
            <a:extLst>
              <a:ext uri="{FF2B5EF4-FFF2-40B4-BE49-F238E27FC236}">
                <a16:creationId xmlns:a16="http://schemas.microsoft.com/office/drawing/2014/main" id="{BAB0908B-79D0-4CF2-B6CD-101D775B347A}"/>
              </a:ext>
            </a:extLst>
          </p:cNvPr>
          <p:cNvPicPr>
            <a:picLocks noChangeAspect="1"/>
          </p:cNvPicPr>
          <p:nvPr/>
        </p:nvPicPr>
        <p:blipFill>
          <a:blip r:embed="rId3"/>
          <a:stretch>
            <a:fillRect/>
          </a:stretch>
        </p:blipFill>
        <p:spPr>
          <a:xfrm>
            <a:off x="6324667" y="3124199"/>
            <a:ext cx="5684453" cy="3110277"/>
          </a:xfrm>
          <a:prstGeom prst="rect">
            <a:avLst/>
          </a:prstGeom>
        </p:spPr>
      </p:pic>
    </p:spTree>
    <p:extLst>
      <p:ext uri="{BB962C8B-B14F-4D97-AF65-F5344CB8AC3E}">
        <p14:creationId xmlns:p14="http://schemas.microsoft.com/office/powerpoint/2010/main" val="1599653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CBB6E69F-64A8-6232-A443-2AC744DF4CF9}"/>
              </a:ext>
            </a:extLst>
          </p:cNvPr>
          <p:cNvPicPr>
            <a:picLocks noChangeAspect="1"/>
          </p:cNvPicPr>
          <p:nvPr/>
        </p:nvPicPr>
        <p:blipFill>
          <a:blip r:embed="rId2"/>
          <a:stretch>
            <a:fillRect/>
          </a:stretch>
        </p:blipFill>
        <p:spPr>
          <a:xfrm>
            <a:off x="775189" y="974694"/>
            <a:ext cx="5982535" cy="628738"/>
          </a:xfrm>
          <a:prstGeom prst="rect">
            <a:avLst/>
          </a:prstGeom>
        </p:spPr>
      </p:pic>
      <p:graphicFrame>
        <p:nvGraphicFramePr>
          <p:cNvPr id="7" name="Diagrama 6">
            <a:extLst>
              <a:ext uri="{FF2B5EF4-FFF2-40B4-BE49-F238E27FC236}">
                <a16:creationId xmlns:a16="http://schemas.microsoft.com/office/drawing/2014/main" id="{0E9D0EBD-9BA4-4C54-852D-42F829E20C9C}"/>
              </a:ext>
            </a:extLst>
          </p:cNvPr>
          <p:cNvGraphicFramePr/>
          <p:nvPr>
            <p:extLst>
              <p:ext uri="{D42A27DB-BD31-4B8C-83A1-F6EECF244321}">
                <p14:modId xmlns:p14="http://schemas.microsoft.com/office/powerpoint/2010/main" val="3819090628"/>
              </p:ext>
            </p:extLst>
          </p:nvPr>
        </p:nvGraphicFramePr>
        <p:xfrm>
          <a:off x="5707064" y="1529361"/>
          <a:ext cx="5140325" cy="41857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2386AA89-3908-43B1-91DA-C6B24F9C83E9}"/>
              </a:ext>
            </a:extLst>
          </p:cNvPr>
          <p:cNvSpPr txBox="1"/>
          <p:nvPr/>
        </p:nvSpPr>
        <p:spPr>
          <a:xfrm>
            <a:off x="608623" y="2052555"/>
            <a:ext cx="3306152" cy="3139321"/>
          </a:xfrm>
          <a:prstGeom prst="rect">
            <a:avLst/>
          </a:prstGeom>
          <a:noFill/>
          <a:ln w="28575">
            <a:solidFill>
              <a:srgbClr val="C00000"/>
            </a:solidFill>
          </a:ln>
          <a:effectLst>
            <a:glow rad="101600">
              <a:srgbClr val="FFCC99">
                <a:alpha val="60000"/>
              </a:srgbClr>
            </a:glow>
          </a:effectLst>
        </p:spPr>
        <p:txBody>
          <a:bodyPr wrap="square">
            <a:spAutoFit/>
          </a:bodyPr>
          <a:lstStyle/>
          <a:p>
            <a:pPr algn="just"/>
            <a:r>
              <a:rPr lang="es-ES" sz="1800" dirty="0">
                <a:effectLst/>
                <a:latin typeface="Tahoma" panose="020B0604030504040204" pitchFamily="34" charset="0"/>
                <a:ea typeface="Tahoma" panose="020B0604030504040204" pitchFamily="34" charset="0"/>
              </a:rPr>
              <a:t>Leer</a:t>
            </a:r>
            <a:r>
              <a:rPr lang="es-ES" sz="1800" spc="-6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la</a:t>
            </a:r>
            <a:r>
              <a:rPr lang="es-ES" sz="1800" spc="-6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realidad</a:t>
            </a:r>
            <a:r>
              <a:rPr lang="es-ES" sz="1800" spc="-6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es</a:t>
            </a:r>
            <a:r>
              <a:rPr lang="es-ES" sz="1800" spc="-6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una</a:t>
            </a:r>
            <a:r>
              <a:rPr lang="es-ES" sz="1800" spc="-6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actividad</a:t>
            </a:r>
            <a:r>
              <a:rPr lang="es-ES" sz="1800" spc="-6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permanente</a:t>
            </a:r>
            <a:r>
              <a:rPr lang="es-ES" sz="1800" spc="-6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e</a:t>
            </a:r>
            <a:r>
              <a:rPr lang="es-ES" sz="1800" spc="-6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indispensable</a:t>
            </a:r>
            <a:r>
              <a:rPr lang="es-ES" sz="1800" spc="-6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para</a:t>
            </a:r>
            <a:r>
              <a:rPr lang="es-ES" sz="1800" spc="-6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que</a:t>
            </a:r>
            <a:r>
              <a:rPr lang="es-ES" sz="1800" spc="-6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la acción</a:t>
            </a:r>
            <a:r>
              <a:rPr lang="es-ES" sz="1800" spc="-1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pedagógica</a:t>
            </a:r>
            <a:r>
              <a:rPr lang="es-ES" sz="1800" spc="-1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sea</a:t>
            </a:r>
            <a:r>
              <a:rPr lang="es-ES" sz="1800" spc="-1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pertinente</a:t>
            </a:r>
            <a:r>
              <a:rPr lang="es-ES" sz="1800" spc="-1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frente</a:t>
            </a:r>
            <a:r>
              <a:rPr lang="es-ES" sz="1800" spc="-1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a</a:t>
            </a:r>
            <a:r>
              <a:rPr lang="es-ES" sz="1800" spc="-1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los</a:t>
            </a:r>
            <a:r>
              <a:rPr lang="es-ES" sz="1800" spc="-1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acontecimientos</a:t>
            </a:r>
            <a:r>
              <a:rPr lang="es-ES" spc="-15" dirty="0">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comunitarios, regionales, nacionales y mundiales, y para que, entre otras capacidades humanas, las y los estudiantes desarrollen:</a:t>
            </a:r>
            <a:endParaRPr lang="es-MX" sz="1800" dirty="0">
              <a:effectLst/>
              <a:latin typeface="Tahoma" panose="020B0604030504040204" pitchFamily="34" charset="0"/>
              <a:ea typeface="Tahoma" panose="020B0604030504040204" pitchFamily="34" charset="0"/>
            </a:endParaRPr>
          </a:p>
        </p:txBody>
      </p:sp>
    </p:spTree>
    <p:extLst>
      <p:ext uri="{BB962C8B-B14F-4D97-AF65-F5344CB8AC3E}">
        <p14:creationId xmlns:p14="http://schemas.microsoft.com/office/powerpoint/2010/main" val="2816849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orma libre: forma 10">
            <a:extLst>
              <a:ext uri="{FF2B5EF4-FFF2-40B4-BE49-F238E27FC236}">
                <a16:creationId xmlns:a16="http://schemas.microsoft.com/office/drawing/2014/main" id="{BF13872D-2718-884A-ECBE-73C509F51A7D}"/>
              </a:ext>
            </a:extLst>
          </p:cNvPr>
          <p:cNvSpPr/>
          <p:nvPr/>
        </p:nvSpPr>
        <p:spPr>
          <a:xfrm>
            <a:off x="1289859" y="2887507"/>
            <a:ext cx="4965165" cy="3162427"/>
          </a:xfrm>
          <a:custGeom>
            <a:avLst/>
            <a:gdLst>
              <a:gd name="connsiteX0" fmla="*/ 289572 w 1737399"/>
              <a:gd name="connsiteY0" fmla="*/ 0 h 8997768"/>
              <a:gd name="connsiteX1" fmla="*/ 1447827 w 1737399"/>
              <a:gd name="connsiteY1" fmla="*/ 0 h 8997768"/>
              <a:gd name="connsiteX2" fmla="*/ 1737399 w 1737399"/>
              <a:gd name="connsiteY2" fmla="*/ 289572 h 8997768"/>
              <a:gd name="connsiteX3" fmla="*/ 1737399 w 1737399"/>
              <a:gd name="connsiteY3" fmla="*/ 8997768 h 8997768"/>
              <a:gd name="connsiteX4" fmla="*/ 1737399 w 1737399"/>
              <a:gd name="connsiteY4" fmla="*/ 8997768 h 8997768"/>
              <a:gd name="connsiteX5" fmla="*/ 0 w 1737399"/>
              <a:gd name="connsiteY5" fmla="*/ 8997768 h 8997768"/>
              <a:gd name="connsiteX6" fmla="*/ 0 w 1737399"/>
              <a:gd name="connsiteY6" fmla="*/ 8997768 h 8997768"/>
              <a:gd name="connsiteX7" fmla="*/ 0 w 1737399"/>
              <a:gd name="connsiteY7" fmla="*/ 289572 h 8997768"/>
              <a:gd name="connsiteX8" fmla="*/ 289572 w 1737399"/>
              <a:gd name="connsiteY8" fmla="*/ 0 h 899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7399" h="8997768">
                <a:moveTo>
                  <a:pt x="1737399" y="1499658"/>
                </a:moveTo>
                <a:lnTo>
                  <a:pt x="1737399" y="7498110"/>
                </a:lnTo>
                <a:cubicBezTo>
                  <a:pt x="1737399" y="8326346"/>
                  <a:pt x="1712365" y="8997765"/>
                  <a:pt x="1681485" y="8997765"/>
                </a:cubicBezTo>
                <a:lnTo>
                  <a:pt x="0" y="8997765"/>
                </a:lnTo>
                <a:lnTo>
                  <a:pt x="0" y="8997765"/>
                </a:lnTo>
                <a:lnTo>
                  <a:pt x="0" y="3"/>
                </a:lnTo>
                <a:lnTo>
                  <a:pt x="0" y="3"/>
                </a:lnTo>
                <a:lnTo>
                  <a:pt x="1681485" y="3"/>
                </a:lnTo>
                <a:cubicBezTo>
                  <a:pt x="1712365" y="3"/>
                  <a:pt x="1737399" y="671422"/>
                  <a:pt x="1737399" y="1499658"/>
                </a:cubicBezTo>
                <a:close/>
              </a:path>
            </a:pathLst>
          </a:custGeom>
          <a:noFill/>
          <a:ln w="57150">
            <a:solidFill>
              <a:srgbClr val="CC9900"/>
            </a:solidFill>
          </a:ln>
        </p:spPr>
        <p:style>
          <a:lnRef idx="2">
            <a:schemeClr val="accent2">
              <a:hueOff val="0"/>
              <a:satOff val="0"/>
              <a:lumOff val="0"/>
              <a:alphaOff val="0"/>
            </a:schemeClr>
          </a:lnRef>
          <a:fillRef idx="1">
            <a:scrgbClr r="0" g="0" b="0"/>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7" tIns="96243" rIns="96243" bIns="96244" numCol="1" spcCol="1270" anchor="ctr" anchorCtr="0">
            <a:noAutofit/>
          </a:bodyPr>
          <a:lstStyle/>
          <a:p>
            <a:pPr marL="285750" lvl="1" indent="-285750" algn="l" defTabSz="800100">
              <a:lnSpc>
                <a:spcPct val="90000"/>
              </a:lnSpc>
              <a:spcBef>
                <a:spcPct val="0"/>
              </a:spcBef>
              <a:spcAft>
                <a:spcPct val="15000"/>
              </a:spcAft>
              <a:buClr>
                <a:srgbClr val="C00000"/>
              </a:buClr>
              <a:buFont typeface="Wingdings" panose="05000000000000000000" pitchFamily="2" charset="2"/>
              <a:buChar char="ü"/>
            </a:pPr>
            <a:r>
              <a:rPr lang="es-MX" sz="1800" kern="1200" dirty="0">
                <a:latin typeface="Tahoma" panose="020B0604030504040204" pitchFamily="34" charset="0"/>
                <a:ea typeface="Tahoma" panose="020B0604030504040204" pitchFamily="34" charset="0"/>
                <a:cs typeface="Tahoma" panose="020B0604030504040204" pitchFamily="34" charset="0"/>
              </a:rPr>
              <a:t>¿Por qué me interesa profundizar en este tema?</a:t>
            </a:r>
          </a:p>
          <a:p>
            <a:pPr marL="285750" lvl="1" indent="-285750" algn="l" defTabSz="800100">
              <a:lnSpc>
                <a:spcPct val="90000"/>
              </a:lnSpc>
              <a:spcBef>
                <a:spcPct val="0"/>
              </a:spcBef>
              <a:spcAft>
                <a:spcPct val="15000"/>
              </a:spcAft>
              <a:buClr>
                <a:srgbClr val="C00000"/>
              </a:buClr>
              <a:buFont typeface="Wingdings" panose="05000000000000000000" pitchFamily="2" charset="2"/>
              <a:buChar char="ü"/>
            </a:pPr>
            <a:r>
              <a:rPr lang="es-MX" sz="1800" kern="1200" dirty="0">
                <a:latin typeface="Tahoma" panose="020B0604030504040204" pitchFamily="34" charset="0"/>
                <a:ea typeface="Tahoma" panose="020B0604030504040204" pitchFamily="34" charset="0"/>
                <a:cs typeface="Tahoma" panose="020B0604030504040204" pitchFamily="34" charset="0"/>
              </a:rPr>
              <a:t>¿Qué es lo que sé del tema?</a:t>
            </a:r>
          </a:p>
          <a:p>
            <a:pPr marL="285750" lvl="1" indent="-285750" algn="l" defTabSz="800100">
              <a:lnSpc>
                <a:spcPct val="90000"/>
              </a:lnSpc>
              <a:spcBef>
                <a:spcPct val="0"/>
              </a:spcBef>
              <a:spcAft>
                <a:spcPct val="15000"/>
              </a:spcAft>
              <a:buClr>
                <a:srgbClr val="C00000"/>
              </a:buClr>
              <a:buFont typeface="Wingdings" panose="05000000000000000000" pitchFamily="2" charset="2"/>
              <a:buChar char="ü"/>
            </a:pPr>
            <a:r>
              <a:rPr lang="es-MX" sz="1800" kern="1200" dirty="0">
                <a:latin typeface="Tahoma" panose="020B0604030504040204" pitchFamily="34" charset="0"/>
                <a:ea typeface="Tahoma" panose="020B0604030504040204" pitchFamily="34" charset="0"/>
                <a:cs typeface="Tahoma" panose="020B0604030504040204" pitchFamily="34" charset="0"/>
              </a:rPr>
              <a:t>¿Qué quiero aprender de este tema?</a:t>
            </a:r>
          </a:p>
          <a:p>
            <a:pPr marL="285750" lvl="1" indent="-285750" algn="l" defTabSz="800100">
              <a:lnSpc>
                <a:spcPct val="90000"/>
              </a:lnSpc>
              <a:spcBef>
                <a:spcPct val="0"/>
              </a:spcBef>
              <a:spcAft>
                <a:spcPct val="15000"/>
              </a:spcAft>
              <a:buClr>
                <a:srgbClr val="C00000"/>
              </a:buClr>
              <a:buFont typeface="Wingdings" panose="05000000000000000000" pitchFamily="2" charset="2"/>
              <a:buChar char="ü"/>
            </a:pPr>
            <a:r>
              <a:rPr lang="es-MX" sz="1800" kern="1200" dirty="0">
                <a:latin typeface="Tahoma" panose="020B0604030504040204" pitchFamily="34" charset="0"/>
                <a:ea typeface="Tahoma" panose="020B0604030504040204" pitchFamily="34" charset="0"/>
                <a:cs typeface="Tahoma" panose="020B0604030504040204" pitchFamily="34" charset="0"/>
              </a:rPr>
              <a:t>¿Conozco algunos referentes teóricos o insumos que pueden ayudar a su estudio?</a:t>
            </a:r>
          </a:p>
          <a:p>
            <a:pPr marL="0" lvl="1" algn="l" defTabSz="800100">
              <a:lnSpc>
                <a:spcPct val="90000"/>
              </a:lnSpc>
              <a:spcBef>
                <a:spcPct val="0"/>
              </a:spcBef>
              <a:spcAft>
                <a:spcPct val="15000"/>
              </a:spcAft>
              <a:buClr>
                <a:srgbClr val="8A008A"/>
              </a:buClr>
            </a:pPr>
            <a:endParaRPr lang="es-MX" sz="1800" kern="1200" dirty="0">
              <a:latin typeface="Tahoma" panose="020B0604030504040204" pitchFamily="34" charset="0"/>
              <a:ea typeface="Tahoma" panose="020B0604030504040204" pitchFamily="34" charset="0"/>
              <a:cs typeface="Tahoma" panose="020B0604030504040204" pitchFamily="34" charset="0"/>
            </a:endParaRPr>
          </a:p>
          <a:p>
            <a:pPr marL="0" lvl="1" algn="just" defTabSz="800100">
              <a:lnSpc>
                <a:spcPct val="90000"/>
              </a:lnSpc>
              <a:spcBef>
                <a:spcPct val="0"/>
              </a:spcBef>
              <a:spcAft>
                <a:spcPct val="15000"/>
              </a:spcAft>
              <a:buClr>
                <a:srgbClr val="8A008A"/>
              </a:buClr>
            </a:pPr>
            <a:r>
              <a:rPr lang="es-MX" sz="1800" kern="1200" dirty="0">
                <a:latin typeface="Tahoma" panose="020B0604030504040204" pitchFamily="34" charset="0"/>
                <a:ea typeface="Tahoma" panose="020B0604030504040204" pitchFamily="34" charset="0"/>
                <a:cs typeface="Tahoma" panose="020B0604030504040204" pitchFamily="34" charset="0"/>
              </a:rPr>
              <a:t>Delimitan el propósito, diseñar actividades, seleccionar recursos. Dialogar, compartir saberes, intercambiar opiniones, aprender entre pares.</a:t>
            </a:r>
          </a:p>
        </p:txBody>
      </p:sp>
      <p:sp>
        <p:nvSpPr>
          <p:cNvPr id="13" name="Forma libre: forma 12">
            <a:extLst>
              <a:ext uri="{FF2B5EF4-FFF2-40B4-BE49-F238E27FC236}">
                <a16:creationId xmlns:a16="http://schemas.microsoft.com/office/drawing/2014/main" id="{0CB104AF-6F5B-4E92-97C7-29CA46E5FFEA}"/>
              </a:ext>
            </a:extLst>
          </p:cNvPr>
          <p:cNvSpPr/>
          <p:nvPr/>
        </p:nvSpPr>
        <p:spPr>
          <a:xfrm>
            <a:off x="6539024" y="2887507"/>
            <a:ext cx="4727492" cy="3162427"/>
          </a:xfrm>
          <a:custGeom>
            <a:avLst/>
            <a:gdLst>
              <a:gd name="connsiteX0" fmla="*/ 354658 w 2127903"/>
              <a:gd name="connsiteY0" fmla="*/ 0 h 9463261"/>
              <a:gd name="connsiteX1" fmla="*/ 1773245 w 2127903"/>
              <a:gd name="connsiteY1" fmla="*/ 0 h 9463261"/>
              <a:gd name="connsiteX2" fmla="*/ 2127903 w 2127903"/>
              <a:gd name="connsiteY2" fmla="*/ 354658 h 9463261"/>
              <a:gd name="connsiteX3" fmla="*/ 2127903 w 2127903"/>
              <a:gd name="connsiteY3" fmla="*/ 9463261 h 9463261"/>
              <a:gd name="connsiteX4" fmla="*/ 2127903 w 2127903"/>
              <a:gd name="connsiteY4" fmla="*/ 9463261 h 9463261"/>
              <a:gd name="connsiteX5" fmla="*/ 0 w 2127903"/>
              <a:gd name="connsiteY5" fmla="*/ 9463261 h 9463261"/>
              <a:gd name="connsiteX6" fmla="*/ 0 w 2127903"/>
              <a:gd name="connsiteY6" fmla="*/ 9463261 h 9463261"/>
              <a:gd name="connsiteX7" fmla="*/ 0 w 2127903"/>
              <a:gd name="connsiteY7" fmla="*/ 354658 h 9463261"/>
              <a:gd name="connsiteX8" fmla="*/ 354658 w 2127903"/>
              <a:gd name="connsiteY8" fmla="*/ 0 h 9463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7903" h="9463261">
                <a:moveTo>
                  <a:pt x="2127903" y="1577244"/>
                </a:moveTo>
                <a:lnTo>
                  <a:pt x="2127903" y="7886017"/>
                </a:lnTo>
                <a:cubicBezTo>
                  <a:pt x="2127903" y="8757104"/>
                  <a:pt x="2092198" y="9463261"/>
                  <a:pt x="2048155" y="9463261"/>
                </a:cubicBezTo>
                <a:lnTo>
                  <a:pt x="0" y="9463261"/>
                </a:lnTo>
                <a:lnTo>
                  <a:pt x="0" y="9463261"/>
                </a:lnTo>
                <a:lnTo>
                  <a:pt x="0" y="0"/>
                </a:lnTo>
                <a:lnTo>
                  <a:pt x="0" y="0"/>
                </a:lnTo>
                <a:lnTo>
                  <a:pt x="2048155" y="0"/>
                </a:lnTo>
                <a:cubicBezTo>
                  <a:pt x="2092198" y="0"/>
                  <a:pt x="2127903" y="706157"/>
                  <a:pt x="2127903" y="1577244"/>
                </a:cubicBezTo>
                <a:close/>
              </a:path>
            </a:pathLst>
          </a:custGeom>
          <a:noFill/>
          <a:ln w="57150">
            <a:solidFill>
              <a:srgbClr val="CC9900"/>
            </a:solidFill>
          </a:ln>
        </p:spPr>
        <p:style>
          <a:lnRef idx="2">
            <a:schemeClr val="accent2">
              <a:hueOff val="0"/>
              <a:satOff val="0"/>
              <a:lumOff val="0"/>
              <a:alphaOff val="0"/>
            </a:schemeClr>
          </a:lnRef>
          <a:fillRef idx="1">
            <a:scrgbClr r="0" g="0" b="0"/>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42240" tIns="116576" rIns="116576" bIns="116577" numCol="1" spcCol="1270" anchor="ctr" anchorCtr="0">
            <a:noAutofit/>
          </a:bodyPr>
          <a:lstStyle/>
          <a:p>
            <a:pPr marL="342900" lvl="1" indent="-342900" algn="l" defTabSz="889000">
              <a:lnSpc>
                <a:spcPct val="90000"/>
              </a:lnSpc>
              <a:spcBef>
                <a:spcPct val="0"/>
              </a:spcBef>
              <a:spcAft>
                <a:spcPct val="15000"/>
              </a:spcAft>
              <a:buClr>
                <a:srgbClr val="00B050"/>
              </a:buClr>
              <a:buFont typeface="Wingdings" panose="05000000000000000000" pitchFamily="2" charset="2"/>
              <a:buChar char="ü"/>
            </a:pPr>
            <a:r>
              <a:rPr lang="es-MX" dirty="0">
                <a:latin typeface="Tahoma" panose="020B0604030504040204" pitchFamily="34" charset="0"/>
                <a:ea typeface="Tahoma" panose="020B0604030504040204" pitchFamily="34" charset="0"/>
                <a:cs typeface="Tahoma" panose="020B0604030504040204" pitchFamily="34" charset="0"/>
              </a:rPr>
              <a:t>¿S</a:t>
            </a:r>
            <a:r>
              <a:rPr lang="es-MX" kern="1200" dirty="0">
                <a:latin typeface="Tahoma" panose="020B0604030504040204" pitchFamily="34" charset="0"/>
                <a:ea typeface="Tahoma" panose="020B0604030504040204" pitchFamily="34" charset="0"/>
                <a:cs typeface="Tahoma" panose="020B0604030504040204" pitchFamily="34" charset="0"/>
              </a:rPr>
              <a:t>on adecuados para profundizar en los aspectos del tema </a:t>
            </a:r>
            <a:r>
              <a:rPr lang="es-MX" dirty="0">
                <a:latin typeface="Tahoma" panose="020B0604030504040204" pitchFamily="34" charset="0"/>
                <a:ea typeface="Tahoma" panose="020B0604030504040204" pitchFamily="34" charset="0"/>
                <a:cs typeface="Tahoma" panose="020B0604030504040204" pitchFamily="34" charset="0"/>
              </a:rPr>
              <a:t>de interés?</a:t>
            </a:r>
            <a:endParaRPr lang="es-MX" kern="1200" dirty="0">
              <a:latin typeface="Tahoma" panose="020B0604030504040204" pitchFamily="34" charset="0"/>
              <a:ea typeface="Tahoma" panose="020B0604030504040204" pitchFamily="34" charset="0"/>
              <a:cs typeface="Tahoma" panose="020B0604030504040204" pitchFamily="34" charset="0"/>
            </a:endParaRPr>
          </a:p>
          <a:p>
            <a:pPr marL="342900" lvl="1" indent="-342900" algn="l" defTabSz="889000">
              <a:lnSpc>
                <a:spcPct val="90000"/>
              </a:lnSpc>
              <a:spcBef>
                <a:spcPct val="0"/>
              </a:spcBef>
              <a:spcAft>
                <a:spcPct val="15000"/>
              </a:spcAft>
              <a:buClr>
                <a:srgbClr val="00B050"/>
              </a:buClr>
              <a:buFont typeface="Wingdings" panose="05000000000000000000" pitchFamily="2" charset="2"/>
              <a:buChar char="ü"/>
            </a:pPr>
            <a:r>
              <a:rPr lang="es-MX" dirty="0">
                <a:latin typeface="Tahoma" panose="020B0604030504040204" pitchFamily="34" charset="0"/>
                <a:ea typeface="Tahoma" panose="020B0604030504040204" pitchFamily="34" charset="0"/>
                <a:cs typeface="Tahoma" panose="020B0604030504040204" pitchFamily="34" charset="0"/>
              </a:rPr>
              <a:t>P</a:t>
            </a:r>
            <a:r>
              <a:rPr lang="es-MX" kern="1200" dirty="0">
                <a:latin typeface="Tahoma" panose="020B0604030504040204" pitchFamily="34" charset="0"/>
                <a:ea typeface="Tahoma" panose="020B0604030504040204" pitchFamily="34" charset="0"/>
                <a:cs typeface="Tahoma" panose="020B0604030504040204" pitchFamily="34" charset="0"/>
              </a:rPr>
              <a:t>odrán consultar o recurrir a otros que consideren adecuados y pertinentes.</a:t>
            </a:r>
          </a:p>
          <a:p>
            <a:pPr marL="342900" lvl="1" indent="-342900" algn="l" defTabSz="889000">
              <a:lnSpc>
                <a:spcPct val="90000"/>
              </a:lnSpc>
              <a:spcBef>
                <a:spcPct val="0"/>
              </a:spcBef>
              <a:spcAft>
                <a:spcPct val="15000"/>
              </a:spcAft>
              <a:buClr>
                <a:srgbClr val="00B050"/>
              </a:buClr>
              <a:buFont typeface="Wingdings" panose="05000000000000000000" pitchFamily="2" charset="2"/>
              <a:buChar char="ü"/>
            </a:pPr>
            <a:r>
              <a:rPr lang="es-MX" kern="1200" dirty="0">
                <a:latin typeface="Tahoma" panose="020B0604030504040204" pitchFamily="34" charset="0"/>
                <a:ea typeface="Tahoma" panose="020B0604030504040204" pitchFamily="34" charset="0"/>
                <a:cs typeface="Tahoma" panose="020B0604030504040204" pitchFamily="34" charset="0"/>
              </a:rPr>
              <a:t>Delimitar qué es lo que les interesa profundizar.</a:t>
            </a:r>
          </a:p>
          <a:p>
            <a:pPr marL="342900" lvl="1" indent="-342900" algn="l" defTabSz="889000">
              <a:lnSpc>
                <a:spcPct val="90000"/>
              </a:lnSpc>
              <a:spcBef>
                <a:spcPct val="0"/>
              </a:spcBef>
              <a:spcAft>
                <a:spcPct val="15000"/>
              </a:spcAft>
              <a:buClr>
                <a:srgbClr val="00B050"/>
              </a:buClr>
              <a:buFont typeface="Wingdings" panose="05000000000000000000" pitchFamily="2" charset="2"/>
              <a:buChar char="ü"/>
            </a:pPr>
            <a:r>
              <a:rPr lang="es-MX" kern="1200" dirty="0">
                <a:latin typeface="Tahoma" panose="020B0604030504040204" pitchFamily="34" charset="0"/>
                <a:ea typeface="Tahoma" panose="020B0604030504040204" pitchFamily="34" charset="0"/>
                <a:cs typeface="Tahoma" panose="020B0604030504040204" pitchFamily="34" charset="0"/>
              </a:rPr>
              <a:t>Los insumos sugeridos son solo una base, un referente mínimo para detonar el diálogo y el aprendizaje.</a:t>
            </a:r>
          </a:p>
        </p:txBody>
      </p:sp>
      <p:sp>
        <p:nvSpPr>
          <p:cNvPr id="2" name="Rectángulo: esquinas redondeadas 1">
            <a:extLst>
              <a:ext uri="{FF2B5EF4-FFF2-40B4-BE49-F238E27FC236}">
                <a16:creationId xmlns:a16="http://schemas.microsoft.com/office/drawing/2014/main" id="{4A942914-146F-5CCF-56B9-0772CAA0D818}"/>
              </a:ext>
            </a:extLst>
          </p:cNvPr>
          <p:cNvSpPr/>
          <p:nvPr/>
        </p:nvSpPr>
        <p:spPr>
          <a:xfrm>
            <a:off x="1396890" y="1857170"/>
            <a:ext cx="4610718" cy="914400"/>
          </a:xfrm>
          <a:prstGeom prst="round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tx1"/>
                </a:solidFill>
              </a:rPr>
              <a:t>Dialogar en torno a las razones por las que consideran importante abordar el tema que han determinado</a:t>
            </a:r>
          </a:p>
        </p:txBody>
      </p:sp>
      <p:sp>
        <p:nvSpPr>
          <p:cNvPr id="4" name="Rectángulo: esquinas redondeadas 3">
            <a:extLst>
              <a:ext uri="{FF2B5EF4-FFF2-40B4-BE49-F238E27FC236}">
                <a16:creationId xmlns:a16="http://schemas.microsoft.com/office/drawing/2014/main" id="{1C537D97-EEF6-7778-4A57-C1E20C3D0F12}"/>
              </a:ext>
            </a:extLst>
          </p:cNvPr>
          <p:cNvSpPr/>
          <p:nvPr/>
        </p:nvSpPr>
        <p:spPr>
          <a:xfrm>
            <a:off x="6607980" y="1821745"/>
            <a:ext cx="4422199" cy="914400"/>
          </a:xfrm>
          <a:prstGeom prst="round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dirty="0">
              <a:solidFill>
                <a:schemeClr val="tx1"/>
              </a:solidFill>
            </a:endParaRPr>
          </a:p>
        </p:txBody>
      </p:sp>
      <p:sp>
        <p:nvSpPr>
          <p:cNvPr id="7" name="CuadroTexto 6">
            <a:extLst>
              <a:ext uri="{FF2B5EF4-FFF2-40B4-BE49-F238E27FC236}">
                <a16:creationId xmlns:a16="http://schemas.microsoft.com/office/drawing/2014/main" id="{E27CF36D-25FF-AF9F-C680-A5BB2110D90D}"/>
              </a:ext>
            </a:extLst>
          </p:cNvPr>
          <p:cNvSpPr txBox="1"/>
          <p:nvPr/>
        </p:nvSpPr>
        <p:spPr>
          <a:xfrm>
            <a:off x="7586469" y="2094279"/>
            <a:ext cx="2375963" cy="369332"/>
          </a:xfrm>
          <a:prstGeom prst="rect">
            <a:avLst/>
          </a:prstGeom>
          <a:noFill/>
        </p:spPr>
        <p:txBody>
          <a:bodyPr wrap="square">
            <a:spAutoFit/>
          </a:bodyPr>
          <a:lstStyle/>
          <a:p>
            <a:r>
              <a:rPr lang="es-MX" b="1" dirty="0"/>
              <a:t>Explorar los insumos</a:t>
            </a:r>
          </a:p>
        </p:txBody>
      </p:sp>
      <p:pic>
        <p:nvPicPr>
          <p:cNvPr id="8" name="Imagen 7">
            <a:extLst>
              <a:ext uri="{FF2B5EF4-FFF2-40B4-BE49-F238E27FC236}">
                <a16:creationId xmlns:a16="http://schemas.microsoft.com/office/drawing/2014/main" id="{08AE0E9C-5F35-C40B-CD14-C51C97522857}"/>
              </a:ext>
            </a:extLst>
          </p:cNvPr>
          <p:cNvPicPr>
            <a:picLocks noChangeAspect="1"/>
          </p:cNvPicPr>
          <p:nvPr/>
        </p:nvPicPr>
        <p:blipFill>
          <a:blip r:embed="rId2"/>
          <a:stretch>
            <a:fillRect/>
          </a:stretch>
        </p:blipFill>
        <p:spPr>
          <a:xfrm>
            <a:off x="2498651" y="981154"/>
            <a:ext cx="6074504" cy="652767"/>
          </a:xfrm>
          <a:prstGeom prst="rect">
            <a:avLst/>
          </a:prstGeom>
        </p:spPr>
      </p:pic>
    </p:spTree>
    <p:extLst>
      <p:ext uri="{BB962C8B-B14F-4D97-AF65-F5344CB8AC3E}">
        <p14:creationId xmlns:p14="http://schemas.microsoft.com/office/powerpoint/2010/main" val="384116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rma libre: forma 4">
            <a:extLst>
              <a:ext uri="{FF2B5EF4-FFF2-40B4-BE49-F238E27FC236}">
                <a16:creationId xmlns:a16="http://schemas.microsoft.com/office/drawing/2014/main" id="{F8C33273-05AF-FF69-47A2-E08553D62598}"/>
              </a:ext>
            </a:extLst>
          </p:cNvPr>
          <p:cNvSpPr/>
          <p:nvPr/>
        </p:nvSpPr>
        <p:spPr>
          <a:xfrm>
            <a:off x="412738" y="2524923"/>
            <a:ext cx="5683262" cy="3506846"/>
          </a:xfrm>
          <a:custGeom>
            <a:avLst/>
            <a:gdLst>
              <a:gd name="connsiteX0" fmla="*/ 395046 w 2370227"/>
              <a:gd name="connsiteY0" fmla="*/ 0 h 8613171"/>
              <a:gd name="connsiteX1" fmla="*/ 1975181 w 2370227"/>
              <a:gd name="connsiteY1" fmla="*/ 0 h 8613171"/>
              <a:gd name="connsiteX2" fmla="*/ 2370227 w 2370227"/>
              <a:gd name="connsiteY2" fmla="*/ 395046 h 8613171"/>
              <a:gd name="connsiteX3" fmla="*/ 2370227 w 2370227"/>
              <a:gd name="connsiteY3" fmla="*/ 8613171 h 8613171"/>
              <a:gd name="connsiteX4" fmla="*/ 2370227 w 2370227"/>
              <a:gd name="connsiteY4" fmla="*/ 8613171 h 8613171"/>
              <a:gd name="connsiteX5" fmla="*/ 0 w 2370227"/>
              <a:gd name="connsiteY5" fmla="*/ 8613171 h 8613171"/>
              <a:gd name="connsiteX6" fmla="*/ 0 w 2370227"/>
              <a:gd name="connsiteY6" fmla="*/ 8613171 h 8613171"/>
              <a:gd name="connsiteX7" fmla="*/ 0 w 2370227"/>
              <a:gd name="connsiteY7" fmla="*/ 395046 h 8613171"/>
              <a:gd name="connsiteX8" fmla="*/ 395046 w 2370227"/>
              <a:gd name="connsiteY8" fmla="*/ 0 h 8613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0227" h="8613171">
                <a:moveTo>
                  <a:pt x="2370227" y="1435558"/>
                </a:moveTo>
                <a:lnTo>
                  <a:pt x="2370227" y="7177613"/>
                </a:lnTo>
                <a:cubicBezTo>
                  <a:pt x="2370227" y="7970450"/>
                  <a:pt x="2321555" y="8613171"/>
                  <a:pt x="2261516" y="8613171"/>
                </a:cubicBezTo>
                <a:lnTo>
                  <a:pt x="0" y="8613171"/>
                </a:lnTo>
                <a:lnTo>
                  <a:pt x="0" y="8613171"/>
                </a:lnTo>
                <a:lnTo>
                  <a:pt x="0" y="0"/>
                </a:lnTo>
                <a:lnTo>
                  <a:pt x="0" y="0"/>
                </a:lnTo>
                <a:lnTo>
                  <a:pt x="2261516" y="0"/>
                </a:lnTo>
                <a:cubicBezTo>
                  <a:pt x="2321555" y="0"/>
                  <a:pt x="2370227" y="642721"/>
                  <a:pt x="2370227" y="1435558"/>
                </a:cubicBezTo>
                <a:close/>
              </a:path>
            </a:pathLst>
          </a:custGeom>
          <a:noFill/>
          <a:ln w="38100">
            <a:solidFill>
              <a:srgbClr val="CC9900"/>
            </a:solidFill>
          </a:ln>
        </p:spPr>
        <p:style>
          <a:lnRef idx="2">
            <a:schemeClr val="accent2">
              <a:hueOff val="0"/>
              <a:satOff val="0"/>
              <a:lumOff val="0"/>
              <a:alphaOff val="0"/>
            </a:schemeClr>
          </a:lnRef>
          <a:fillRef idx="1">
            <a:scrgbClr r="0" g="0" b="0"/>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7" tIns="127134" rIns="127134" bIns="127136" numCol="1" spcCol="1270" anchor="ctr" anchorCtr="0">
            <a:noAutofit/>
          </a:bodyPr>
          <a:lstStyle/>
          <a:p>
            <a:pPr marL="171450" lvl="1" indent="-171450" algn="just" defTabSz="800100">
              <a:lnSpc>
                <a:spcPct val="90000"/>
              </a:lnSpc>
              <a:spcBef>
                <a:spcPct val="0"/>
              </a:spcBef>
              <a:spcAft>
                <a:spcPct val="15000"/>
              </a:spcAft>
              <a:buChar char="•"/>
            </a:pPr>
            <a:r>
              <a:rPr lang="es-MX" sz="1800" kern="1200" dirty="0">
                <a:latin typeface="Tahoma" panose="020B0604030504040204" pitchFamily="34" charset="0"/>
                <a:ea typeface="Tahoma" panose="020B0604030504040204" pitchFamily="34" charset="0"/>
                <a:cs typeface="Tahoma" panose="020B0604030504040204" pitchFamily="34" charset="0"/>
              </a:rPr>
              <a:t>Los insumos no son el recurso más importante para el aprendizaje entre pares.</a:t>
            </a:r>
          </a:p>
          <a:p>
            <a:pPr marL="171450" lvl="1" indent="-171450" algn="just" defTabSz="800100">
              <a:lnSpc>
                <a:spcPct val="90000"/>
              </a:lnSpc>
              <a:spcBef>
                <a:spcPct val="0"/>
              </a:spcBef>
              <a:spcAft>
                <a:spcPct val="15000"/>
              </a:spcAft>
              <a:buChar char="•"/>
            </a:pPr>
            <a:r>
              <a:rPr lang="es-MX" sz="1800" kern="1200" dirty="0">
                <a:latin typeface="Tahoma" panose="020B0604030504040204" pitchFamily="34" charset="0"/>
                <a:ea typeface="Tahoma" panose="020B0604030504040204" pitchFamily="34" charset="0"/>
                <a:cs typeface="Tahoma" panose="020B0604030504040204" pitchFamily="34" charset="0"/>
              </a:rPr>
              <a:t>La práctica docente, el intercambio de experiencias y retos que enfrentan cotidianamente constituyen la materia principal para la reflexión, el aprendizaje situado y la toma de decisiones.</a:t>
            </a:r>
          </a:p>
          <a:p>
            <a:pPr marL="171450" lvl="1" indent="-171450" algn="just" defTabSz="800100">
              <a:lnSpc>
                <a:spcPct val="90000"/>
              </a:lnSpc>
              <a:spcBef>
                <a:spcPct val="0"/>
              </a:spcBef>
              <a:spcAft>
                <a:spcPct val="15000"/>
              </a:spcAft>
              <a:buChar char="•"/>
            </a:pPr>
            <a:r>
              <a:rPr lang="es-MX" sz="1800" kern="1200" dirty="0">
                <a:latin typeface="Tahoma" panose="020B0604030504040204" pitchFamily="34" charset="0"/>
                <a:ea typeface="Tahoma" panose="020B0604030504040204" pitchFamily="34" charset="0"/>
                <a:cs typeface="Tahoma" panose="020B0604030504040204" pitchFamily="34" charset="0"/>
              </a:rPr>
              <a:t>Reposicionar el análisis de la propia practica docente.</a:t>
            </a:r>
          </a:p>
          <a:p>
            <a:pPr marL="171450" lvl="1" indent="-171450" algn="just" defTabSz="800100">
              <a:lnSpc>
                <a:spcPct val="90000"/>
              </a:lnSpc>
              <a:spcBef>
                <a:spcPct val="0"/>
              </a:spcBef>
              <a:spcAft>
                <a:spcPct val="15000"/>
              </a:spcAft>
              <a:buChar char="•"/>
            </a:pPr>
            <a:r>
              <a:rPr lang="es-MX" sz="1800" kern="1200" dirty="0">
                <a:latin typeface="Tahoma" panose="020B0604030504040204" pitchFamily="34" charset="0"/>
                <a:ea typeface="Tahoma" panose="020B0604030504040204" pitchFamily="34" charset="0"/>
                <a:cs typeface="Tahoma" panose="020B0604030504040204" pitchFamily="34" charset="0"/>
              </a:rPr>
              <a:t>Reflexionar sobre los saberes docentes, cuestionarlos, mirarlos críticamente, dialogarlos con otras y otros, para identificar los cambios que son necesarios en la práctica que respondan a las características de sus estudiantes.</a:t>
            </a:r>
          </a:p>
        </p:txBody>
      </p:sp>
      <p:sp>
        <p:nvSpPr>
          <p:cNvPr id="7" name="Forma libre: forma 6">
            <a:extLst>
              <a:ext uri="{FF2B5EF4-FFF2-40B4-BE49-F238E27FC236}">
                <a16:creationId xmlns:a16="http://schemas.microsoft.com/office/drawing/2014/main" id="{4C32D8CC-088C-1F64-B329-7F08667DBE2E}"/>
              </a:ext>
            </a:extLst>
          </p:cNvPr>
          <p:cNvSpPr/>
          <p:nvPr/>
        </p:nvSpPr>
        <p:spPr>
          <a:xfrm>
            <a:off x="6540636" y="2524923"/>
            <a:ext cx="5238626" cy="3561137"/>
          </a:xfrm>
          <a:custGeom>
            <a:avLst/>
            <a:gdLst>
              <a:gd name="connsiteX0" fmla="*/ 379759 w 2278509"/>
              <a:gd name="connsiteY0" fmla="*/ 0 h 9691492"/>
              <a:gd name="connsiteX1" fmla="*/ 1898750 w 2278509"/>
              <a:gd name="connsiteY1" fmla="*/ 0 h 9691492"/>
              <a:gd name="connsiteX2" fmla="*/ 2278509 w 2278509"/>
              <a:gd name="connsiteY2" fmla="*/ 379759 h 9691492"/>
              <a:gd name="connsiteX3" fmla="*/ 2278509 w 2278509"/>
              <a:gd name="connsiteY3" fmla="*/ 9691492 h 9691492"/>
              <a:gd name="connsiteX4" fmla="*/ 2278509 w 2278509"/>
              <a:gd name="connsiteY4" fmla="*/ 9691492 h 9691492"/>
              <a:gd name="connsiteX5" fmla="*/ 0 w 2278509"/>
              <a:gd name="connsiteY5" fmla="*/ 9691492 h 9691492"/>
              <a:gd name="connsiteX6" fmla="*/ 0 w 2278509"/>
              <a:gd name="connsiteY6" fmla="*/ 9691492 h 9691492"/>
              <a:gd name="connsiteX7" fmla="*/ 0 w 2278509"/>
              <a:gd name="connsiteY7" fmla="*/ 379759 h 9691492"/>
              <a:gd name="connsiteX8" fmla="*/ 379759 w 2278509"/>
              <a:gd name="connsiteY8" fmla="*/ 0 h 9691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8509" h="9691492">
                <a:moveTo>
                  <a:pt x="2278509" y="1615282"/>
                </a:moveTo>
                <a:lnTo>
                  <a:pt x="2278509" y="8076210"/>
                </a:lnTo>
                <a:cubicBezTo>
                  <a:pt x="2278509" y="8968304"/>
                  <a:pt x="2238536" y="9691490"/>
                  <a:pt x="2189226" y="9691490"/>
                </a:cubicBezTo>
                <a:lnTo>
                  <a:pt x="0" y="9691490"/>
                </a:lnTo>
                <a:lnTo>
                  <a:pt x="0" y="9691490"/>
                </a:lnTo>
                <a:lnTo>
                  <a:pt x="0" y="2"/>
                </a:lnTo>
                <a:lnTo>
                  <a:pt x="0" y="2"/>
                </a:lnTo>
                <a:lnTo>
                  <a:pt x="2189226" y="2"/>
                </a:lnTo>
                <a:cubicBezTo>
                  <a:pt x="2238536" y="2"/>
                  <a:pt x="2278509" y="723188"/>
                  <a:pt x="2278509" y="1615282"/>
                </a:cubicBezTo>
                <a:close/>
              </a:path>
            </a:pathLst>
          </a:custGeom>
          <a:noFill/>
          <a:ln w="38100">
            <a:solidFill>
              <a:srgbClr val="CC9900"/>
            </a:solidFill>
          </a:ln>
        </p:spPr>
        <p:style>
          <a:lnRef idx="2">
            <a:schemeClr val="accent2">
              <a:hueOff val="0"/>
              <a:satOff val="0"/>
              <a:lumOff val="0"/>
              <a:alphaOff val="0"/>
            </a:schemeClr>
          </a:lnRef>
          <a:fillRef idx="1">
            <a:scrgbClr r="0" g="0" b="0"/>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7" tIns="122658" rIns="122658" bIns="122659" numCol="1" spcCol="1270" anchor="ctr" anchorCtr="0">
            <a:noAutofit/>
          </a:bodyPr>
          <a:lstStyle/>
          <a:p>
            <a:pPr marL="171450" lvl="1" indent="-171450" algn="just" defTabSz="800100">
              <a:lnSpc>
                <a:spcPct val="90000"/>
              </a:lnSpc>
              <a:spcBef>
                <a:spcPct val="0"/>
              </a:spcBef>
              <a:spcAft>
                <a:spcPct val="15000"/>
              </a:spcAft>
              <a:buChar char="•"/>
            </a:pPr>
            <a:r>
              <a:rPr lang="es-MX" sz="1800" kern="1200" dirty="0">
                <a:latin typeface="Tahoma" panose="020B0604030504040204" pitchFamily="34" charset="0"/>
                <a:ea typeface="Tahoma" panose="020B0604030504040204" pitchFamily="34" charset="0"/>
                <a:cs typeface="Tahoma" panose="020B0604030504040204" pitchFamily="34" charset="0"/>
              </a:rPr>
              <a:t>Construyen un cúmulo de saberes prácticos al desarrollar su función.</a:t>
            </a:r>
          </a:p>
          <a:p>
            <a:pPr marL="171450" lvl="1" indent="-171450" algn="just" defTabSz="800100">
              <a:lnSpc>
                <a:spcPct val="90000"/>
              </a:lnSpc>
              <a:spcBef>
                <a:spcPct val="0"/>
              </a:spcBef>
              <a:spcAft>
                <a:spcPct val="15000"/>
              </a:spcAft>
              <a:buChar char="•"/>
            </a:pPr>
            <a:r>
              <a:rPr lang="es-MX" sz="1800" kern="1200" dirty="0">
                <a:latin typeface="Tahoma" panose="020B0604030504040204" pitchFamily="34" charset="0"/>
                <a:ea typeface="Tahoma" panose="020B0604030504040204" pitchFamily="34" charset="0"/>
                <a:cs typeface="Tahoma" panose="020B0604030504040204" pitchFamily="34" charset="0"/>
              </a:rPr>
              <a:t>Al buscar soluciones a los problemas que enfrentan en los contextos y condiciones de enseñanza en las que trabajan.</a:t>
            </a:r>
          </a:p>
          <a:p>
            <a:pPr marL="171450" lvl="1" indent="-171450" algn="just" defTabSz="800100">
              <a:lnSpc>
                <a:spcPct val="90000"/>
              </a:lnSpc>
              <a:spcBef>
                <a:spcPct val="0"/>
              </a:spcBef>
              <a:spcAft>
                <a:spcPct val="15000"/>
              </a:spcAft>
              <a:buChar char="•"/>
            </a:pPr>
            <a:r>
              <a:rPr lang="es-MX" sz="1800" kern="1200" dirty="0">
                <a:latin typeface="Tahoma" panose="020B0604030504040204" pitchFamily="34" charset="0"/>
                <a:ea typeface="Tahoma" panose="020B0604030504040204" pitchFamily="34" charset="0"/>
                <a:cs typeface="Tahoma" panose="020B0604030504040204" pitchFamily="34" charset="0"/>
              </a:rPr>
              <a:t>Al escuchar y atender las voces de sus estudiantes o de sus familias.</a:t>
            </a:r>
          </a:p>
          <a:p>
            <a:pPr marL="171450" lvl="1" indent="-171450" algn="just" defTabSz="800100">
              <a:lnSpc>
                <a:spcPct val="90000"/>
              </a:lnSpc>
              <a:spcBef>
                <a:spcPct val="0"/>
              </a:spcBef>
              <a:spcAft>
                <a:spcPct val="15000"/>
              </a:spcAft>
              <a:buChar char="•"/>
            </a:pPr>
            <a:r>
              <a:rPr lang="es-MX" sz="1800" kern="1200" dirty="0">
                <a:latin typeface="Tahoma" panose="020B0604030504040204" pitchFamily="34" charset="0"/>
                <a:ea typeface="Tahoma" panose="020B0604030504040204" pitchFamily="34" charset="0"/>
                <a:cs typeface="Tahoma" panose="020B0604030504040204" pitchFamily="34" charset="0"/>
              </a:rPr>
              <a:t>Al poner sobre la mesa de discusión las dinámicas de la escuela y del aula.</a:t>
            </a:r>
          </a:p>
          <a:p>
            <a:pPr marL="171450" lvl="1" indent="-171450" algn="just" defTabSz="800100">
              <a:lnSpc>
                <a:spcPct val="90000"/>
              </a:lnSpc>
              <a:spcBef>
                <a:spcPct val="0"/>
              </a:spcBef>
              <a:spcAft>
                <a:spcPct val="15000"/>
              </a:spcAft>
              <a:buChar char="•"/>
            </a:pPr>
            <a:r>
              <a:rPr lang="es-MX" sz="1800" kern="1200" dirty="0">
                <a:latin typeface="Tahoma" panose="020B0604030504040204" pitchFamily="34" charset="0"/>
                <a:ea typeface="Tahoma" panose="020B0604030504040204" pitchFamily="34" charset="0"/>
                <a:cs typeface="Tahoma" panose="020B0604030504040204" pitchFamily="34" charset="0"/>
              </a:rPr>
              <a:t>Al buscar nuevas formas de enseñanza.</a:t>
            </a:r>
          </a:p>
          <a:p>
            <a:pPr marL="171450" lvl="1" indent="-171450" algn="just" defTabSz="800100">
              <a:lnSpc>
                <a:spcPct val="90000"/>
              </a:lnSpc>
              <a:spcBef>
                <a:spcPct val="0"/>
              </a:spcBef>
              <a:spcAft>
                <a:spcPct val="15000"/>
              </a:spcAft>
              <a:buChar char="•"/>
            </a:pPr>
            <a:r>
              <a:rPr lang="es-MX" dirty="0">
                <a:latin typeface="Tahoma" panose="020B0604030504040204" pitchFamily="34" charset="0"/>
                <a:ea typeface="Tahoma" panose="020B0604030504040204" pitchFamily="34" charset="0"/>
                <a:cs typeface="Tahoma" panose="020B0604030504040204" pitchFamily="34" charset="0"/>
              </a:rPr>
              <a:t>C</a:t>
            </a:r>
            <a:r>
              <a:rPr lang="es-MX" sz="1800" kern="1200" dirty="0">
                <a:latin typeface="Tahoma" panose="020B0604030504040204" pitchFamily="34" charset="0"/>
                <a:ea typeface="Tahoma" panose="020B0604030504040204" pitchFamily="34" charset="0"/>
                <a:cs typeface="Tahoma" panose="020B0604030504040204" pitchFamily="34" charset="0"/>
              </a:rPr>
              <a:t>onfiar en los saberes propios y en los de sus colegas.</a:t>
            </a:r>
            <a:endParaRPr lang="es-MX" sz="1600" kern="1200" dirty="0">
              <a:latin typeface="Tahoma" panose="020B0604030504040204" pitchFamily="34" charset="0"/>
              <a:ea typeface="Tahoma" panose="020B0604030504040204" pitchFamily="34" charset="0"/>
              <a:cs typeface="Tahoma" panose="020B0604030504040204" pitchFamily="34" charset="0"/>
            </a:endParaRPr>
          </a:p>
        </p:txBody>
      </p:sp>
      <p:sp>
        <p:nvSpPr>
          <p:cNvPr id="8" name="CuadroTexto 7">
            <a:extLst>
              <a:ext uri="{FF2B5EF4-FFF2-40B4-BE49-F238E27FC236}">
                <a16:creationId xmlns:a16="http://schemas.microsoft.com/office/drawing/2014/main" id="{F0C5685F-EE99-2BBE-A2A1-E052EEA5955E}"/>
              </a:ext>
            </a:extLst>
          </p:cNvPr>
          <p:cNvSpPr txBox="1"/>
          <p:nvPr/>
        </p:nvSpPr>
        <p:spPr>
          <a:xfrm>
            <a:off x="412738" y="1730525"/>
            <a:ext cx="4387862" cy="646331"/>
          </a:xfrm>
          <a:prstGeom prst="rect">
            <a:avLst/>
          </a:prstGeom>
          <a:noFill/>
          <a:ln w="28575">
            <a:solidFill>
              <a:srgbClr val="C00000"/>
            </a:solidFill>
          </a:ln>
          <a:effectLst/>
        </p:spPr>
        <p:txBody>
          <a:bodyPr wrap="square">
            <a:spAutoFit/>
          </a:bodyPr>
          <a:lstStyle/>
          <a:p>
            <a:pPr algn="just"/>
            <a:r>
              <a:rPr lang="es-MX" b="1" dirty="0"/>
              <a:t>Privilegiar el diálogo y el intercambio de experiencias docentes</a:t>
            </a:r>
          </a:p>
        </p:txBody>
      </p:sp>
      <p:sp>
        <p:nvSpPr>
          <p:cNvPr id="10" name="CuadroTexto 9">
            <a:extLst>
              <a:ext uri="{FF2B5EF4-FFF2-40B4-BE49-F238E27FC236}">
                <a16:creationId xmlns:a16="http://schemas.microsoft.com/office/drawing/2014/main" id="{7D6DF495-A091-C5AB-2589-AFFAC6BC3B76}"/>
              </a:ext>
            </a:extLst>
          </p:cNvPr>
          <p:cNvSpPr txBox="1"/>
          <p:nvPr/>
        </p:nvSpPr>
        <p:spPr>
          <a:xfrm>
            <a:off x="6540636" y="1716171"/>
            <a:ext cx="4274395" cy="646331"/>
          </a:xfrm>
          <a:prstGeom prst="rect">
            <a:avLst/>
          </a:prstGeom>
          <a:noFill/>
          <a:ln w="28575">
            <a:solidFill>
              <a:srgbClr val="C00000"/>
            </a:solidFill>
          </a:ln>
        </p:spPr>
        <p:txBody>
          <a:bodyPr wrap="square">
            <a:spAutoFit/>
          </a:bodyPr>
          <a:lstStyle/>
          <a:p>
            <a:pPr algn="just"/>
            <a:r>
              <a:rPr lang="es-MX" b="1" dirty="0"/>
              <a:t>Reconocer que todas y todos son profesionales de la educación</a:t>
            </a:r>
          </a:p>
        </p:txBody>
      </p:sp>
      <p:pic>
        <p:nvPicPr>
          <p:cNvPr id="11" name="Imagen 10">
            <a:extLst>
              <a:ext uri="{FF2B5EF4-FFF2-40B4-BE49-F238E27FC236}">
                <a16:creationId xmlns:a16="http://schemas.microsoft.com/office/drawing/2014/main" id="{93BA83C4-AAFE-BABB-2559-1D10EB3B3F8B}"/>
              </a:ext>
            </a:extLst>
          </p:cNvPr>
          <p:cNvPicPr>
            <a:picLocks noChangeAspect="1"/>
          </p:cNvPicPr>
          <p:nvPr/>
        </p:nvPicPr>
        <p:blipFill>
          <a:blip r:embed="rId2"/>
          <a:stretch>
            <a:fillRect/>
          </a:stretch>
        </p:blipFill>
        <p:spPr>
          <a:xfrm>
            <a:off x="2958291" y="981154"/>
            <a:ext cx="5328459" cy="572597"/>
          </a:xfrm>
          <a:prstGeom prst="rect">
            <a:avLst/>
          </a:prstGeom>
        </p:spPr>
      </p:pic>
    </p:spTree>
    <p:extLst>
      <p:ext uri="{BB962C8B-B14F-4D97-AF65-F5344CB8AC3E}">
        <p14:creationId xmlns:p14="http://schemas.microsoft.com/office/powerpoint/2010/main" val="419201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DAA91FBE-B9CA-5F16-E446-9248AD7CF4ED}"/>
              </a:ext>
            </a:extLst>
          </p:cNvPr>
          <p:cNvPicPr>
            <a:picLocks noChangeAspect="1"/>
          </p:cNvPicPr>
          <p:nvPr/>
        </p:nvPicPr>
        <p:blipFill>
          <a:blip r:embed="rId2"/>
          <a:stretch>
            <a:fillRect/>
          </a:stretch>
        </p:blipFill>
        <p:spPr>
          <a:xfrm>
            <a:off x="550085" y="1139617"/>
            <a:ext cx="6736166" cy="679658"/>
          </a:xfrm>
          <a:prstGeom prst="rect">
            <a:avLst/>
          </a:prstGeom>
        </p:spPr>
      </p:pic>
    </p:spTree>
    <p:extLst>
      <p:ext uri="{BB962C8B-B14F-4D97-AF65-F5344CB8AC3E}">
        <p14:creationId xmlns:p14="http://schemas.microsoft.com/office/powerpoint/2010/main" val="20742973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2288C9C-16BF-8F9C-4B08-CFB419DB4715}"/>
              </a:ext>
            </a:extLst>
          </p:cNvPr>
          <p:cNvPicPr>
            <a:picLocks noChangeAspect="1"/>
          </p:cNvPicPr>
          <p:nvPr/>
        </p:nvPicPr>
        <p:blipFill>
          <a:blip r:embed="rId2"/>
          <a:stretch>
            <a:fillRect/>
          </a:stretch>
        </p:blipFill>
        <p:spPr>
          <a:xfrm>
            <a:off x="406721" y="1071286"/>
            <a:ext cx="6937053" cy="440985"/>
          </a:xfrm>
          <a:prstGeom prst="rect">
            <a:avLst/>
          </a:prstGeom>
        </p:spPr>
      </p:pic>
      <p:grpSp>
        <p:nvGrpSpPr>
          <p:cNvPr id="6" name="Grupo 5">
            <a:extLst>
              <a:ext uri="{FF2B5EF4-FFF2-40B4-BE49-F238E27FC236}">
                <a16:creationId xmlns:a16="http://schemas.microsoft.com/office/drawing/2014/main" id="{6EE0AEE4-ED8D-30E9-3AF5-170E4942BEF9}"/>
              </a:ext>
            </a:extLst>
          </p:cNvPr>
          <p:cNvGrpSpPr/>
          <p:nvPr/>
        </p:nvGrpSpPr>
        <p:grpSpPr>
          <a:xfrm>
            <a:off x="1136838" y="3944689"/>
            <a:ext cx="3886713" cy="502501"/>
            <a:chOff x="1364512" y="4837818"/>
            <a:chExt cx="3886713" cy="502501"/>
          </a:xfrm>
        </p:grpSpPr>
        <p:sp>
          <p:nvSpPr>
            <p:cNvPr id="7" name="CuadroTexto 6">
              <a:extLst>
                <a:ext uri="{FF2B5EF4-FFF2-40B4-BE49-F238E27FC236}">
                  <a16:creationId xmlns:a16="http://schemas.microsoft.com/office/drawing/2014/main" id="{EA74CCE8-CF6D-E212-0D29-9DB5413061CF}"/>
                </a:ext>
              </a:extLst>
            </p:cNvPr>
            <p:cNvSpPr txBox="1"/>
            <p:nvPr/>
          </p:nvSpPr>
          <p:spPr>
            <a:xfrm>
              <a:off x="1364512" y="4837818"/>
              <a:ext cx="3886713" cy="369332"/>
            </a:xfrm>
            <a:prstGeom prst="rect">
              <a:avLst/>
            </a:prstGeom>
            <a:noFill/>
          </p:spPr>
          <p:txBody>
            <a:bodyPr wrap="square">
              <a:spAutoFit/>
            </a:bodyPr>
            <a:lstStyle/>
            <a:p>
              <a:pPr marL="613410">
                <a:buNone/>
              </a:pPr>
              <a:r>
                <a:rPr lang="es-ES" b="1" dirty="0">
                  <a:solidFill>
                    <a:srgbClr val="996633"/>
                  </a:solidFill>
                  <a:effectLst/>
                  <a:latin typeface="Tahoma" panose="020B0604030504040204" pitchFamily="34" charset="0"/>
                  <a:ea typeface="Tahoma" panose="020B0604030504040204" pitchFamily="34" charset="0"/>
                </a:rPr>
                <a:t>Reflexión sobre </a:t>
              </a:r>
              <a:r>
                <a:rPr lang="es-ES" b="1" dirty="0">
                  <a:solidFill>
                    <a:srgbClr val="996633"/>
                  </a:solidFill>
                  <a:latin typeface="Tahoma" panose="020B0604030504040204" pitchFamily="34" charset="0"/>
                  <a:ea typeface="Tahoma" panose="020B0604030504040204" pitchFamily="34" charset="0"/>
                </a:rPr>
                <a:t>la Práctica</a:t>
              </a:r>
              <a:endParaRPr lang="es-MX" b="1" dirty="0">
                <a:solidFill>
                  <a:srgbClr val="996633"/>
                </a:solidFill>
                <a:effectLst/>
                <a:latin typeface="Tahoma" panose="020B0604030504040204" pitchFamily="34" charset="0"/>
                <a:ea typeface="Tahoma" panose="020B0604030504040204" pitchFamily="34" charset="0"/>
              </a:endParaRPr>
            </a:p>
          </p:txBody>
        </p:sp>
        <p:sp>
          <p:nvSpPr>
            <p:cNvPr id="8" name="Rectángulo 7">
              <a:extLst>
                <a:ext uri="{FF2B5EF4-FFF2-40B4-BE49-F238E27FC236}">
                  <a16:creationId xmlns:a16="http://schemas.microsoft.com/office/drawing/2014/main" id="{37024E94-95E9-A122-D878-B804EAF6CCBF}"/>
                </a:ext>
              </a:extLst>
            </p:cNvPr>
            <p:cNvSpPr/>
            <p:nvPr/>
          </p:nvSpPr>
          <p:spPr>
            <a:xfrm flipV="1">
              <a:off x="1779183" y="5294600"/>
              <a:ext cx="3133062" cy="45719"/>
            </a:xfrm>
            <a:prstGeom prst="rect">
              <a:avLst/>
            </a:prstGeom>
            <a:solidFill>
              <a:srgbClr val="996633"/>
            </a:solidFill>
            <a:ln>
              <a:solidFill>
                <a:srgbClr val="A8A4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MX" dirty="0"/>
            </a:p>
          </p:txBody>
        </p:sp>
      </p:grpSp>
      <p:pic>
        <p:nvPicPr>
          <p:cNvPr id="4" name="Imagen 3">
            <a:extLst>
              <a:ext uri="{FF2B5EF4-FFF2-40B4-BE49-F238E27FC236}">
                <a16:creationId xmlns:a16="http://schemas.microsoft.com/office/drawing/2014/main" id="{4862330D-C3D9-41AC-B05C-8B6225E2BC4F}"/>
              </a:ext>
            </a:extLst>
          </p:cNvPr>
          <p:cNvPicPr>
            <a:picLocks noChangeAspect="1"/>
          </p:cNvPicPr>
          <p:nvPr/>
        </p:nvPicPr>
        <p:blipFill rotWithShape="1">
          <a:blip r:embed="rId3"/>
          <a:srcRect l="4713"/>
          <a:stretch/>
        </p:blipFill>
        <p:spPr>
          <a:xfrm>
            <a:off x="285531" y="3168330"/>
            <a:ext cx="1562392" cy="1609868"/>
          </a:xfrm>
          <a:prstGeom prst="rect">
            <a:avLst/>
          </a:prstGeom>
        </p:spPr>
      </p:pic>
      <p:sp>
        <p:nvSpPr>
          <p:cNvPr id="15" name="CuadroTexto 14">
            <a:extLst>
              <a:ext uri="{FF2B5EF4-FFF2-40B4-BE49-F238E27FC236}">
                <a16:creationId xmlns:a16="http://schemas.microsoft.com/office/drawing/2014/main" id="{E835E428-EB43-4D91-9714-8A0A72905528}"/>
              </a:ext>
            </a:extLst>
          </p:cNvPr>
          <p:cNvSpPr txBox="1"/>
          <p:nvPr/>
        </p:nvSpPr>
        <p:spPr>
          <a:xfrm>
            <a:off x="5030498" y="2480186"/>
            <a:ext cx="6937052" cy="1464503"/>
          </a:xfrm>
          <a:prstGeom prst="rect">
            <a:avLst/>
          </a:prstGeom>
          <a:noFill/>
        </p:spPr>
        <p:txBody>
          <a:bodyPr wrap="square">
            <a:spAutoFit/>
          </a:bodyPr>
          <a:lstStyle/>
          <a:p>
            <a:pPr lvl="0" algn="just">
              <a:lnSpc>
                <a:spcPts val="1600"/>
              </a:lnSpc>
              <a:spcBef>
                <a:spcPts val="830"/>
              </a:spcBef>
              <a:buClr>
                <a:srgbClr val="F09546"/>
              </a:buClr>
              <a:buSzPts val="1100"/>
              <a:tabLst>
                <a:tab pos="995045" algn="l"/>
              </a:tabLst>
            </a:pPr>
            <a:r>
              <a:rPr lang="es-ES" sz="1800" b="1" spc="-10" dirty="0">
                <a:solidFill>
                  <a:srgbClr val="990033"/>
                </a:solidFill>
                <a:effectLst/>
                <a:latin typeface="Tahoma" panose="020B0604030504040204" pitchFamily="34" charset="0"/>
                <a:ea typeface="Lucida Sans Unicode" panose="020B0602030504020204" pitchFamily="34" charset="0"/>
              </a:rPr>
              <a:t>Reconocer</a:t>
            </a:r>
            <a:r>
              <a:rPr lang="es-ES" sz="1800" spc="-40" dirty="0">
                <a:effectLst/>
                <a:latin typeface="Tahoma" panose="020B0604030504040204" pitchFamily="34" charset="0"/>
                <a:ea typeface="Lucida Sans Unicode" panose="020B0602030504020204" pitchFamily="34" charset="0"/>
              </a:rPr>
              <a:t> </a:t>
            </a:r>
            <a:r>
              <a:rPr lang="es-ES" sz="1800" spc="-10" dirty="0">
                <a:effectLst/>
                <a:latin typeface="Tahoma" panose="020B0604030504040204" pitchFamily="34" charset="0"/>
                <a:ea typeface="Lucida Sans Unicode" panose="020B0602030504020204" pitchFamily="34" charset="0"/>
              </a:rPr>
              <a:t>a</a:t>
            </a:r>
            <a:r>
              <a:rPr lang="es-ES" sz="1800" spc="-40" dirty="0">
                <a:effectLst/>
                <a:latin typeface="Tahoma" panose="020B0604030504040204" pitchFamily="34" charset="0"/>
                <a:ea typeface="Lucida Sans Unicode" panose="020B0602030504020204" pitchFamily="34" charset="0"/>
              </a:rPr>
              <a:t> </a:t>
            </a:r>
            <a:r>
              <a:rPr lang="es-ES" sz="1800" spc="-10" dirty="0">
                <a:effectLst/>
                <a:latin typeface="Tahoma" panose="020B0604030504040204" pitchFamily="34" charset="0"/>
                <a:ea typeface="Lucida Sans Unicode" panose="020B0602030504020204" pitchFamily="34" charset="0"/>
              </a:rPr>
              <a:t>la</a:t>
            </a:r>
            <a:r>
              <a:rPr lang="es-ES" sz="1800" spc="-35" dirty="0">
                <a:effectLst/>
                <a:latin typeface="Tahoma" panose="020B0604030504040204" pitchFamily="34" charset="0"/>
                <a:ea typeface="Lucida Sans Unicode" panose="020B0602030504020204" pitchFamily="34" charset="0"/>
              </a:rPr>
              <a:t> </a:t>
            </a:r>
            <a:r>
              <a:rPr lang="es-ES" sz="1800" b="1" spc="-10" dirty="0">
                <a:solidFill>
                  <a:srgbClr val="990033"/>
                </a:solidFill>
                <a:effectLst/>
                <a:latin typeface="Tahoma" panose="020B0604030504040204" pitchFamily="34" charset="0"/>
                <a:ea typeface="Lucida Sans Unicode" panose="020B0602030504020204" pitchFamily="34" charset="0"/>
              </a:rPr>
              <a:t>reflexión</a:t>
            </a:r>
            <a:r>
              <a:rPr lang="es-ES" sz="1800" b="1" spc="-40" dirty="0">
                <a:solidFill>
                  <a:srgbClr val="990033"/>
                </a:solidFill>
                <a:effectLst/>
                <a:latin typeface="Tahoma" panose="020B0604030504040204" pitchFamily="34" charset="0"/>
                <a:ea typeface="Lucida Sans Unicode" panose="020B0602030504020204" pitchFamily="34" charset="0"/>
              </a:rPr>
              <a:t> </a:t>
            </a:r>
            <a:r>
              <a:rPr lang="es-ES" sz="1800" b="1" spc="-10" dirty="0">
                <a:solidFill>
                  <a:srgbClr val="990033"/>
                </a:solidFill>
                <a:effectLst/>
                <a:latin typeface="Tahoma" panose="020B0604030504040204" pitchFamily="34" charset="0"/>
                <a:ea typeface="Lucida Sans Unicode" panose="020B0602030504020204" pitchFamily="34" charset="0"/>
              </a:rPr>
              <a:t>sobre</a:t>
            </a:r>
            <a:r>
              <a:rPr lang="es-ES" sz="1800" b="1" spc="-35" dirty="0">
                <a:solidFill>
                  <a:srgbClr val="990033"/>
                </a:solidFill>
                <a:effectLst/>
                <a:latin typeface="Tahoma" panose="020B0604030504040204" pitchFamily="34" charset="0"/>
                <a:ea typeface="Lucida Sans Unicode" panose="020B0602030504020204" pitchFamily="34" charset="0"/>
              </a:rPr>
              <a:t> </a:t>
            </a:r>
            <a:r>
              <a:rPr lang="es-ES" sz="1800" b="1" spc="-10" dirty="0">
                <a:solidFill>
                  <a:srgbClr val="990033"/>
                </a:solidFill>
                <a:effectLst/>
                <a:latin typeface="Tahoma" panose="020B0604030504040204" pitchFamily="34" charset="0"/>
                <a:ea typeface="Lucida Sans Unicode" panose="020B0602030504020204" pitchFamily="34" charset="0"/>
              </a:rPr>
              <a:t>la</a:t>
            </a:r>
            <a:r>
              <a:rPr lang="es-ES" sz="1800" b="1" spc="-40" dirty="0">
                <a:solidFill>
                  <a:srgbClr val="990033"/>
                </a:solidFill>
                <a:effectLst/>
                <a:latin typeface="Tahoma" panose="020B0604030504040204" pitchFamily="34" charset="0"/>
                <a:ea typeface="Lucida Sans Unicode" panose="020B0602030504020204" pitchFamily="34" charset="0"/>
              </a:rPr>
              <a:t> </a:t>
            </a:r>
            <a:r>
              <a:rPr lang="es-ES" sz="1800" b="1" spc="-10" dirty="0">
                <a:solidFill>
                  <a:srgbClr val="990033"/>
                </a:solidFill>
                <a:effectLst/>
                <a:latin typeface="Tahoma" panose="020B0604030504040204" pitchFamily="34" charset="0"/>
                <a:ea typeface="Lucida Sans Unicode" panose="020B0602030504020204" pitchFamily="34" charset="0"/>
              </a:rPr>
              <a:t>práctica</a:t>
            </a:r>
            <a:r>
              <a:rPr lang="es-ES" sz="1800" b="1" spc="-35" dirty="0">
                <a:solidFill>
                  <a:srgbClr val="990033"/>
                </a:solidFill>
                <a:effectLst/>
                <a:latin typeface="Tahoma" panose="020B0604030504040204" pitchFamily="34" charset="0"/>
                <a:ea typeface="Lucida Sans Unicode" panose="020B0602030504020204" pitchFamily="34" charset="0"/>
              </a:rPr>
              <a:t> </a:t>
            </a:r>
            <a:r>
              <a:rPr lang="es-ES" sz="1800" spc="-10" dirty="0">
                <a:effectLst/>
                <a:latin typeface="Tahoma" panose="020B0604030504040204" pitchFamily="34" charset="0"/>
                <a:ea typeface="Lucida Sans Unicode" panose="020B0602030504020204" pitchFamily="34" charset="0"/>
              </a:rPr>
              <a:t>como</a:t>
            </a:r>
            <a:r>
              <a:rPr lang="es-ES" sz="1800" spc="-40" dirty="0">
                <a:effectLst/>
                <a:latin typeface="Tahoma" panose="020B0604030504040204" pitchFamily="34" charset="0"/>
                <a:ea typeface="Lucida Sans Unicode" panose="020B0602030504020204" pitchFamily="34" charset="0"/>
              </a:rPr>
              <a:t> </a:t>
            </a:r>
            <a:r>
              <a:rPr lang="es-ES" sz="1800" spc="-10" dirty="0">
                <a:effectLst/>
                <a:latin typeface="Tahoma" panose="020B0604030504040204" pitchFamily="34" charset="0"/>
                <a:ea typeface="Lucida Sans Unicode" panose="020B0602030504020204" pitchFamily="34" charset="0"/>
              </a:rPr>
              <a:t>una</a:t>
            </a:r>
            <a:r>
              <a:rPr lang="es-ES" sz="1800" spc="-40" dirty="0">
                <a:effectLst/>
                <a:latin typeface="Tahoma" panose="020B0604030504040204" pitchFamily="34" charset="0"/>
                <a:ea typeface="Lucida Sans Unicode" panose="020B0602030504020204" pitchFamily="34" charset="0"/>
              </a:rPr>
              <a:t> </a:t>
            </a:r>
            <a:r>
              <a:rPr lang="es-ES" sz="1800" spc="-10" dirty="0">
                <a:effectLst/>
                <a:latin typeface="Tahoma" panose="020B0604030504040204" pitchFamily="34" charset="0"/>
                <a:ea typeface="Lucida Sans Unicode" panose="020B0602030504020204" pitchFamily="34" charset="0"/>
              </a:rPr>
              <a:t>actividad</a:t>
            </a:r>
            <a:r>
              <a:rPr lang="es-ES" sz="1800" spc="-35" dirty="0">
                <a:effectLst/>
                <a:latin typeface="Tahoma" panose="020B0604030504040204" pitchFamily="34" charset="0"/>
                <a:ea typeface="Lucida Sans Unicode" panose="020B0602030504020204" pitchFamily="34" charset="0"/>
              </a:rPr>
              <a:t> </a:t>
            </a:r>
            <a:r>
              <a:rPr lang="es-ES" sz="1800" spc="-10" dirty="0">
                <a:effectLst/>
                <a:latin typeface="Tahoma" panose="020B0604030504040204" pitchFamily="34" charset="0"/>
                <a:ea typeface="Lucida Sans Unicode" panose="020B0602030504020204" pitchFamily="34" charset="0"/>
              </a:rPr>
              <a:t>inherente</a:t>
            </a:r>
            <a:r>
              <a:rPr lang="es-ES" sz="1800" spc="-40" dirty="0">
                <a:effectLst/>
                <a:latin typeface="Tahoma" panose="020B0604030504040204" pitchFamily="34" charset="0"/>
                <a:ea typeface="Lucida Sans Unicode" panose="020B0602030504020204" pitchFamily="34" charset="0"/>
              </a:rPr>
              <a:t> </a:t>
            </a:r>
            <a:r>
              <a:rPr lang="es-ES" sz="1800" spc="-25" dirty="0">
                <a:effectLst/>
                <a:latin typeface="Tahoma" panose="020B0604030504040204" pitchFamily="34" charset="0"/>
                <a:ea typeface="Lucida Sans Unicode" panose="020B0602030504020204" pitchFamily="34" charset="0"/>
              </a:rPr>
              <a:t>al </a:t>
            </a:r>
            <a:r>
              <a:rPr lang="es-ES" sz="1800" dirty="0">
                <a:effectLst/>
                <a:latin typeface="Tahoma" panose="020B0604030504040204" pitchFamily="34" charset="0"/>
                <a:ea typeface="Tahoma" panose="020B0604030504040204" pitchFamily="34" charset="0"/>
              </a:rPr>
              <a:t>trabajo</a:t>
            </a:r>
            <a:r>
              <a:rPr lang="es-ES" sz="1800" spc="4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docente</a:t>
            </a:r>
            <a:r>
              <a:rPr lang="es-ES" sz="1800" spc="5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que</a:t>
            </a:r>
            <a:r>
              <a:rPr lang="es-ES" sz="1800" spc="4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contribuye</a:t>
            </a:r>
            <a:r>
              <a:rPr lang="es-ES" sz="1800" spc="5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a</a:t>
            </a:r>
            <a:r>
              <a:rPr lang="es-ES" sz="1800" spc="5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su</a:t>
            </a:r>
            <a:r>
              <a:rPr lang="es-ES" sz="1800" spc="45"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mejora.</a:t>
            </a:r>
          </a:p>
          <a:p>
            <a:pPr lvl="0" algn="just">
              <a:lnSpc>
                <a:spcPts val="1600"/>
              </a:lnSpc>
              <a:spcBef>
                <a:spcPts val="830"/>
              </a:spcBef>
              <a:buClr>
                <a:srgbClr val="F09546"/>
              </a:buClr>
              <a:buSzPts val="1100"/>
              <a:tabLst>
                <a:tab pos="995045" algn="l"/>
              </a:tabLst>
            </a:pPr>
            <a:endParaRPr lang="es-MX" sz="1800" dirty="0">
              <a:effectLst/>
              <a:latin typeface="Tahoma" panose="020B0604030504040204" pitchFamily="34" charset="0"/>
              <a:ea typeface="Tahoma" panose="020B0604030504040204" pitchFamily="34" charset="0"/>
            </a:endParaRPr>
          </a:p>
          <a:p>
            <a:pPr lvl="0" algn="just">
              <a:lnSpc>
                <a:spcPts val="1600"/>
              </a:lnSpc>
              <a:spcBef>
                <a:spcPts val="250"/>
              </a:spcBef>
              <a:buClr>
                <a:srgbClr val="F09546"/>
              </a:buClr>
              <a:buSzPts val="1100"/>
              <a:tabLst>
                <a:tab pos="995045" algn="l"/>
              </a:tabLst>
            </a:pPr>
            <a:r>
              <a:rPr lang="es-ES" sz="1800" b="1" spc="0" dirty="0">
                <a:solidFill>
                  <a:srgbClr val="00B050"/>
                </a:solidFill>
                <a:effectLst/>
                <a:latin typeface="Tahoma" panose="020B0604030504040204" pitchFamily="34" charset="0"/>
                <a:ea typeface="Lucida Sans Unicode" panose="020B0602030504020204" pitchFamily="34" charset="0"/>
              </a:rPr>
              <a:t>Reflexionar</a:t>
            </a:r>
            <a:r>
              <a:rPr lang="es-ES" sz="1800" spc="280" dirty="0">
                <a:effectLst/>
                <a:latin typeface="Tahoma" panose="020B0604030504040204" pitchFamily="34" charset="0"/>
                <a:ea typeface="Lucida Sans Unicode" panose="020B0602030504020204" pitchFamily="34" charset="0"/>
              </a:rPr>
              <a:t> </a:t>
            </a:r>
            <a:r>
              <a:rPr lang="es-ES" sz="1800" spc="0" dirty="0">
                <a:effectLst/>
                <a:latin typeface="Tahoma" panose="020B0604030504040204" pitchFamily="34" charset="0"/>
                <a:ea typeface="Lucida Sans Unicode" panose="020B0602030504020204" pitchFamily="34" charset="0"/>
              </a:rPr>
              <a:t>sobre</a:t>
            </a:r>
            <a:r>
              <a:rPr lang="es-ES" sz="1800" spc="285" dirty="0">
                <a:effectLst/>
                <a:latin typeface="Tahoma" panose="020B0604030504040204" pitchFamily="34" charset="0"/>
                <a:ea typeface="Lucida Sans Unicode" panose="020B0602030504020204" pitchFamily="34" charset="0"/>
              </a:rPr>
              <a:t> </a:t>
            </a:r>
            <a:r>
              <a:rPr lang="es-ES" sz="1800" spc="0" dirty="0">
                <a:effectLst/>
                <a:latin typeface="Tahoma" panose="020B0604030504040204" pitchFamily="34" charset="0"/>
                <a:ea typeface="Lucida Sans Unicode" panose="020B0602030504020204" pitchFamily="34" charset="0"/>
              </a:rPr>
              <a:t>diferentes</a:t>
            </a:r>
            <a:r>
              <a:rPr lang="es-ES" sz="1800" spc="280" dirty="0">
                <a:effectLst/>
                <a:latin typeface="Tahoma" panose="020B0604030504040204" pitchFamily="34" charset="0"/>
                <a:ea typeface="Lucida Sans Unicode" panose="020B0602030504020204" pitchFamily="34" charset="0"/>
              </a:rPr>
              <a:t> </a:t>
            </a:r>
            <a:r>
              <a:rPr lang="es-ES" sz="1800" spc="0" dirty="0">
                <a:effectLst/>
                <a:latin typeface="Tahoma" panose="020B0604030504040204" pitchFamily="34" charset="0"/>
                <a:ea typeface="Lucida Sans Unicode" panose="020B0602030504020204" pitchFamily="34" charset="0"/>
              </a:rPr>
              <a:t>estrategias</a:t>
            </a:r>
            <a:r>
              <a:rPr lang="es-ES" sz="1800" spc="275" dirty="0">
                <a:effectLst/>
                <a:latin typeface="Tahoma" panose="020B0604030504040204" pitchFamily="34" charset="0"/>
                <a:ea typeface="Lucida Sans Unicode" panose="020B0602030504020204" pitchFamily="34" charset="0"/>
              </a:rPr>
              <a:t> </a:t>
            </a:r>
            <a:r>
              <a:rPr lang="es-ES" sz="1800" spc="0" dirty="0">
                <a:effectLst/>
                <a:latin typeface="Tahoma" panose="020B0604030504040204" pitchFamily="34" charset="0"/>
                <a:ea typeface="Lucida Sans Unicode" panose="020B0602030504020204" pitchFamily="34" charset="0"/>
              </a:rPr>
              <a:t>que</a:t>
            </a:r>
            <a:r>
              <a:rPr lang="es-ES" sz="1800" spc="285" dirty="0">
                <a:effectLst/>
                <a:latin typeface="Tahoma" panose="020B0604030504040204" pitchFamily="34" charset="0"/>
                <a:ea typeface="Lucida Sans Unicode" panose="020B0602030504020204" pitchFamily="34" charset="0"/>
              </a:rPr>
              <a:t> </a:t>
            </a:r>
            <a:r>
              <a:rPr lang="es-ES" sz="1800" b="1" spc="0" dirty="0">
                <a:solidFill>
                  <a:srgbClr val="00B050"/>
                </a:solidFill>
                <a:effectLst/>
                <a:latin typeface="Tahoma" panose="020B0604030504040204" pitchFamily="34" charset="0"/>
                <a:ea typeface="Lucida Sans Unicode" panose="020B0602030504020204" pitchFamily="34" charset="0"/>
              </a:rPr>
              <a:t>permitan</a:t>
            </a:r>
            <a:r>
              <a:rPr lang="es-ES" sz="1800" b="1" spc="280" dirty="0">
                <a:solidFill>
                  <a:srgbClr val="00B050"/>
                </a:solidFill>
                <a:effectLst/>
                <a:latin typeface="Tahoma" panose="020B0604030504040204" pitchFamily="34" charset="0"/>
                <a:ea typeface="Lucida Sans Unicode" panose="020B0602030504020204" pitchFamily="34" charset="0"/>
              </a:rPr>
              <a:t> </a:t>
            </a:r>
            <a:r>
              <a:rPr lang="es-ES" sz="1800" b="1" spc="0" dirty="0">
                <a:solidFill>
                  <a:srgbClr val="00B050"/>
                </a:solidFill>
                <a:effectLst/>
                <a:latin typeface="Tahoma" panose="020B0604030504040204" pitchFamily="34" charset="0"/>
                <a:ea typeface="Lucida Sans Unicode" panose="020B0602030504020204" pitchFamily="34" charset="0"/>
              </a:rPr>
              <a:t>al</a:t>
            </a:r>
            <a:r>
              <a:rPr lang="es-ES" sz="1800" b="1" spc="280" dirty="0">
                <a:solidFill>
                  <a:srgbClr val="00B050"/>
                </a:solidFill>
                <a:effectLst/>
                <a:latin typeface="Tahoma" panose="020B0604030504040204" pitchFamily="34" charset="0"/>
                <a:ea typeface="Lucida Sans Unicode" panose="020B0602030504020204" pitchFamily="34" charset="0"/>
              </a:rPr>
              <a:t> </a:t>
            </a:r>
            <a:r>
              <a:rPr lang="es-ES" sz="1800" b="1" spc="-10" dirty="0">
                <a:solidFill>
                  <a:srgbClr val="00B050"/>
                </a:solidFill>
                <a:effectLst/>
                <a:latin typeface="Tahoma" panose="020B0604030504040204" pitchFamily="34" charset="0"/>
                <a:ea typeface="Lucida Sans Unicode" panose="020B0602030504020204" pitchFamily="34" charset="0"/>
              </a:rPr>
              <a:t>colectivo</a:t>
            </a:r>
            <a:r>
              <a:rPr lang="es-MX" b="1" dirty="0">
                <a:solidFill>
                  <a:srgbClr val="00B050"/>
                </a:solidFill>
                <a:latin typeface="Tahoma" panose="020B0604030504040204" pitchFamily="34" charset="0"/>
                <a:ea typeface="Lucida Sans Unicode" panose="020B0602030504020204" pitchFamily="34" charset="0"/>
              </a:rPr>
              <a:t> </a:t>
            </a:r>
            <a:r>
              <a:rPr lang="es-ES" sz="1800" b="1" dirty="0">
                <a:solidFill>
                  <a:srgbClr val="00B050"/>
                </a:solidFill>
                <a:effectLst/>
                <a:latin typeface="Tahoma" panose="020B0604030504040204" pitchFamily="34" charset="0"/>
                <a:ea typeface="Tahoma" panose="020B0604030504040204" pitchFamily="34" charset="0"/>
              </a:rPr>
              <a:t>compartir</a:t>
            </a:r>
            <a:r>
              <a:rPr lang="es-ES" sz="1800" b="1" spc="5" dirty="0">
                <a:solidFill>
                  <a:srgbClr val="00B050"/>
                </a:solidFill>
                <a:effectLst/>
                <a:latin typeface="Tahoma" panose="020B0604030504040204" pitchFamily="34" charset="0"/>
                <a:ea typeface="Tahoma" panose="020B0604030504040204" pitchFamily="34" charset="0"/>
              </a:rPr>
              <a:t> </a:t>
            </a:r>
            <a:r>
              <a:rPr lang="es-ES" sz="1800" b="1" dirty="0">
                <a:solidFill>
                  <a:srgbClr val="00B050"/>
                </a:solidFill>
                <a:effectLst/>
                <a:latin typeface="Tahoma" panose="020B0604030504040204" pitchFamily="34" charset="0"/>
                <a:ea typeface="Tahoma" panose="020B0604030504040204" pitchFamily="34" charset="0"/>
              </a:rPr>
              <a:t>experiencias</a:t>
            </a:r>
            <a:r>
              <a:rPr lang="es-ES" sz="1800" spc="10" dirty="0">
                <a:solidFill>
                  <a:srgbClr val="00B050"/>
                </a:solidFill>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del</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trabajo</a:t>
            </a:r>
            <a:r>
              <a:rPr lang="es-ES" sz="1800" spc="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que</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realizan</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en</a:t>
            </a:r>
            <a:r>
              <a:rPr lang="es-ES" sz="1800" spc="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las</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aulas,</a:t>
            </a:r>
            <a:r>
              <a:rPr lang="es-ES" sz="1800" spc="1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para</a:t>
            </a:r>
            <a:r>
              <a:rPr lang="es-ES" sz="1800" spc="5"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aprender</a:t>
            </a:r>
            <a:r>
              <a:rPr lang="es-MX" spc="-10" dirty="0">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del</a:t>
            </a:r>
            <a:r>
              <a:rPr lang="es-ES" sz="1800" spc="-8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intercambio</a:t>
            </a:r>
            <a:r>
              <a:rPr lang="es-ES" sz="1800" spc="-8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dialógico</a:t>
            </a:r>
            <a:r>
              <a:rPr lang="es-ES" sz="1800" spc="-80"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con</a:t>
            </a:r>
            <a:r>
              <a:rPr lang="es-ES" sz="1800" spc="-75" dirty="0">
                <a:effectLst/>
                <a:latin typeface="Tahoma" panose="020B0604030504040204" pitchFamily="34" charset="0"/>
                <a:ea typeface="Tahoma" panose="020B0604030504040204" pitchFamily="34" charset="0"/>
              </a:rPr>
              <a:t> </a:t>
            </a:r>
            <a:r>
              <a:rPr lang="es-ES" sz="1800" dirty="0">
                <a:effectLst/>
                <a:latin typeface="Tahoma" panose="020B0604030504040204" pitchFamily="34" charset="0"/>
                <a:ea typeface="Tahoma" panose="020B0604030504040204" pitchFamily="34" charset="0"/>
              </a:rPr>
              <a:t>sus</a:t>
            </a:r>
            <a:r>
              <a:rPr lang="es-ES" sz="1800" spc="-80"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pares.</a:t>
            </a:r>
            <a:endParaRPr lang="es-MX" sz="1800" dirty="0">
              <a:effectLst/>
              <a:latin typeface="Tahoma" panose="020B0604030504040204" pitchFamily="34" charset="0"/>
              <a:ea typeface="Tahoma" panose="020B0604030504040204" pitchFamily="34" charset="0"/>
            </a:endParaRPr>
          </a:p>
        </p:txBody>
      </p:sp>
      <p:pic>
        <p:nvPicPr>
          <p:cNvPr id="1030" name="Picture 6" descr="Como parte de la colaboración interinstitucional, #PolicíasEstatales  coadyuvaron con agentes de la Fiscalía General de Justicia del Estado de  México y autoridades del Gobierno Federal en el traslado ...">
            <a:extLst>
              <a:ext uri="{FF2B5EF4-FFF2-40B4-BE49-F238E27FC236}">
                <a16:creationId xmlns:a16="http://schemas.microsoft.com/office/drawing/2014/main" id="{7B74EECA-FD2D-483B-A7D5-3DB39583BF9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0188" b="25175"/>
          <a:stretch/>
        </p:blipFill>
        <p:spPr bwMode="auto">
          <a:xfrm>
            <a:off x="4556871" y="2583979"/>
            <a:ext cx="442890" cy="44098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Como parte de la colaboración interinstitucional, #PolicíasEstatales  coadyuvaron con agentes de la Fiscalía General de Justicia del Estado de  México y autoridades del Gobierno Federal en el traslado ...">
            <a:extLst>
              <a:ext uri="{FF2B5EF4-FFF2-40B4-BE49-F238E27FC236}">
                <a16:creationId xmlns:a16="http://schemas.microsoft.com/office/drawing/2014/main" id="{8759990F-836A-4381-A71E-63F84489061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0188" b="25175"/>
          <a:stretch/>
        </p:blipFill>
        <p:spPr bwMode="auto">
          <a:xfrm>
            <a:off x="4587608" y="3333810"/>
            <a:ext cx="442890" cy="440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891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305BF9F-DE7B-C893-10D4-92F0B747D64A}"/>
              </a:ext>
            </a:extLst>
          </p:cNvPr>
          <p:cNvPicPr>
            <a:picLocks noChangeAspect="1"/>
          </p:cNvPicPr>
          <p:nvPr/>
        </p:nvPicPr>
        <p:blipFill>
          <a:blip r:embed="rId2"/>
          <a:stretch>
            <a:fillRect/>
          </a:stretch>
        </p:blipFill>
        <p:spPr>
          <a:xfrm>
            <a:off x="582133" y="1038804"/>
            <a:ext cx="6741042" cy="437030"/>
          </a:xfrm>
          <a:prstGeom prst="rect">
            <a:avLst/>
          </a:prstGeom>
        </p:spPr>
      </p:pic>
      <p:graphicFrame>
        <p:nvGraphicFramePr>
          <p:cNvPr id="3" name="Diagrama 2">
            <a:extLst>
              <a:ext uri="{FF2B5EF4-FFF2-40B4-BE49-F238E27FC236}">
                <a16:creationId xmlns:a16="http://schemas.microsoft.com/office/drawing/2014/main" id="{7CC0AC81-2709-4416-B6B2-11178F5547FF}"/>
              </a:ext>
            </a:extLst>
          </p:cNvPr>
          <p:cNvGraphicFramePr/>
          <p:nvPr>
            <p:extLst>
              <p:ext uri="{D42A27DB-BD31-4B8C-83A1-F6EECF244321}">
                <p14:modId xmlns:p14="http://schemas.microsoft.com/office/powerpoint/2010/main" val="1624950314"/>
              </p:ext>
            </p:extLst>
          </p:nvPr>
        </p:nvGraphicFramePr>
        <p:xfrm>
          <a:off x="1631950" y="1466310"/>
          <a:ext cx="8864600" cy="48106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619427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A70E92B-F8B7-2A92-575E-43D6DC2FED76}"/>
              </a:ext>
            </a:extLst>
          </p:cNvPr>
          <p:cNvSpPr txBox="1"/>
          <p:nvPr/>
        </p:nvSpPr>
        <p:spPr>
          <a:xfrm>
            <a:off x="228600" y="967639"/>
            <a:ext cx="11582400" cy="1477328"/>
          </a:xfrm>
          <a:prstGeom prst="rect">
            <a:avLst/>
          </a:prstGeom>
          <a:noFill/>
        </p:spPr>
        <p:txBody>
          <a:bodyPr wrap="square">
            <a:spAutoFit/>
          </a:bodyPr>
          <a:lstStyle/>
          <a:p>
            <a:r>
              <a:rPr lang="es-ES" dirty="0">
                <a:latin typeface="Tahoma" panose="020B0604030504040204" pitchFamily="34" charset="0"/>
                <a:ea typeface="Tahoma" panose="020B0604030504040204" pitchFamily="34" charset="0"/>
              </a:rPr>
              <a:t>E</a:t>
            </a:r>
            <a:r>
              <a:rPr lang="es-ES" sz="1800" dirty="0">
                <a:effectLst/>
                <a:latin typeface="Tahoma" panose="020B0604030504040204" pitchFamily="34" charset="0"/>
                <a:ea typeface="Tahoma" panose="020B0604030504040204" pitchFamily="34" charset="0"/>
              </a:rPr>
              <a:t>xisten diversas herramientas para propiciar la reflexión sobre la </a:t>
            </a:r>
            <a:r>
              <a:rPr lang="es-ES" sz="1800" spc="-10" dirty="0">
                <a:effectLst/>
                <a:latin typeface="Tahoma" panose="020B0604030504040204" pitchFamily="34" charset="0"/>
                <a:ea typeface="Tahoma" panose="020B0604030504040204" pitchFamily="34" charset="0"/>
              </a:rPr>
              <a:t>práctica,</a:t>
            </a:r>
            <a:r>
              <a:rPr lang="es-ES" sz="1800" spc="-45"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cada</a:t>
            </a:r>
            <a:r>
              <a:rPr lang="es-ES" sz="1800" spc="-45"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colectivo</a:t>
            </a:r>
            <a:r>
              <a:rPr lang="es-ES" sz="1800" spc="-45"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puede</a:t>
            </a:r>
            <a:r>
              <a:rPr lang="es-ES" sz="1800" spc="-45"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desarrollar</a:t>
            </a:r>
            <a:r>
              <a:rPr lang="es-ES" sz="1800" spc="-45"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las</a:t>
            </a:r>
            <a:r>
              <a:rPr lang="es-ES" sz="1800" spc="-45"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que</a:t>
            </a:r>
            <a:r>
              <a:rPr lang="es-ES" sz="1800" spc="-45"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mejor</a:t>
            </a:r>
            <a:r>
              <a:rPr lang="es-ES" sz="1800" spc="-45"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se</a:t>
            </a:r>
            <a:r>
              <a:rPr lang="es-ES" sz="1800" spc="-45"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adapten</a:t>
            </a:r>
            <a:r>
              <a:rPr lang="es-ES" sz="1800" spc="-45"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a</a:t>
            </a:r>
            <a:r>
              <a:rPr lang="es-ES" sz="1800" spc="-45"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sus</a:t>
            </a:r>
            <a:r>
              <a:rPr lang="es-ES" sz="1800" spc="-45" dirty="0">
                <a:effectLst/>
                <a:latin typeface="Tahoma" panose="020B0604030504040204" pitchFamily="34" charset="0"/>
                <a:ea typeface="Tahoma" panose="020B0604030504040204" pitchFamily="34" charset="0"/>
              </a:rPr>
              <a:t> </a:t>
            </a:r>
            <a:r>
              <a:rPr lang="es-ES" sz="1800" spc="-10" dirty="0">
                <a:effectLst/>
                <a:latin typeface="Tahoma" panose="020B0604030504040204" pitchFamily="34" charset="0"/>
                <a:ea typeface="Tahoma" panose="020B0604030504040204" pitchFamily="34" charset="0"/>
              </a:rPr>
              <a:t>características </a:t>
            </a:r>
            <a:r>
              <a:rPr lang="es-ES" sz="1800" dirty="0">
                <a:effectLst/>
                <a:latin typeface="Tahoma" panose="020B0604030504040204" pitchFamily="34" charset="0"/>
                <a:ea typeface="Tahoma" panose="020B0604030504040204" pitchFamily="34" charset="0"/>
              </a:rPr>
              <a:t>y realizarlas de manera sistemática para que esta sea parte inherente de su trabajo docente. Algunas estrategias pueden ser las siguientes:</a:t>
            </a:r>
            <a:endParaRPr lang="es-MX" sz="1800" dirty="0">
              <a:effectLst/>
              <a:latin typeface="Tahoma" panose="020B0604030504040204" pitchFamily="34" charset="0"/>
              <a:ea typeface="Tahoma" panose="020B0604030504040204" pitchFamily="34" charset="0"/>
            </a:endParaRPr>
          </a:p>
          <a:p>
            <a:endParaRPr lang="es-MX" sz="3600" b="1" dirty="0">
              <a:solidFill>
                <a:srgbClr val="996633"/>
              </a:solidFill>
            </a:endParaRPr>
          </a:p>
        </p:txBody>
      </p:sp>
      <p:graphicFrame>
        <p:nvGraphicFramePr>
          <p:cNvPr id="2" name="Diagrama 1">
            <a:extLst>
              <a:ext uri="{FF2B5EF4-FFF2-40B4-BE49-F238E27FC236}">
                <a16:creationId xmlns:a16="http://schemas.microsoft.com/office/drawing/2014/main" id="{75757DAA-F9B8-4CF9-8B8C-8DA5F04323FA}"/>
              </a:ext>
            </a:extLst>
          </p:cNvPr>
          <p:cNvGraphicFramePr/>
          <p:nvPr>
            <p:extLst>
              <p:ext uri="{D42A27DB-BD31-4B8C-83A1-F6EECF244321}">
                <p14:modId xmlns:p14="http://schemas.microsoft.com/office/powerpoint/2010/main" val="1586417958"/>
              </p:ext>
            </p:extLst>
          </p:nvPr>
        </p:nvGraphicFramePr>
        <p:xfrm>
          <a:off x="3048000" y="1880670"/>
          <a:ext cx="7112000" cy="45243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Explosión: 8 puntos 5">
            <a:extLst>
              <a:ext uri="{FF2B5EF4-FFF2-40B4-BE49-F238E27FC236}">
                <a16:creationId xmlns:a16="http://schemas.microsoft.com/office/drawing/2014/main" id="{F7F1D4D1-2248-42AA-B44A-B509B04B4033}"/>
              </a:ext>
            </a:extLst>
          </p:cNvPr>
          <p:cNvSpPr/>
          <p:nvPr/>
        </p:nvSpPr>
        <p:spPr>
          <a:xfrm>
            <a:off x="9039225" y="1952625"/>
            <a:ext cx="2400300" cy="2590800"/>
          </a:xfrm>
          <a:prstGeom prst="irregularSeal1">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algn="ctr"/>
            <a:endParaRPr lang="es-ES" sz="12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lgn="ctr"/>
            <a:r>
              <a:rPr lang="es-ES" sz="12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¿De</a:t>
            </a:r>
            <a:r>
              <a:rPr lang="es-ES" sz="1200" b="1" spc="-5"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s-ES" sz="12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qué</a:t>
            </a:r>
            <a:r>
              <a:rPr lang="es-ES" sz="1200" b="1" spc="-5"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s-ES" sz="12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otra</a:t>
            </a:r>
            <a:r>
              <a:rPr lang="es-ES" sz="1200" b="1" spc="-5"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s-ES" sz="12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forma</a:t>
            </a:r>
            <a:r>
              <a:rPr lang="es-ES" sz="1200" b="1" spc="-5"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s-ES" sz="12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podrían</a:t>
            </a:r>
            <a:r>
              <a:rPr lang="es-ES" sz="1200" b="1" spc="-5"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s-ES" sz="12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reflexionar</a:t>
            </a:r>
            <a:r>
              <a:rPr lang="es-ES" sz="1200" b="1" spc="-5"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s-ES" sz="12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sobre</a:t>
            </a:r>
            <a:r>
              <a:rPr lang="es-ES" sz="1200" b="1" spc="-5"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s-ES" sz="12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su </a:t>
            </a:r>
            <a:r>
              <a:rPr lang="es-ES" sz="1200" b="1" spc="-10" dirty="0">
                <a:solidFill>
                  <a:schemeClr val="tx1"/>
                </a:solidFill>
                <a:effectLst/>
                <a:latin typeface="Tahoma" panose="020B0604030504040204" pitchFamily="34" charset="0"/>
                <a:ea typeface="Tahoma" panose="020B0604030504040204" pitchFamily="34" charset="0"/>
                <a:cs typeface="Tahoma" panose="020B0604030504040204" pitchFamily="34" charset="0"/>
              </a:rPr>
              <a:t>práctica?</a:t>
            </a:r>
            <a:endParaRPr lang="es-MX" sz="1200" b="1"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algn="ctr"/>
            <a:endParaRPr lang="es-MX" dirty="0"/>
          </a:p>
        </p:txBody>
      </p:sp>
    </p:spTree>
    <p:extLst>
      <p:ext uri="{BB962C8B-B14F-4D97-AF65-F5344CB8AC3E}">
        <p14:creationId xmlns:p14="http://schemas.microsoft.com/office/powerpoint/2010/main" val="44664313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96</TotalTime>
  <Words>2345</Words>
  <Application>Microsoft Office PowerPoint</Application>
  <PresentationFormat>Panorámica</PresentationFormat>
  <Paragraphs>123</Paragraphs>
  <Slides>22</Slides>
  <Notes>1</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22</vt:i4>
      </vt:variant>
    </vt:vector>
  </HeadingPairs>
  <TitlesOfParts>
    <vt:vector size="33" baseType="lpstr">
      <vt:lpstr>Amasis MT Pro Black</vt:lpstr>
      <vt:lpstr>Aptos</vt:lpstr>
      <vt:lpstr>Aptos Display</vt:lpstr>
      <vt:lpstr>Arial</vt:lpstr>
      <vt:lpstr>Arial Black</vt:lpstr>
      <vt:lpstr>Arial MT</vt:lpstr>
      <vt:lpstr>Century Gothic</vt:lpstr>
      <vt:lpstr>Lucida Sans Unicode</vt:lpstr>
      <vt:lpstr>Tahoma</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Lenovo T460p</dc:creator>
  <cp:lastModifiedBy>GEM</cp:lastModifiedBy>
  <cp:revision>4</cp:revision>
  <dcterms:modified xsi:type="dcterms:W3CDTF">2026-02-23T00:36:25Z</dcterms:modified>
</cp:coreProperties>
</file>