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463" r:id="rId3"/>
    <p:sldId id="466" r:id="rId4"/>
    <p:sldId id="464" r:id="rId5"/>
    <p:sldId id="468" r:id="rId6"/>
    <p:sldId id="467" r:id="rId7"/>
    <p:sldId id="258" r:id="rId8"/>
    <p:sldId id="469" r:id="rId9"/>
    <p:sldId id="470" r:id="rId10"/>
    <p:sldId id="471" r:id="rId11"/>
    <p:sldId id="260" r:id="rId12"/>
    <p:sldId id="262" r:id="rId13"/>
    <p:sldId id="581" r:id="rId14"/>
    <p:sldId id="582" r:id="rId15"/>
    <p:sldId id="583" r:id="rId16"/>
    <p:sldId id="259" r:id="rId17"/>
    <p:sldId id="572" r:id="rId18"/>
    <p:sldId id="576" r:id="rId19"/>
    <p:sldId id="574" r:id="rId20"/>
    <p:sldId id="575" r:id="rId21"/>
    <p:sldId id="577" r:id="rId22"/>
    <p:sldId id="578" r:id="rId23"/>
    <p:sldId id="579" r:id="rId24"/>
    <p:sldId id="580" r:id="rId25"/>
    <p:sldId id="472" r:id="rId26"/>
    <p:sldId id="261" r:id="rId27"/>
    <p:sldId id="449" r:id="rId28"/>
    <p:sldId id="264" r:id="rId29"/>
    <p:sldId id="584" r:id="rId30"/>
    <p:sldId id="585" r:id="rId31"/>
    <p:sldId id="586" r:id="rId32"/>
    <p:sldId id="587" r:id="rId33"/>
    <p:sldId id="448" r:id="rId34"/>
    <p:sldId id="263" r:id="rId35"/>
    <p:sldId id="265" r:id="rId36"/>
    <p:sldId id="446" r:id="rId37"/>
    <p:sldId id="452" r:id="rId38"/>
    <p:sldId id="453" r:id="rId39"/>
    <p:sldId id="454" r:id="rId40"/>
    <p:sldId id="335" r:id="rId4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FFE5F8"/>
    <a:srgbClr val="3B69BB"/>
    <a:srgbClr val="FFE5E5"/>
    <a:srgbClr val="FFF3F3"/>
    <a:srgbClr val="EFF5FB"/>
    <a:srgbClr val="538034"/>
    <a:srgbClr val="FFC000"/>
    <a:srgbClr val="E3DE00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87" autoAdjust="0"/>
  </p:normalViewPr>
  <p:slideViewPr>
    <p:cSldViewPr snapToGrid="0" showGuides="1">
      <p:cViewPr varScale="1">
        <p:scale>
          <a:sx n="67" d="100"/>
          <a:sy n="67" d="100"/>
        </p:scale>
        <p:origin x="828" y="72"/>
      </p:cViewPr>
      <p:guideLst>
        <p:guide orient="horz" pos="220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7458D-D380-4AFD-9A07-CECE5CD467E9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DCA0E-33D6-40C9-A54F-E00952586CA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5801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1723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05490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628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9847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897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6018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41992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55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5002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828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0"/>
            </a:lvl2pPr>
            <a:lvl3pPr marL="914411" indent="0">
              <a:buNone/>
              <a:defRPr sz="1200"/>
            </a:lvl3pPr>
            <a:lvl4pPr marL="1371617" indent="0">
              <a:buNone/>
              <a:defRPr sz="1000"/>
            </a:lvl4pPr>
            <a:lvl5pPr marL="1828823" indent="0">
              <a:buNone/>
              <a:defRPr sz="1000"/>
            </a:lvl5pPr>
            <a:lvl6pPr marL="2286029" indent="0">
              <a:buNone/>
              <a:defRPr sz="1000"/>
            </a:lvl6pPr>
            <a:lvl7pPr marL="2743234" indent="0">
              <a:buNone/>
              <a:defRPr sz="1000"/>
            </a:lvl7pPr>
            <a:lvl8pPr marL="3200440" indent="0">
              <a:buNone/>
              <a:defRPr sz="1000"/>
            </a:lvl8pPr>
            <a:lvl9pPr marL="3657646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5359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D0D4C-1117-4372-9B98-6D8D1D3EAD24}" type="datetimeFigureOut">
              <a:rPr lang="es-MX" smtClean="0"/>
              <a:t>22/06/2026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A6B9B-A281-4E77-A3C0-7B771265423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556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4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30.pn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image" Target="../media/image29.png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24" Type="http://schemas.openxmlformats.org/officeDocument/2006/relationships/image" Target="../media/image51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E07002D-4991-66B9-7ECD-7937A412CD6A}"/>
              </a:ext>
            </a:extLst>
          </p:cNvPr>
          <p:cNvSpPr txBox="1"/>
          <p:nvPr/>
        </p:nvSpPr>
        <p:spPr>
          <a:xfrm>
            <a:off x="828675" y="965082"/>
            <a:ext cx="101298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002060"/>
                </a:solidFill>
              </a:rPr>
              <a:t>Orientaciones para la Preparación de la Octava Sesión Ordinaria del Consejo Técnico Escolar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3D88131-86E2-7B8E-FC8C-70DF6F5332BE}"/>
              </a:ext>
            </a:extLst>
          </p:cNvPr>
          <p:cNvSpPr txBox="1"/>
          <p:nvPr/>
        </p:nvSpPr>
        <p:spPr>
          <a:xfrm>
            <a:off x="9966299" y="4227640"/>
            <a:ext cx="19844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rgbClr val="002060"/>
                </a:solidFill>
              </a:rPr>
              <a:t>Ciclo Escolar 2025-2026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8A3AF3B-402C-95E0-60CD-8EDDC868E6C9}"/>
              </a:ext>
            </a:extLst>
          </p:cNvPr>
          <p:cNvSpPr txBox="1"/>
          <p:nvPr/>
        </p:nvSpPr>
        <p:spPr>
          <a:xfrm>
            <a:off x="227040" y="4657547"/>
            <a:ext cx="1984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rgbClr val="002060"/>
                </a:solidFill>
              </a:rPr>
              <a:t>Junio de 2026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1745F27-6375-88E9-7938-A72D5160D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800" y="2165411"/>
            <a:ext cx="7579587" cy="426351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E1B1A64-85E9-0B01-BA34-4B84DB4B29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606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ADEAE5D-1337-C911-8150-2D3FAEC435DB}"/>
              </a:ext>
            </a:extLst>
          </p:cNvPr>
          <p:cNvSpPr txBox="1"/>
          <p:nvPr/>
        </p:nvSpPr>
        <p:spPr>
          <a:xfrm>
            <a:off x="3049191" y="358259"/>
            <a:ext cx="6093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COMUNIDAD PARA MEJORAR JUNTOS</a:t>
            </a:r>
            <a:endParaRPr lang="es-MX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56AF37B-8359-A1BE-3434-F7D31DB1A6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891" t="15401" r="8946" b="6645"/>
          <a:stretch>
            <a:fillRect/>
          </a:stretch>
        </p:blipFill>
        <p:spPr>
          <a:xfrm>
            <a:off x="1059656" y="727591"/>
            <a:ext cx="10072687" cy="59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57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291C3681-CC5C-9A54-6F3F-F8A7BEAB3FED}"/>
              </a:ext>
            </a:extLst>
          </p:cNvPr>
          <p:cNvSpPr txBox="1"/>
          <p:nvPr/>
        </p:nvSpPr>
        <p:spPr>
          <a:xfrm>
            <a:off x="687953" y="1154876"/>
            <a:ext cx="1081609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Para finalizar, se les sugiere compartir las fortalezas que cada directivo reconoce en su colectivo</a:t>
            </a:r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pero también es necesario que, </a:t>
            </a:r>
            <a:r>
              <a:rPr lang="es-MX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como figuras de acompañamiento</a:t>
            </a:r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MX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sigan trabajando con sus maestras y maestros</a:t>
            </a:r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Si hay algún aspecto que sea necesario consolidar en la mayoría de los colectivos, dialoguen cómo pueden mejorarlo y si pueden sumar ideas y esfuerzos para desarrollar acciones en el siguiente ciclo escolar.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55C931B-9EF8-2572-F68B-E610E09DD2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3B09C08-7D28-F821-239E-C24E4656D9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45" y="2786093"/>
            <a:ext cx="6934148" cy="390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47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95FC66B-6DB8-5A94-6197-C17231D486D2}"/>
              </a:ext>
            </a:extLst>
          </p:cNvPr>
          <p:cNvSpPr txBox="1"/>
          <p:nvPr/>
        </p:nvSpPr>
        <p:spPr>
          <a:xfrm>
            <a:off x="1358344" y="1124793"/>
            <a:ext cx="9272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C00000"/>
                </a:solidFill>
                <a:latin typeface="Arial Black" panose="020B0A04020102020204" pitchFamily="34" charset="0"/>
              </a:rPr>
              <a:t>Preparación de la Octava Sesión Ordinaria del CTE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16ADE28-95C2-2E8F-DF37-C32F3A8FE8FA}"/>
              </a:ext>
            </a:extLst>
          </p:cNvPr>
          <p:cNvSpPr txBox="1"/>
          <p:nvPr/>
        </p:nvSpPr>
        <p:spPr>
          <a:xfrm>
            <a:off x="575109" y="1695857"/>
            <a:ext cx="10997766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esta última sesión del CTE existen varios puntos que pueden abordar para cerrar el ciclo escolar:</a:t>
            </a:r>
          </a:p>
          <a:p>
            <a:pPr algn="just"/>
            <a:r>
              <a:rPr lang="es-MX" sz="2200" b="0" i="0" u="none" strike="noStrike" baseline="0" dirty="0">
                <a:solidFill>
                  <a:srgbClr val="255C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22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Profundizar en los temas de interés que el colectivo determinó en su itinerario</a:t>
            </a:r>
            <a:r>
              <a:rPr lang="es-MX" sz="2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es-MX" sz="2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2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Realizar una evaluación final del logro alcanzado en los objetivos y metas de su Programa de mejora continua</a:t>
            </a:r>
            <a:r>
              <a:rPr lang="es-MX" sz="2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es-MX" sz="2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2200" b="1" i="0" u="none" strike="noStrike" baseline="0" dirty="0">
                <a:solidFill>
                  <a:srgbClr val="8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una reflexión colectiva sobre los procesos de aprendizaje de sus estudiantes y los retos que identifican para el siguiente ciclo escolar</a:t>
            </a:r>
            <a:r>
              <a:rPr lang="es-MX" sz="2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sz="2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2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Compartir experiencias sobre su Programa Analítico, su pertinencia y cómo mejorarlo en el siguiente ciclo escolar</a:t>
            </a:r>
            <a:r>
              <a:rPr lang="es-MX" sz="2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6513603-DE88-CE67-5A69-3B6B65C293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39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D4B92-D6C7-A2A2-6BF6-83824F30F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2EB6294-B7A1-0947-3C9C-D9A28AF2B5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08F1BC1-D240-AEC5-A889-B6930B9E69E2}"/>
              </a:ext>
            </a:extLst>
          </p:cNvPr>
          <p:cNvSpPr txBox="1"/>
          <p:nvPr/>
        </p:nvSpPr>
        <p:spPr>
          <a:xfrm>
            <a:off x="2711385" y="1135211"/>
            <a:ext cx="64290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rgbClr val="460046"/>
                </a:solidFill>
              </a:rPr>
              <a:t>El Programa de Mejora Continua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7E2F6FB-F660-59D4-521E-3ADDC3A05D55}"/>
              </a:ext>
            </a:extLst>
          </p:cNvPr>
          <p:cNvSpPr txBox="1"/>
          <p:nvPr/>
        </p:nvSpPr>
        <p:spPr>
          <a:xfrm>
            <a:off x="1236034" y="2228671"/>
            <a:ext cx="32645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u="sng" dirty="0">
                <a:solidFill>
                  <a:srgbClr val="42004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</a:t>
            </a:r>
            <a:r>
              <a:rPr lang="es-MX" sz="2400" b="1" dirty="0">
                <a:solidFill>
                  <a:srgbClr val="42004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leven a cabo la Evaluación </a:t>
            </a:r>
            <a:r>
              <a:rPr lang="es-MX" sz="2400" b="1" dirty="0">
                <a:solidFill>
                  <a:srgbClr val="42004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su PMC </a:t>
            </a:r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57E8486-B449-CD3D-5999-527A1ABF5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641" y="3543300"/>
            <a:ext cx="6440672" cy="251085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A5C7F3E-C258-FA76-8985-637D472CA027}"/>
              </a:ext>
            </a:extLst>
          </p:cNvPr>
          <p:cNvSpPr txBox="1"/>
          <p:nvPr/>
        </p:nvSpPr>
        <p:spPr>
          <a:xfrm>
            <a:off x="7795048" y="2246922"/>
            <a:ext cx="32645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Comuniquen sus avances y logros.</a:t>
            </a:r>
          </a:p>
        </p:txBody>
      </p:sp>
    </p:spTree>
    <p:extLst>
      <p:ext uri="{BB962C8B-B14F-4D97-AF65-F5344CB8AC3E}">
        <p14:creationId xmlns:p14="http://schemas.microsoft.com/office/powerpoint/2010/main" val="118253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979D1-10D3-3754-4831-1DB6427E6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8F80BD-7986-8EDC-E6C9-3C8F6DBC13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1EB9F67-DD8E-5615-0169-08C734EF2BC1}"/>
              </a:ext>
            </a:extLst>
          </p:cNvPr>
          <p:cNvSpPr txBox="1"/>
          <p:nvPr/>
        </p:nvSpPr>
        <p:spPr>
          <a:xfrm>
            <a:off x="2682810" y="1043018"/>
            <a:ext cx="64290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rgbClr val="460046"/>
                </a:solidFill>
              </a:rPr>
              <a:t>El Programa de Mejora Continua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B353F27-3ADC-F34D-851E-239E5ECE10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764" t="28448" r="14454" b="32700"/>
          <a:stretch>
            <a:fillRect/>
          </a:stretch>
        </p:blipFill>
        <p:spPr>
          <a:xfrm>
            <a:off x="1471611" y="1767285"/>
            <a:ext cx="9029702" cy="459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97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E8EDF-B0AB-8CF6-9DC5-E91A89C28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06F883E-503A-6551-8B15-B3D4C75796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3A8F86B-DA76-34C7-BF28-FBEFEE33443A}"/>
              </a:ext>
            </a:extLst>
          </p:cNvPr>
          <p:cNvSpPr txBox="1"/>
          <p:nvPr/>
        </p:nvSpPr>
        <p:spPr>
          <a:xfrm>
            <a:off x="2881477" y="1083777"/>
            <a:ext cx="64290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rgbClr val="460046"/>
                </a:solidFill>
              </a:rPr>
              <a:t>El Programa de Mejora Continua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325F397-0A24-0CD8-891D-BDB51362C7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586" t="66258" r="15859" b="8522"/>
          <a:stretch>
            <a:fillRect/>
          </a:stretch>
        </p:blipFill>
        <p:spPr>
          <a:xfrm>
            <a:off x="735042" y="1767285"/>
            <a:ext cx="10721915" cy="394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74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4B8681F-E4BC-5EC4-D931-FA2966AA0043}"/>
              </a:ext>
            </a:extLst>
          </p:cNvPr>
          <p:cNvSpPr txBox="1"/>
          <p:nvPr/>
        </p:nvSpPr>
        <p:spPr>
          <a:xfrm>
            <a:off x="804267" y="1153105"/>
            <a:ext cx="1058346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Es importante que </a:t>
            </a:r>
            <a:r>
              <a:rPr lang="es-MX" sz="20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figuras de acompañamiento promuevan </a:t>
            </a:r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también, en la última sesión del año, </a:t>
            </a:r>
            <a:r>
              <a:rPr lang="es-MX" sz="20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diálogo sobre sus estudiantes, sus aprendizajes, su práctica docente, sus retos y dificultades cotidianas</a:t>
            </a:r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Tener información de cómo cierran este ciclo, será un </a:t>
            </a:r>
            <a:r>
              <a:rPr lang="es-MX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insumo fundamental para el inicio del siguiente</a:t>
            </a:r>
            <a:r>
              <a:rPr lang="es-MX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C63AD47-FCCC-97C7-71DF-3C8D32A10A48}"/>
              </a:ext>
            </a:extLst>
          </p:cNvPr>
          <p:cNvGrpSpPr/>
          <p:nvPr/>
        </p:nvGrpSpPr>
        <p:grpSpPr>
          <a:xfrm>
            <a:off x="2814638" y="3045575"/>
            <a:ext cx="6920331" cy="2659320"/>
            <a:chOff x="842209" y="1579922"/>
            <a:chExt cx="7459580" cy="4313769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24B4FB21-2C50-CFB0-C535-3CA5989D1D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3206" r="49241"/>
            <a:stretch>
              <a:fillRect/>
            </a:stretch>
          </p:blipFill>
          <p:spPr>
            <a:xfrm>
              <a:off x="842210" y="1579922"/>
              <a:ext cx="7459579" cy="4313769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E3EFB3D9-938D-5EA9-BF3F-C54102EB2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6598" t="-3532" r="80172" b="84375"/>
            <a:stretch>
              <a:fillRect/>
            </a:stretch>
          </p:blipFill>
          <p:spPr>
            <a:xfrm>
              <a:off x="842209" y="1724301"/>
              <a:ext cx="794085" cy="826395"/>
            </a:xfrm>
            <a:prstGeom prst="rect">
              <a:avLst/>
            </a:prstGeom>
          </p:spPr>
        </p:pic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FFD5AF05-7869-1911-7DF3-8D6A31EA35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15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C61-5F82-2051-EA62-4BD5D17F5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60">
            <a:extLst>
              <a:ext uri="{FF2B5EF4-FFF2-40B4-BE49-F238E27FC236}">
                <a16:creationId xmlns:a16="http://schemas.microsoft.com/office/drawing/2014/main" id="{C83CE9DF-9384-DF29-9D14-6759A76455B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295" y="6338047"/>
            <a:ext cx="12182705" cy="51859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9097432-F5A6-6DDE-C086-AE05ABB120D3}"/>
              </a:ext>
            </a:extLst>
          </p:cNvPr>
          <p:cNvSpPr txBox="1"/>
          <p:nvPr/>
        </p:nvSpPr>
        <p:spPr>
          <a:xfrm>
            <a:off x="2787470" y="1697709"/>
            <a:ext cx="65993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s-MX" sz="1800" b="1" dirty="0">
                <a:solidFill>
                  <a:srgbClr val="9F2C15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ALUMNAS Y ALUMNOS GANADORES DE OCI 2026 ETAPA DE ENTIDAD</a:t>
            </a:r>
            <a:endParaRPr lang="es-MX" sz="1200" dirty="0">
              <a:solidFill>
                <a:srgbClr val="9F2C15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5431294-DD97-C7B0-9CDF-19F97AD898B9}"/>
              </a:ext>
            </a:extLst>
          </p:cNvPr>
          <p:cNvGraphicFramePr>
            <a:graphicFrameLocks noGrp="1"/>
          </p:cNvGraphicFramePr>
          <p:nvPr/>
        </p:nvGraphicFramePr>
        <p:xfrm>
          <a:off x="223997" y="2455187"/>
          <a:ext cx="11726271" cy="3601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372">
                  <a:extLst>
                    <a:ext uri="{9D8B030D-6E8A-4147-A177-3AD203B41FA5}">
                      <a16:colId xmlns:a16="http://schemas.microsoft.com/office/drawing/2014/main" val="4163079875"/>
                    </a:ext>
                  </a:extLst>
                </a:gridCol>
                <a:gridCol w="1295533">
                  <a:extLst>
                    <a:ext uri="{9D8B030D-6E8A-4147-A177-3AD203B41FA5}">
                      <a16:colId xmlns:a16="http://schemas.microsoft.com/office/drawing/2014/main" val="473552386"/>
                    </a:ext>
                  </a:extLst>
                </a:gridCol>
                <a:gridCol w="943975">
                  <a:extLst>
                    <a:ext uri="{9D8B030D-6E8A-4147-A177-3AD203B41FA5}">
                      <a16:colId xmlns:a16="http://schemas.microsoft.com/office/drawing/2014/main" val="4205197944"/>
                    </a:ext>
                  </a:extLst>
                </a:gridCol>
                <a:gridCol w="3640639">
                  <a:extLst>
                    <a:ext uri="{9D8B030D-6E8A-4147-A177-3AD203B41FA5}">
                      <a16:colId xmlns:a16="http://schemas.microsoft.com/office/drawing/2014/main" val="1958549149"/>
                    </a:ext>
                  </a:extLst>
                </a:gridCol>
                <a:gridCol w="3321764">
                  <a:extLst>
                    <a:ext uri="{9D8B030D-6E8A-4147-A177-3AD203B41FA5}">
                      <a16:colId xmlns:a16="http://schemas.microsoft.com/office/drawing/2014/main" val="3586189317"/>
                    </a:ext>
                  </a:extLst>
                </a:gridCol>
                <a:gridCol w="1889988">
                  <a:extLst>
                    <a:ext uri="{9D8B030D-6E8A-4147-A177-3AD203B41FA5}">
                      <a16:colId xmlns:a16="http://schemas.microsoft.com/office/drawing/2014/main" val="917539698"/>
                    </a:ext>
                  </a:extLst>
                </a:gridCol>
              </a:tblGrid>
              <a:tr h="417396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latin typeface="Aptos Narrow" panose="020B0004020202020204" pitchFamily="34" charset="0"/>
                        </a:rPr>
                        <a:t>NP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>
                          <a:latin typeface="Aptos Narrow" panose="020B0004020202020204" pitchFamily="34" charset="0"/>
                        </a:rPr>
                        <a:t>SECTOR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>
                          <a:latin typeface="Aptos Narrow" panose="020B0004020202020204" pitchFamily="34" charset="0"/>
                        </a:rPr>
                        <a:t>ZONA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latin typeface="Aptos Narrow" panose="020B0004020202020204" pitchFamily="34" charset="0"/>
                        </a:rPr>
                        <a:t>NOMBRE DEL ALUMNO (A)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latin typeface="Aptos Narrow" panose="020B0004020202020204" pitchFamily="34" charset="0"/>
                        </a:rPr>
                        <a:t>NOMBRE DE LA ESCUELA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>
                          <a:latin typeface="Aptos Narrow" panose="020B0004020202020204" pitchFamily="34" charset="0"/>
                        </a:rPr>
                        <a:t>C.C.T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558999"/>
                  </a:ext>
                </a:extLst>
              </a:tr>
              <a:tr h="549043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Diana Paola Reyes Ramírez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Confederación Nacional Campesina</a:t>
                      </a:r>
                    </a:p>
                    <a:p>
                      <a:pPr algn="ctr"/>
                      <a:r>
                        <a:rPr lang="es-MX" sz="16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(URBANA)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15DPR0877F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778933"/>
                  </a:ext>
                </a:extLst>
              </a:tr>
              <a:tr h="597872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Esteban Zaid Lázaro Matadamas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Lic. Benito Juárez</a:t>
                      </a:r>
                    </a:p>
                    <a:p>
                      <a:pPr algn="ctr"/>
                      <a:r>
                        <a:rPr lang="es-MX" sz="16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(URBANA)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15DPR0465E</a:t>
                      </a:r>
                    </a:p>
                    <a:p>
                      <a:pPr algn="ctr"/>
                      <a:endParaRPr lang="es-MX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528440"/>
                  </a:ext>
                </a:extLst>
              </a:tr>
              <a:tr h="690968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XI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Valentina Damián García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15 de Septiembre</a:t>
                      </a:r>
                    </a:p>
                    <a:p>
                      <a:pPr algn="ctr"/>
                      <a:r>
                        <a:rPr lang="es-MX" sz="16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(URBANA)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15DPR3023D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749138"/>
                  </a:ext>
                </a:extLst>
              </a:tr>
              <a:tr h="664184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XII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Melanie Sofía Hernández Gómez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Dr. Gustavo Baz Prada</a:t>
                      </a:r>
                    </a:p>
                    <a:p>
                      <a:pPr algn="ctr"/>
                      <a:r>
                        <a:rPr lang="es-MX" sz="16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(URBANA)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15DPR1696C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614965"/>
                  </a:ext>
                </a:extLst>
              </a:tr>
              <a:tr h="652035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XIII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Alan Felipe Cortés Corona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Leona Vicario</a:t>
                      </a:r>
                    </a:p>
                    <a:p>
                      <a:pPr algn="ctr"/>
                      <a:r>
                        <a:rPr lang="es-MX" sz="160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(PARTICULAR)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/>
                        <a:t>15PPR3773J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336886"/>
                  </a:ext>
                </a:extLst>
              </a:tr>
            </a:tbl>
          </a:graphicData>
        </a:graphic>
      </p:graphicFrame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33DAC411-0119-F59E-D8CF-7D4EA2402A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F8A478A-9DE6-239B-3D28-D1578C1B8BBF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05467FD9-60DB-D66A-3FD0-C0D3C55334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D90CD1A4-6386-28DA-A28E-1FB938B1B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F43395B0-2E20-B679-1CBF-2329AF89A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B46AC0BE-C2F4-EFA1-8B77-2D2410EE9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9BCE57E2-9FDB-9DCE-CB2C-F02227D0F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7B7C0F2F-EBE2-FA52-2751-B4AF99D55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1FA06732-DF95-43BA-A428-AAA5549A871E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A15906B7-9C85-864A-F14E-2167A90031E3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941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40" y="122141"/>
            <a:ext cx="6838778" cy="67894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0456332" y="162845"/>
            <a:ext cx="1577284" cy="41929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88EBDC6-D094-9323-720D-7895CED16302}"/>
              </a:ext>
            </a:extLst>
          </p:cNvPr>
          <p:cNvSpPr txBox="1"/>
          <p:nvPr/>
        </p:nvSpPr>
        <p:spPr>
          <a:xfrm>
            <a:off x="1459249" y="2113007"/>
            <a:ext cx="2358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Propósitos: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F0B1E4A-AFD3-0788-7E03-71870EF9DEB8}"/>
              </a:ext>
            </a:extLst>
          </p:cNvPr>
          <p:cNvSpPr txBox="1"/>
          <p:nvPr/>
        </p:nvSpPr>
        <p:spPr>
          <a:xfrm>
            <a:off x="1068692" y="2797271"/>
            <a:ext cx="972621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E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200" b="1" dirty="0">
                <a:latin typeface="Arial" panose="020B0604020202020204" pitchFamily="34" charset="0"/>
                <a:cs typeface="Arial" panose="020B0604020202020204" pitchFamily="34" charset="0"/>
              </a:rPr>
              <a:t>Conformar el Comité Académico de Zona y Sector.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200" b="1" dirty="0">
                <a:latin typeface="Arial" panose="020B0604020202020204" pitchFamily="34" charset="0"/>
                <a:cs typeface="Arial" panose="020B0604020202020204" pitchFamily="34" charset="0"/>
              </a:rPr>
              <a:t>Analizar y reflexionar </a:t>
            </a: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 como comunidad de aprendizaje sobre </a:t>
            </a:r>
            <a:r>
              <a:rPr lang="es-ES" sz="2200" b="1" dirty="0">
                <a:latin typeface="Arial" panose="020B0604020202020204" pitchFamily="34" charset="0"/>
                <a:cs typeface="Arial" panose="020B0604020202020204" pitchFamily="34" charset="0"/>
              </a:rPr>
              <a:t>los logros y áreas de oportunidad en la implementación del Plan de Estudio 2022,</a:t>
            </a: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s-ES" sz="2200" b="1" dirty="0">
                <a:latin typeface="Arial" panose="020B0604020202020204" pitchFamily="34" charset="0"/>
                <a:cs typeface="Arial" panose="020B0604020202020204" pitchFamily="34" charset="0"/>
              </a:rPr>
              <a:t>trazar estrategias y acciones de mejora.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4820255-85A9-98F8-B6E7-CE723467FA37}"/>
              </a:ext>
            </a:extLst>
          </p:cNvPr>
          <p:cNvSpPr txBox="1"/>
          <p:nvPr/>
        </p:nvSpPr>
        <p:spPr>
          <a:xfrm>
            <a:off x="3350528" y="1054458"/>
            <a:ext cx="54505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SESIÓN DEL COMITÉ ACADÉMICO </a:t>
            </a:r>
            <a:endParaRPr lang="es-MX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788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5889D-0508-F1AD-327D-4A5C0E248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60">
            <a:extLst>
              <a:ext uri="{FF2B5EF4-FFF2-40B4-BE49-F238E27FC236}">
                <a16:creationId xmlns:a16="http://schemas.microsoft.com/office/drawing/2014/main" id="{16FD0D49-DB5E-C8C2-FDAF-1D1D9D4EAF0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295" y="6338047"/>
            <a:ext cx="12182705" cy="518599"/>
          </a:xfrm>
          <a:prstGeom prst="rect">
            <a:avLst/>
          </a:prstGeom>
        </p:spPr>
      </p:pic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319088B6-18F7-CD53-866B-42457E062C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EFA389FE-B670-15C7-0EF0-5D7C76838C16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7237BADE-A0D7-A58B-0F1D-760F37EEC1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34EAB340-0A54-2E31-03A9-7040166759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522E1848-E42F-8AEE-0ED6-4D1F28F18E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9E706F2B-7427-10E7-7FAC-E70A870F3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4B041E0E-FA6A-04B7-829A-EE2F32367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4E8D7781-127B-E04B-A90E-4F8695354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DD19839F-7FC0-94CD-2F51-E3FBB0922975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FCB9B5EA-C783-2428-ECBE-FE364BFEC5F3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41914185-E1BE-DACB-792E-7F5FD5F5CCB8}"/>
              </a:ext>
            </a:extLst>
          </p:cNvPr>
          <p:cNvSpPr txBox="1">
            <a:spLocks/>
          </p:cNvSpPr>
          <p:nvPr/>
        </p:nvSpPr>
        <p:spPr>
          <a:xfrm>
            <a:off x="685801" y="1651353"/>
            <a:ext cx="10652446" cy="4387608"/>
          </a:xfrm>
          <a:prstGeom prst="rect">
            <a:avLst/>
          </a:prstGeom>
        </p:spPr>
        <p:txBody>
          <a:bodyPr/>
          <a:lstStyle>
            <a:lvl1pPr marL="228603" indent="-228603" algn="l" defTabSz="91441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Los Comités Académicos de Zona y Sector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 revisaron aspectos fundamentales relacionados con el desempeño académico, las estrategias de intervención educativa y las acciones orientadas al logro de los aprendizajes de los estudiantes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Asimismo, </a:t>
            </a:r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favoreció la toma de decisiones colaborativas y la construcción de acuerdos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que contribuirán al fortalecimiento de la práctica y al cumplimiento de los objetivos educativos planteados para el siguiente  ciclo escolar.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trabajo desarrollado en esta Séptima Sesión representó un </a:t>
            </a:r>
            <a:r>
              <a:rPr lang="es-E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punto de partida para consolidar una cultura de análisis, corresponsabilidad y compromiso institucional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de cada una de las figuras que integra esta subdirección, a favor del fortalecimiento y mejora de los resultados educativos conforme a modelo educativo de la Nueva Escuela Mexicana. 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895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D4B39-FF2D-FF5C-C74A-B9B718231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4">
            <a:extLst>
              <a:ext uri="{FF2B5EF4-FFF2-40B4-BE49-F238E27FC236}">
                <a16:creationId xmlns:a16="http://schemas.microsoft.com/office/drawing/2014/main" id="{BBB91D27-3D47-2248-98A3-D3235A6FA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4" y="905271"/>
            <a:ext cx="7498821" cy="562411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23DB7E4-F051-C5BD-8992-7CEBF966AF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4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02B75-0779-C267-3144-6DAFE395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BDD1D16F-C2FD-441F-E98D-E1FF213D49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BA13C7E7-F47D-A389-2A46-F2ED1A50BF21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DA053FBA-7886-1ECF-157E-A1A4EEC4A3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FCC3920E-0B71-D383-B5A4-D688344CD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E74E1145-B5BA-BC25-FCED-8DE3098AB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E09C60B6-2322-57F8-0639-030481BD9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79E99FA2-0523-40F9-8CF7-A323EBB40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2367E068-FC5F-C10B-32DB-3E09E4F0D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D93292F5-45EE-9A81-8F4C-E57BA2A1AC0C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A78AC96-4CEB-0168-1C5C-88625BDFBEDF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AB537168-7454-92E7-AE87-52C9DE333DB1}"/>
              </a:ext>
            </a:extLst>
          </p:cNvPr>
          <p:cNvSpPr txBox="1"/>
          <p:nvPr/>
        </p:nvSpPr>
        <p:spPr>
          <a:xfrm>
            <a:off x="836586" y="1173721"/>
            <a:ext cx="14579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Logros:</a:t>
            </a:r>
            <a:endParaRPr lang="es-MX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F7D95ADF-3C93-3778-80C4-1A7596D1C7BD}"/>
              </a:ext>
            </a:extLst>
          </p:cNvPr>
          <p:cNvSpPr txBox="1">
            <a:spLocks/>
          </p:cNvSpPr>
          <p:nvPr/>
        </p:nvSpPr>
        <p:spPr>
          <a:xfrm>
            <a:off x="521390" y="1773395"/>
            <a:ext cx="10643490" cy="3842578"/>
          </a:xfrm>
          <a:prstGeom prst="rect">
            <a:avLst/>
          </a:prstGeom>
        </p:spPr>
        <p:txBody>
          <a:bodyPr>
            <a:normAutofit/>
          </a:bodyPr>
          <a:lstStyle>
            <a:lvl1pPr marL="228603" indent="-228603" algn="l" defTabSz="91441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participación coordinada de Supervisores Generales, Supervisores Escolares y Asesores Técnico Pedagógicos favoreció el </a:t>
            </a:r>
            <a:r>
              <a:rPr lang="es-MX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acompañamiento</a:t>
            </a: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las escuelas, </a:t>
            </a:r>
            <a:r>
              <a:rPr lang="es-MX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permitiendo identificar  necesidades prioritarias</a:t>
            </a: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orientadas  al </a:t>
            </a:r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fortalecimiento  de habilidades emocionales, cultura de paz y convivencia escolar, reconocimiento y manejo de emociones, círculos  de diálogos y mediación de conflictos</a:t>
            </a: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participación activa de los docentes 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en convocatorias de intercambios pedagógicos. </a:t>
            </a:r>
          </a:p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 positivo del uso de recursos didácticos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en el fortalecimiento de los procesos de aprendizaje de las y los alumnos. </a:t>
            </a:r>
          </a:p>
        </p:txBody>
      </p:sp>
    </p:spTree>
    <p:extLst>
      <p:ext uri="{BB962C8B-B14F-4D97-AF65-F5344CB8AC3E}">
        <p14:creationId xmlns:p14="http://schemas.microsoft.com/office/powerpoint/2010/main" val="22096987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EE558-6E78-FBDB-CF93-3E522730C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F0494792-E20D-7083-E081-CD3D26D367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3D44AF2-DE4F-878C-5E1B-173438597DA6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1E04D2D7-7BD4-334B-2360-1C41ACB63E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711D29F5-22A6-DE90-21A6-669832EB0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AB0C1E52-0836-41B2-0574-A5B9C60AA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294F512E-B184-192E-9DDC-C7C94FFA6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6FF5AA72-EB14-8270-4C18-3A3C5FE23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A48BA493-0CC0-9A97-6A00-94FD048C3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DDD70101-8E0C-5E7B-8B99-E0DE24A59E7B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AD47D7A-0978-5D94-030E-9ADFB3866CB8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C6635D88-D300-524E-EFF7-6CA5AA6DDCF5}"/>
              </a:ext>
            </a:extLst>
          </p:cNvPr>
          <p:cNvSpPr txBox="1"/>
          <p:nvPr/>
        </p:nvSpPr>
        <p:spPr>
          <a:xfrm>
            <a:off x="836586" y="1173721"/>
            <a:ext cx="14579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Logros:</a:t>
            </a:r>
            <a:endParaRPr lang="es-MX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CA021F15-D607-962F-7988-4443F972FDF7}"/>
              </a:ext>
            </a:extLst>
          </p:cNvPr>
          <p:cNvSpPr txBox="1">
            <a:spLocks/>
          </p:cNvSpPr>
          <p:nvPr/>
        </p:nvSpPr>
        <p:spPr>
          <a:xfrm>
            <a:off x="836586" y="1813227"/>
            <a:ext cx="10643490" cy="3112930"/>
          </a:xfrm>
          <a:prstGeom prst="rect">
            <a:avLst/>
          </a:prstGeom>
        </p:spPr>
        <p:txBody>
          <a:bodyPr>
            <a:normAutofit/>
          </a:bodyPr>
          <a:lstStyle>
            <a:lvl1pPr marL="228603" indent="-228603" algn="l" defTabSz="91441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uso de los recursos lúdicos apoyados por la inteligencia artificial (IA)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, orientada al desarrollo del pensamiento crítico, creativo y reflexivo  de las niñas y los niños; así como el diseño de paginas  o espacios digitales  para compartir evidencias o resultados.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Avances significativos en los procesos de lectura y escritura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en los alumnos de los grados iniciales.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 La existencia de un </a:t>
            </a: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colectivo docente participativo y comprometido 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que fortalece los </a:t>
            </a: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espacios de respeto y  trabajo colaborativo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60041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3860F-BD6E-4CC6-4994-D5E0387BA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277AFFE5-277A-CD1C-B1A5-45CEDCFF1C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137D7E57-F459-9559-4D09-6BC76A523B29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1F7C9440-B348-88D9-999A-EB676A799D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07D00540-D182-D573-1617-0F27EDB51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91ED413D-08FE-2E22-0E17-E6B1D5AE07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1E484E9F-BA3B-A136-E7DF-9D03884B9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EF28EBEE-C137-EA47-CBED-BBA84DE92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1BB15CE4-74D2-11AC-CCC1-C6267F66B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BF790619-0624-1459-4DDF-501F0C360F13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F823E14E-1D5D-CAD1-8A89-69A33CAD7319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6FF59E16-0FB4-52D7-AA87-C1D9323B4364}"/>
              </a:ext>
            </a:extLst>
          </p:cNvPr>
          <p:cNvSpPr txBox="1"/>
          <p:nvPr/>
        </p:nvSpPr>
        <p:spPr>
          <a:xfrm>
            <a:off x="836586" y="1173721"/>
            <a:ext cx="14579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Desafíos:</a:t>
            </a:r>
            <a:endParaRPr lang="es-MX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03C80871-EE5E-235E-3AF3-F2DD8FF4B57B}"/>
              </a:ext>
            </a:extLst>
          </p:cNvPr>
          <p:cNvSpPr txBox="1">
            <a:spLocks/>
          </p:cNvSpPr>
          <p:nvPr/>
        </p:nvSpPr>
        <p:spPr>
          <a:xfrm>
            <a:off x="716437" y="1819372"/>
            <a:ext cx="11001080" cy="4539916"/>
          </a:xfrm>
          <a:prstGeom prst="rect">
            <a:avLst/>
          </a:prstGeom>
        </p:spPr>
        <p:txBody>
          <a:bodyPr>
            <a:normAutofit/>
          </a:bodyPr>
          <a:lstStyle>
            <a:lvl1pPr marL="228603" indent="-228603" algn="l" defTabSz="91441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E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Transformar la práctica del Asesor Técnico Pedagógico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de un enfoque predominantemente administrativo </a:t>
            </a:r>
            <a:r>
              <a:rPr lang="es-E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hacia una función eminentemente académica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, fortaleciendo su liderazgo pedagógico, el acompañamiento a los docentes y la promoción de estrategias que contribuyan a la mejora de los aprendizajes y al desarrollo profesional de las comunidades escolares. </a:t>
            </a:r>
          </a:p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E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Fortalecer la apropiación de los elementos de la NEM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s-E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incorporarlos en la práctica educativa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favoreciendo la transformación y el logro de aprendizajes con un sentido comunitario. </a:t>
            </a:r>
          </a:p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Diseñar e implementar estrategias que permitan </a:t>
            </a:r>
            <a:r>
              <a:rPr 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combatir el rezago educativo y la inasistencia escolar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 Fortalecer </a:t>
            </a:r>
            <a:r>
              <a:rPr 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acciones que permitan consolidar el desarrollo de la lectura, escritura, la convivencia escolar, el dominio de las operaciones básicas, la promoción de buenos hábitos alimenticios y una cultura de sana convivencia</a:t>
            </a:r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buClr>
                <a:srgbClr val="D34817"/>
              </a:buClr>
              <a:buFont typeface="Wingdings" panose="05000000000000000000" pitchFamily="2" charset="2"/>
              <a:buChar char="§"/>
              <a:defRPr/>
            </a:pP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just" defTabSz="914400">
              <a:spcBef>
                <a:spcPts val="1200"/>
              </a:spcBef>
              <a:spcAft>
                <a:spcPts val="200"/>
              </a:spcAft>
              <a:buClr>
                <a:srgbClr val="D34817"/>
              </a:buClr>
              <a:buSzPct val="100000"/>
              <a:buFont typeface="Wingdings" panose="05000000000000000000" pitchFamily="2" charset="2"/>
              <a:buChar char="§"/>
              <a:defRPr/>
            </a:pP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46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93386-7B29-59A7-FE83-489CA1E4F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1A999C8E-8131-0942-F80B-0E901DDBFF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6C2EC51F-7F94-05D1-97FA-5B17E7DCB719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AC57F886-6E1D-A85A-D617-899CC1575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F37E2A38-23FB-8CE8-FEAA-F86EB056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9209DB4C-4ADA-1C0E-1180-8DA756CE9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6486F0F8-B7C3-BE9B-6F68-542D5FE4A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F2CD057E-0736-07B0-BCC9-60F629B44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47E61849-F978-29FF-0E07-ABFF94E2D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B8168A96-B28E-6C1F-19B8-2DAEA0A8C5F1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699AD6A4-EBF6-477F-8FD3-5375EC155901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4B686BDF-E361-E68E-FAE4-0869A7F735D7}"/>
              </a:ext>
            </a:extLst>
          </p:cNvPr>
          <p:cNvSpPr txBox="1"/>
          <p:nvPr/>
        </p:nvSpPr>
        <p:spPr>
          <a:xfrm>
            <a:off x="697624" y="1059016"/>
            <a:ext cx="337349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Propuestas de Mejora:</a:t>
            </a:r>
            <a:endParaRPr lang="es-MX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C39A5F8-77A6-D3F6-8F5A-0229C8206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418" y="1944667"/>
            <a:ext cx="11038395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3" indent="-228603" algn="l" defTabSz="91441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Fortalecer el trabajo por proyectos interdisciplinarios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promoviendo la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planeación colaborativa entre docentes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el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 de situaciones de aprendizaje contextualizadas.</a:t>
            </a:r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MX" alt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 Impulsar los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círculos de lectura en las familias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mediante la implementación de estrategias de participación familiar, el préstamo de materiales de lectura y la realización de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 que fomenten el hábito lector en el hogar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MX" alt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 Reforzar el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acompañamiento pedagógico a los estudiantes con mayores áreas de oportunidad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diseñando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planes de intervención 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específicos, brindando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asesorías focalizadas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 y dando seguimiento sistemático a sus avances académicos.</a:t>
            </a:r>
          </a:p>
          <a:p>
            <a:pPr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MX" alt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 Favorecer la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apropiación de la propuesta educativa de la NEM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promoviendo espacios de reflexión y formación continua que permitan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transformar sus principios y ejes articuladores en prácticas pedagógicas vivas y significativas dentro de las aulas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5444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2A275-B4A8-566B-1EC7-25CC528FD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Un reloj en el medio&#10;&#10;Descripción generada automáticamente con confianza baja">
            <a:extLst>
              <a:ext uri="{FF2B5EF4-FFF2-40B4-BE49-F238E27FC236}">
                <a16:creationId xmlns:a16="http://schemas.microsoft.com/office/drawing/2014/main" id="{2842B6F0-5DB7-F5C8-8748-157EF2FD9F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5" t="4445" r="54225" b="5765"/>
          <a:stretch/>
        </p:blipFill>
        <p:spPr bwMode="auto">
          <a:xfrm>
            <a:off x="343667" y="204206"/>
            <a:ext cx="707915" cy="7608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66F90AAB-EDF5-B856-7FF6-E88F25EB29D2}"/>
              </a:ext>
            </a:extLst>
          </p:cNvPr>
          <p:cNvCxnSpPr/>
          <p:nvPr/>
        </p:nvCxnSpPr>
        <p:spPr>
          <a:xfrm>
            <a:off x="2120797" y="2640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 descr="Texto&#10;&#10;Descripción generada automáticamente con confianza media">
            <a:extLst>
              <a:ext uri="{FF2B5EF4-FFF2-40B4-BE49-F238E27FC236}">
                <a16:creationId xmlns:a16="http://schemas.microsoft.com/office/drawing/2014/main" id="{1595F057-9784-F843-D068-4C83E9CF51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93" y="220374"/>
            <a:ext cx="1772660" cy="7011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 de texto 2">
            <a:extLst>
              <a:ext uri="{FF2B5EF4-FFF2-40B4-BE49-F238E27FC236}">
                <a16:creationId xmlns:a16="http://schemas.microsoft.com/office/drawing/2014/main" id="{95BD3C39-55E7-BF61-B939-61643BDFA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914" y="295194"/>
            <a:ext cx="11619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GOBIERNO DEL ESTADO DE MÉXICO</a:t>
            </a:r>
            <a:endParaRPr lang="es-MX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Cuadro de texto 2">
            <a:extLst>
              <a:ext uri="{FF2B5EF4-FFF2-40B4-BE49-F238E27FC236}">
                <a16:creationId xmlns:a16="http://schemas.microsoft.com/office/drawing/2014/main" id="{8C65F863-E4B1-B7CF-F0D9-4A96F450B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167" y="204351"/>
            <a:ext cx="22384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buNone/>
            </a:pPr>
            <a:r>
              <a:rPr lang="es-ES_tradnl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EDUCACIÓN</a:t>
            </a:r>
            <a:endParaRPr lang="es-MX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Cuadro de texto 2">
            <a:extLst>
              <a:ext uri="{FF2B5EF4-FFF2-40B4-BE49-F238E27FC236}">
                <a16:creationId xmlns:a16="http://schemas.microsoft.com/office/drawing/2014/main" id="{284146FA-7F36-9E84-2D18-36F9E64F9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625" y="621902"/>
            <a:ext cx="3781982" cy="18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buNone/>
            </a:pPr>
            <a:r>
              <a:rPr lang="es-ES_tradnl" sz="10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SECRETARÍA DE EDUCACIÓN, CIENCIA, TECNOLOGÍA E INNOVACIÓN</a:t>
            </a:r>
            <a:endParaRPr lang="es-MX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Cuadro de texto 2">
            <a:extLst>
              <a:ext uri="{FF2B5EF4-FFF2-40B4-BE49-F238E27FC236}">
                <a16:creationId xmlns:a16="http://schemas.microsoft.com/office/drawing/2014/main" id="{8A59B205-8E72-0FDC-4530-D0924999FA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707" y="302521"/>
            <a:ext cx="1217957" cy="4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>
                <a:gd name="adj" fmla="val 46592"/>
              </a:avLst>
            </a:prstTxWarp>
            <a:noAutofit/>
          </a:bodyPr>
          <a:lstStyle/>
          <a:p>
            <a:pPr>
              <a:buNone/>
            </a:pPr>
            <a:r>
              <a:rPr lang="es-ES_tradnl" sz="1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SEIEM</a:t>
            </a:r>
            <a:endParaRPr lang="es-MX" sz="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Cuadro de texto 2">
            <a:extLst>
              <a:ext uri="{FF2B5EF4-FFF2-40B4-BE49-F238E27FC236}">
                <a16:creationId xmlns:a16="http://schemas.microsoft.com/office/drawing/2014/main" id="{2AC43F80-2336-FC8B-D12F-9D9464DCB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1656" y="264029"/>
            <a:ext cx="2216792" cy="51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numCol="1" anchor="t" anchorCtr="0">
            <a:prstTxWarp prst="textPlain">
              <a:avLst/>
            </a:prstTxWarp>
            <a:noAutofit/>
          </a:bodyPr>
          <a:lstStyle/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DIRECCIÓN DE EDUCACIÓN ELEMENTAL</a:t>
            </a:r>
          </a:p>
          <a:p>
            <a:pPr algn="just"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SUBDIRECCIÓN DE EDUCACIÓN PRIMARIA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 LA REGIÓN DE NEZAHUALCÓYOTL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_tradnl" sz="5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SUBJEFATURA ACADÉMICA</a:t>
            </a:r>
            <a:endParaRPr lang="es-MX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2725862C-514B-3206-50AC-2E5CE3DA1A41}"/>
              </a:ext>
            </a:extLst>
          </p:cNvPr>
          <p:cNvCxnSpPr/>
          <p:nvPr/>
        </p:nvCxnSpPr>
        <p:spPr>
          <a:xfrm>
            <a:off x="4210082" y="234534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18837294-761F-5CAF-AE5F-EBA1B9C96DFC}"/>
              </a:ext>
            </a:extLst>
          </p:cNvPr>
          <p:cNvCxnSpPr/>
          <p:nvPr/>
        </p:nvCxnSpPr>
        <p:spPr>
          <a:xfrm>
            <a:off x="8054559" y="141629"/>
            <a:ext cx="0" cy="648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5EC21C4A-BBE2-040D-EBCA-F8B60FD713A2}"/>
              </a:ext>
            </a:extLst>
          </p:cNvPr>
          <p:cNvSpPr txBox="1"/>
          <p:nvPr/>
        </p:nvSpPr>
        <p:spPr>
          <a:xfrm>
            <a:off x="697624" y="1245108"/>
            <a:ext cx="337349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Propuestas de Mejora:</a:t>
            </a:r>
            <a:endParaRPr lang="es-MX" sz="2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DC7930B-047D-D7A7-EDE4-3F9009B75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418" y="1999552"/>
            <a:ext cx="1103839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3" indent="-228603" algn="l" defTabSz="914411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14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20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26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32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37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43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48" indent="-228603" algn="l" defTabSz="914411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Consolidar un equipo de trabajo académico integrado por los Asesores Técnico Pedagógicos de Sector y Zona Escolar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fortaleciendo la coordinación, el intercambio de experiencias y la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construcción de estrategias comunes para la mejora de los aprendizajes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  <a:p>
            <a:pPr lvl="0"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s-MX" alt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Diseñar y aplicar instrumentos de evaluación formativa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que permitan valorar el progreso de los estudiantes, identificar áreas de mejora </a:t>
            </a: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retroalimentar oportunamente la práctica docente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s-MX" altLang="es-MX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s-MX" altLang="es-MX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Retomar las academias como espacios permanentes de planificación, análisis y reflexión pedagógica</a:t>
            </a:r>
            <a:r>
              <a:rPr lang="es-MX" altLang="es-MX" sz="2000" dirty="0">
                <a:latin typeface="Arial" panose="020B0604020202020204" pitchFamily="34" charset="0"/>
                <a:cs typeface="Arial" panose="020B0604020202020204" pitchFamily="34" charset="0"/>
              </a:rPr>
              <a:t>, orientadas al intercambio de buenas prácticas, la toma de decisiones colegiadas y la construcción de estrategias de intervención educativa.</a:t>
            </a:r>
          </a:p>
        </p:txBody>
      </p:sp>
    </p:spTree>
    <p:extLst>
      <p:ext uri="{BB962C8B-B14F-4D97-AF65-F5344CB8AC3E}">
        <p14:creationId xmlns:p14="http://schemas.microsoft.com/office/powerpoint/2010/main" val="11032097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7F916-199B-C032-7932-FF6F9DC1A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3675475-81D3-DD18-1B3C-1C24E84DD5FB}"/>
              </a:ext>
            </a:extLst>
          </p:cNvPr>
          <p:cNvSpPr txBox="1"/>
          <p:nvPr/>
        </p:nvSpPr>
        <p:spPr>
          <a:xfrm>
            <a:off x="947143" y="1852421"/>
            <a:ext cx="10583465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i="0" u="none" strike="noStrike" baseline="0" dirty="0">
                <a:solidFill>
                  <a:srgbClr val="8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Experiencias de acompañamiento pedagógico. </a:t>
            </a:r>
            <a:r>
              <a:rPr lang="es-MX" sz="24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mirada a las acciones de la supervisión escolar para reflexionar sobre su práctica.</a:t>
            </a:r>
          </a:p>
          <a:p>
            <a:pPr algn="just"/>
            <a:endParaRPr lang="es-MX" sz="2000" b="0" i="0" u="none" strike="noStrike" baseline="0" dirty="0">
              <a:solidFill>
                <a:srgbClr val="12322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compartimos nuevas experiencias de supervisoras y supervisores sobre el acompañamiento pedagógico que realizan a los colectivos. Les invitamos a revisarlas y a realizar un ejercicio de reflexión sobre su práctica a partir de ellas.</a:t>
            </a:r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38E3C4A-121B-69BE-DCC1-65BB9EA3A0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98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C3FE49-5B55-6D32-8D25-E6FD38E1A5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742" t="32700" r="13398" b="29573"/>
          <a:stretch>
            <a:fillRect/>
          </a:stretch>
        </p:blipFill>
        <p:spPr>
          <a:xfrm>
            <a:off x="839068" y="1200150"/>
            <a:ext cx="10513864" cy="4300538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C25363B-79A0-714D-CFDD-C658C95107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93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0CB1ABF-FAC3-B670-DF61-CDF158648A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711" t="18109" r="20899" b="15192"/>
          <a:stretch>
            <a:fillRect/>
          </a:stretch>
        </p:blipFill>
        <p:spPr>
          <a:xfrm>
            <a:off x="1428751" y="985839"/>
            <a:ext cx="9529762" cy="546509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50EC6F3-0863-54B9-23CB-1D67E39B1E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856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CA430DD-FBD1-4EAF-2E30-B7F5279C9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383" t="20875" r="27695"/>
          <a:stretch>
            <a:fillRect/>
          </a:stretch>
        </p:blipFill>
        <p:spPr>
          <a:xfrm>
            <a:off x="1481138" y="1042988"/>
            <a:ext cx="9229724" cy="531046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1CF2766-EA8D-A053-5D5C-7C88692D80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7479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8024D-7433-D02B-9A5E-E4998044A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C09915F-AC58-45AA-1339-F5AB884B30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A47BA38-29FA-1653-3550-0293541394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914" t="18319" r="27695" b="16441"/>
          <a:stretch>
            <a:fillRect/>
          </a:stretch>
        </p:blipFill>
        <p:spPr>
          <a:xfrm>
            <a:off x="2171699" y="965082"/>
            <a:ext cx="7529513" cy="548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79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F4EC9-9C98-79CC-B292-7E5BA77AE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8114BFD-76A2-9547-4CC2-F99CC11081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804" t="20194" r="20313" b="67716"/>
          <a:stretch>
            <a:fillRect/>
          </a:stretch>
        </p:blipFill>
        <p:spPr>
          <a:xfrm>
            <a:off x="1014413" y="801081"/>
            <a:ext cx="7300912" cy="82867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6360A3F-C4A2-CD1D-3B8C-E3E1B3704CC4}"/>
              </a:ext>
            </a:extLst>
          </p:cNvPr>
          <p:cNvSpPr txBox="1"/>
          <p:nvPr/>
        </p:nvSpPr>
        <p:spPr>
          <a:xfrm>
            <a:off x="700736" y="1629756"/>
            <a:ext cx="102720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MX" sz="2200" b="1" i="0" u="none" strike="noStrike" baseline="0" dirty="0">
                <a:solidFill>
                  <a:srgbClr val="AE82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Estimadas directoras y supervisoras, estimados directores y supervisores:</a:t>
            </a:r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F16CC71-6054-080B-DE9E-6BEF995B0733}"/>
              </a:ext>
            </a:extLst>
          </p:cNvPr>
          <p:cNvSpPr txBox="1"/>
          <p:nvPr/>
        </p:nvSpPr>
        <p:spPr>
          <a:xfrm>
            <a:off x="778992" y="2458431"/>
            <a:ext cx="10115549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Octava Sesión Ordinaria </a:t>
            </a: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constituye una oportunidad invaluable para reflexionar colectivamente.</a:t>
            </a:r>
          </a:p>
          <a:p>
            <a:pPr algn="just"/>
            <a:endParaRPr lang="es-E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Es el momento idóneo para </a:t>
            </a:r>
            <a:r>
              <a:rPr lang="es-ES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contrastar los avances alcanzados frente a los desafíos que aún permanecen</a:t>
            </a: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, siempre con el objetivo firme de consolidar nuestras escuelas como verdaderas comunidades de aprendizaje comprometidas con el entorno.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3B77DE0-8546-9304-286B-74371001D2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74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ABF0D-476B-CA37-559E-1F24DB0A4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C9DB6B2-D883-62EE-CF8F-89C83B13F9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7C94074-CE12-09BC-807F-C50CA9AFC6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562" t="32492" r="26406" b="11856"/>
          <a:stretch>
            <a:fillRect/>
          </a:stretch>
        </p:blipFill>
        <p:spPr>
          <a:xfrm>
            <a:off x="1637109" y="1183224"/>
            <a:ext cx="8917781" cy="536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377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AAC24-D14F-8F15-9AE4-19CAC8341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261A772-5393-2C50-6A92-3238AE1A2B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8212B9E-DBCB-A4FC-8227-DB38D9D5DB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03" t="20611" r="31445" b="50530"/>
          <a:stretch>
            <a:fillRect/>
          </a:stretch>
        </p:blipFill>
        <p:spPr>
          <a:xfrm>
            <a:off x="1213003" y="1650206"/>
            <a:ext cx="9765994" cy="418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2164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B3D81-B304-11EA-7D3B-58B51B354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48AA3AE-7D36-109D-4C5D-4F99585273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2651B87-6AE6-61A0-9FA4-40A3835C6C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03" t="50051" r="31445" b="12482"/>
          <a:stretch>
            <a:fillRect/>
          </a:stretch>
        </p:blipFill>
        <p:spPr>
          <a:xfrm>
            <a:off x="1525007" y="1327354"/>
            <a:ext cx="9141985" cy="508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614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8E68F-2707-5987-D963-041618121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C82FB61-B842-9B8F-C0BC-05F2C6E35A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188" t="26878" r="22305" b="42663"/>
          <a:stretch>
            <a:fillRect/>
          </a:stretch>
        </p:blipFill>
        <p:spPr>
          <a:xfrm>
            <a:off x="1114425" y="1243011"/>
            <a:ext cx="9701213" cy="308368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1125C70-842A-E61A-FCDE-85347FEECE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2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0D62EAB-245D-97BE-8FBA-C31D3C627792}"/>
              </a:ext>
            </a:extLst>
          </p:cNvPr>
          <p:cNvSpPr txBox="1"/>
          <p:nvPr/>
        </p:nvSpPr>
        <p:spPr>
          <a:xfrm>
            <a:off x="1200150" y="1167110"/>
            <a:ext cx="967263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200" b="1" dirty="0">
                <a:solidFill>
                  <a:srgbClr val="8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29 de junio al 10 de julio </a:t>
            </a: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es un periodo en el que instan a la realización de </a:t>
            </a:r>
            <a:r>
              <a:rPr lang="es-MX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semanas culturales, deportivas y muestras pedagógica</a:t>
            </a: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s, para incentivar a padres de familia.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35DC426-CAB9-730B-7735-119A94838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72631"/>
            <a:ext cx="7034212" cy="395674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00ED18C-A908-C6F5-7EE3-F6327FDD15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3794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9E8909E-0C7E-AC3C-CD7D-41BFF9FE34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7" r="9614"/>
          <a:stretch>
            <a:fillRect/>
          </a:stretch>
        </p:blipFill>
        <p:spPr bwMode="auto">
          <a:xfrm>
            <a:off x="710127" y="700633"/>
            <a:ext cx="8301038" cy="607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80D9524-0EA6-4163-8068-2CF5081B068C}"/>
              </a:ext>
            </a:extLst>
          </p:cNvPr>
          <p:cNvSpPr txBox="1"/>
          <p:nvPr/>
        </p:nvSpPr>
        <p:spPr>
          <a:xfrm>
            <a:off x="926823" y="209413"/>
            <a:ext cx="457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8A0000"/>
                </a:solidFill>
                <a:latin typeface="Arial Black" panose="020B0A04020102020204" pitchFamily="34" charset="0"/>
              </a:rPr>
              <a:t>Término de Ciclo Escolar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47A35FD-9028-5BDE-2C66-460D73D67435}"/>
              </a:ext>
            </a:extLst>
          </p:cNvPr>
          <p:cNvSpPr txBox="1"/>
          <p:nvPr/>
        </p:nvSpPr>
        <p:spPr>
          <a:xfrm>
            <a:off x="7030996" y="224190"/>
            <a:ext cx="1980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8A0000"/>
                </a:solidFill>
                <a:latin typeface="Arial Black" panose="020B0A04020102020204" pitchFamily="34" charset="0"/>
              </a:rPr>
              <a:t>15 de julio</a:t>
            </a:r>
          </a:p>
        </p:txBody>
      </p:sp>
      <p:sp>
        <p:nvSpPr>
          <p:cNvPr id="4" name="Flecha: a la derecha 3">
            <a:extLst>
              <a:ext uri="{FF2B5EF4-FFF2-40B4-BE49-F238E27FC236}">
                <a16:creationId xmlns:a16="http://schemas.microsoft.com/office/drawing/2014/main" id="{A9FFBC8E-2682-E4EB-ECAB-8E6037950A70}"/>
              </a:ext>
            </a:extLst>
          </p:cNvPr>
          <p:cNvSpPr/>
          <p:nvPr/>
        </p:nvSpPr>
        <p:spPr>
          <a:xfrm>
            <a:off x="5666442" y="268522"/>
            <a:ext cx="728663" cy="343445"/>
          </a:xfrm>
          <a:prstGeom prst="rightArrow">
            <a:avLst>
              <a:gd name="adj1" fmla="val 50000"/>
              <a:gd name="adj2" fmla="val 16719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BDEF2EE-0946-4D40-0EBA-D2BC06AC592F}"/>
              </a:ext>
            </a:extLst>
          </p:cNvPr>
          <p:cNvSpPr txBox="1"/>
          <p:nvPr/>
        </p:nvSpPr>
        <p:spPr>
          <a:xfrm>
            <a:off x="9266637" y="1227368"/>
            <a:ext cx="249197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14 de julio Entrega de boletas y Certificados, puede haber festival de cierre. </a:t>
            </a:r>
          </a:p>
          <a:p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15 de julio clausura con cambios de escolta.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16 y 17 de julio Taller Intensivo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632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FEDCF-6F97-D838-8107-B8B3E3B1D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B5B470D-7B3E-62F1-B100-DC86C3BD1FA6}"/>
              </a:ext>
            </a:extLst>
          </p:cNvPr>
          <p:cNvSpPr txBox="1"/>
          <p:nvPr/>
        </p:nvSpPr>
        <p:spPr>
          <a:xfrm>
            <a:off x="834999" y="1370351"/>
            <a:ext cx="97005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200" b="1" dirty="0">
                <a:solidFill>
                  <a:srgbClr val="8A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Notas: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es-MX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No debe haber intervención por parte de los directores ante las actividades de las comunidades como celebraciones religiosas o de otra índole, menos manejo de dinero o cuotas. </a:t>
            </a:r>
          </a:p>
          <a:p>
            <a:pPr algn="just"/>
            <a:endParaRPr lang="es-MX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En las actividades de clausura no promover ni emplear pirotecnia.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es-MX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Es importante que las escuelas NO retengan documentos de las alumnas y alumnos (boletas, certificados, documentación personal).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250EF8D-9EA6-E21E-5F0D-10C0972019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960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103B3-CC3D-AC56-0EB5-0259BB5DC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8C11663-69CC-3280-4462-C958DA6ECE48}"/>
              </a:ext>
            </a:extLst>
          </p:cNvPr>
          <p:cNvSpPr txBox="1"/>
          <p:nvPr/>
        </p:nvSpPr>
        <p:spPr>
          <a:xfrm>
            <a:off x="1053571" y="1427501"/>
            <a:ext cx="1008485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Se realizará el Congreso internacional de Educación en el mes de agosto.</a:t>
            </a:r>
          </a:p>
          <a:p>
            <a:pPr algn="just"/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Aquellas personas que cuenten con algún trabajo representativo pueden inscribirse al registro para participar en este congreso. </a:t>
            </a:r>
          </a:p>
          <a:p>
            <a:pPr algn="just"/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Al congreso también asistirán los alumnos de las normales y de UPN (alumnos).</a:t>
            </a:r>
          </a:p>
          <a:p>
            <a:pPr algn="just"/>
            <a:endParaRPr lang="es-MX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De acuerdo con la convocatoria podrán ingresar experiencias docentes de buenas prácticas.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E65C823-5197-1C6A-38A7-30AB65B00C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862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FFE40-7845-AB5F-10D2-235B3F977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636B53D-D0A4-CCD0-0423-4B424D819BC6}"/>
              </a:ext>
            </a:extLst>
          </p:cNvPr>
          <p:cNvSpPr txBox="1"/>
          <p:nvPr/>
        </p:nvSpPr>
        <p:spPr>
          <a:xfrm>
            <a:off x="801555" y="1062844"/>
            <a:ext cx="1064273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El día 17 de agosto se realizará una Asesoría de Google, gestionada a través de la SECTI, sobre Inteligencia Artificial estaremos atentos a fechas y accesos.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Para el siguiente ciclo escolar hay que planear las actividades deportivas de tal modo que las paraestatales y estatales sean parte final de los procesos en las escuelas.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IMCUFIDE (Instituto Municipal de Cultura Física y Deporte de Toluca) realizará dos campamentos por parte de la SECTI, insta a torneos, actividades deportivas, y deberán contemplarse en la planeación para el próximo ciclo escolar.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Para el caso de que alguna escuela realice la invitación a la gobernadora, Dirección General, Dirección de Educación Elemental o Subdirección de Elemental, las invitaciones deberán enviarse por estructura.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El 31 de agosto inicia el ciclo escolar. Estaremos atentos al Diario Oficial de la Federación para emitir la información específica a las acciones de inicio de ciclo escolar 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82CEAAB-F55B-7FF0-B435-9D707DFF8B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126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BDA7D-EAD5-C5F7-72BC-BB30034CD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CD80B51-4058-8A4B-44A9-33A1782BF6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8EC7C79-02E4-3681-0C08-F91A52DAD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13" y="1145232"/>
            <a:ext cx="8120062" cy="456753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2E676B6-F838-CCF7-1FF9-EE29493733B1}"/>
              </a:ext>
            </a:extLst>
          </p:cNvPr>
          <p:cNvSpPr txBox="1"/>
          <p:nvPr/>
        </p:nvSpPr>
        <p:spPr>
          <a:xfrm>
            <a:off x="2050256" y="5892917"/>
            <a:ext cx="7986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¡¡¡Continuemos fomentando la lectura y la escritura!!!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848753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E8D06-031D-A8D2-AF73-D5B1A2E6C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9A52CBD-82EE-058B-530E-B64D9CBBD418}"/>
              </a:ext>
            </a:extLst>
          </p:cNvPr>
          <p:cNvSpPr txBox="1"/>
          <p:nvPr/>
        </p:nvSpPr>
        <p:spPr>
          <a:xfrm>
            <a:off x="3531394" y="1345763"/>
            <a:ext cx="51292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Pilares de la Reflexión Final</a:t>
            </a:r>
            <a:endParaRPr lang="es-MX" sz="2800" dirty="0">
              <a:solidFill>
                <a:srgbClr val="C00000"/>
              </a:solidFill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185F55CF-239C-B751-BEB2-897D8507B8C7}"/>
              </a:ext>
            </a:extLst>
          </p:cNvPr>
          <p:cNvSpPr/>
          <p:nvPr/>
        </p:nvSpPr>
        <p:spPr>
          <a:xfrm>
            <a:off x="840659" y="2413665"/>
            <a:ext cx="3254692" cy="3465872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Identidad Profesional</a:t>
            </a:r>
          </a:p>
          <a:p>
            <a:pPr algn="ctr"/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Reconocer cómo se ha transformado y fortalecido nuestra labor y vocación docente a lo largo de este trayecto formativo.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79304498-0CF8-4471-7AA7-0801D51FCB2C}"/>
              </a:ext>
            </a:extLst>
          </p:cNvPr>
          <p:cNvSpPr/>
          <p:nvPr/>
        </p:nvSpPr>
        <p:spPr>
          <a:xfrm>
            <a:off x="4468654" y="2413665"/>
            <a:ext cx="3254692" cy="3465872"/>
          </a:xfrm>
          <a:prstGeom prst="round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Responsabilidad</a:t>
            </a:r>
          </a:p>
          <a:p>
            <a:pPr algn="ctr"/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Asume de manera compartida el compromiso de guiar los procesos educativos enfocados en la excelencia pedagógica.</a:t>
            </a: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84316710-CC1C-AABE-B87B-12246F95A7CD}"/>
              </a:ext>
            </a:extLst>
          </p:cNvPr>
          <p:cNvSpPr/>
          <p:nvPr/>
        </p:nvSpPr>
        <p:spPr>
          <a:xfrm>
            <a:off x="8096649" y="2413665"/>
            <a:ext cx="3254692" cy="3465872"/>
          </a:xfrm>
          <a:prstGeom prst="roundRect">
            <a:avLst/>
          </a:prstGeom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200" b="1" dirty="0">
                <a:latin typeface="Arial" panose="020B0604020202020204" pitchFamily="34" charset="0"/>
                <a:cs typeface="Arial" panose="020B0604020202020204" pitchFamily="34" charset="0"/>
              </a:rPr>
              <a:t>Relaciones de Confianza</a:t>
            </a:r>
          </a:p>
          <a:p>
            <a:pPr algn="ctr"/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Cimentar lazos de mutuo apoyo y respeto entre los colectivos escolares para afrontar retos cotidianos con sinergia.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894FE45-9A71-B5AF-19DB-B2EDB26253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228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BE65B29C-C247-EA1F-ECFC-AA04DDB7562F}"/>
              </a:ext>
            </a:extLst>
          </p:cNvPr>
          <p:cNvGrpSpPr/>
          <p:nvPr/>
        </p:nvGrpSpPr>
        <p:grpSpPr>
          <a:xfrm>
            <a:off x="0" y="-32167"/>
            <a:ext cx="12232655" cy="727324"/>
            <a:chOff x="0" y="-32167"/>
            <a:chExt cx="12232655" cy="727324"/>
          </a:xfrm>
        </p:grpSpPr>
        <p:grpSp>
          <p:nvGrpSpPr>
            <p:cNvPr id="3" name="object 11">
              <a:extLst>
                <a:ext uri="{FF2B5EF4-FFF2-40B4-BE49-F238E27FC236}">
                  <a16:creationId xmlns:a16="http://schemas.microsoft.com/office/drawing/2014/main" id="{B9089C2F-C277-AC32-B32B-376E531AA329}"/>
                </a:ext>
              </a:extLst>
            </p:cNvPr>
            <p:cNvGrpSpPr/>
            <p:nvPr/>
          </p:nvGrpSpPr>
          <p:grpSpPr>
            <a:xfrm>
              <a:off x="0" y="25504"/>
              <a:ext cx="12232655" cy="669653"/>
              <a:chOff x="39225" y="50055"/>
              <a:chExt cx="13004800" cy="1033780"/>
            </a:xfrm>
          </p:grpSpPr>
          <p:sp>
            <p:nvSpPr>
              <p:cNvPr id="25" name="object 12">
                <a:extLst>
                  <a:ext uri="{FF2B5EF4-FFF2-40B4-BE49-F238E27FC236}">
                    <a16:creationId xmlns:a16="http://schemas.microsoft.com/office/drawing/2014/main" id="{576D96D2-4075-2939-D943-4971F688526B}"/>
                  </a:ext>
                </a:extLst>
              </p:cNvPr>
              <p:cNvSpPr/>
              <p:nvPr/>
            </p:nvSpPr>
            <p:spPr>
              <a:xfrm>
                <a:off x="39225" y="50055"/>
                <a:ext cx="13004800" cy="1033780"/>
              </a:xfrm>
              <a:custGeom>
                <a:avLst/>
                <a:gdLst/>
                <a:ahLst/>
                <a:cxnLst/>
                <a:rect l="l" t="t" r="r" b="b"/>
                <a:pathLst>
                  <a:path w="13004800" h="1033780">
                    <a:moveTo>
                      <a:pt x="13004800" y="0"/>
                    </a:moveTo>
                    <a:lnTo>
                      <a:pt x="0" y="0"/>
                    </a:lnTo>
                    <a:lnTo>
                      <a:pt x="0" y="1033323"/>
                    </a:lnTo>
                    <a:lnTo>
                      <a:pt x="13004800" y="1033323"/>
                    </a:lnTo>
                    <a:lnTo>
                      <a:pt x="13004800" y="0"/>
                    </a:lnTo>
                    <a:close/>
                  </a:path>
                </a:pathLst>
              </a:custGeom>
              <a:solidFill>
                <a:srgbClr val="86203C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pic>
            <p:nvPicPr>
              <p:cNvPr id="26" name="object 13">
                <a:extLst>
                  <a:ext uri="{FF2B5EF4-FFF2-40B4-BE49-F238E27FC236}">
                    <a16:creationId xmlns:a16="http://schemas.microsoft.com/office/drawing/2014/main" id="{65A3E9DA-BA3A-0A8D-CA7C-8D2CC7C975A0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42810" y="414165"/>
                <a:ext cx="713135" cy="325666"/>
              </a:xfrm>
              <a:prstGeom prst="rect">
                <a:avLst/>
              </a:prstGeom>
            </p:spPr>
          </p:pic>
        </p:grpSp>
        <p:sp>
          <p:nvSpPr>
            <p:cNvPr id="4" name="object 15">
              <a:extLst>
                <a:ext uri="{FF2B5EF4-FFF2-40B4-BE49-F238E27FC236}">
                  <a16:creationId xmlns:a16="http://schemas.microsoft.com/office/drawing/2014/main" id="{75013B29-9340-128E-3658-14BE21D2821B}"/>
                </a:ext>
              </a:extLst>
            </p:cNvPr>
            <p:cNvSpPr txBox="1"/>
            <p:nvPr/>
          </p:nvSpPr>
          <p:spPr>
            <a:xfrm>
              <a:off x="8961637" y="198027"/>
              <a:ext cx="3080723" cy="231474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5"/>
                </a:spcBef>
              </a:pPr>
              <a:r>
                <a:rPr sz="1400" b="1" spc="600" dirty="0">
                  <a:solidFill>
                    <a:srgbClr val="FFFFFF"/>
                  </a:solidFill>
                  <a:latin typeface="Arial"/>
                  <a:cs typeface="Arial"/>
                </a:rPr>
                <a:t>EDUCACIÓN</a:t>
              </a:r>
              <a:endParaRPr sz="1400" dirty="0">
                <a:latin typeface="Arial"/>
                <a:cs typeface="Arial"/>
              </a:endParaRPr>
            </a:p>
          </p:txBody>
        </p:sp>
        <p:sp>
          <p:nvSpPr>
            <p:cNvPr id="5" name="object 16">
              <a:extLst>
                <a:ext uri="{FF2B5EF4-FFF2-40B4-BE49-F238E27FC236}">
                  <a16:creationId xmlns:a16="http://schemas.microsoft.com/office/drawing/2014/main" id="{55408088-3A4C-87D8-CD24-85421541DD54}"/>
                </a:ext>
              </a:extLst>
            </p:cNvPr>
            <p:cNvSpPr txBox="1"/>
            <p:nvPr/>
          </p:nvSpPr>
          <p:spPr>
            <a:xfrm>
              <a:off x="8852345" y="429501"/>
              <a:ext cx="1973699" cy="180819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10"/>
                </a:spcBef>
              </a:pPr>
              <a:r>
                <a:rPr sz="500" spc="135" dirty="0">
                  <a:solidFill>
                    <a:srgbClr val="FFFFFF"/>
                  </a:solidFill>
                  <a:latin typeface="Verdana"/>
                  <a:cs typeface="Verdana"/>
                </a:rPr>
                <a:t>SECRETARÍA</a:t>
              </a:r>
              <a:r>
                <a:rPr sz="500" spc="-45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500" spc="175" dirty="0">
                  <a:solidFill>
                    <a:srgbClr val="FFFFFF"/>
                  </a:solidFill>
                  <a:latin typeface="Verdana"/>
                  <a:cs typeface="Verdana"/>
                </a:rPr>
                <a:t>DE</a:t>
              </a:r>
              <a:r>
                <a:rPr sz="500" spc="-40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500" spc="130" dirty="0">
                  <a:solidFill>
                    <a:srgbClr val="FFFFFF"/>
                  </a:solidFill>
                  <a:latin typeface="Verdana"/>
                  <a:cs typeface="Verdana"/>
                </a:rPr>
                <a:t>EDUCACIÓN,</a:t>
              </a:r>
              <a:r>
                <a:rPr sz="500" spc="-40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500" spc="90" dirty="0">
                  <a:solidFill>
                    <a:srgbClr val="FFFFFF"/>
                  </a:solidFill>
                  <a:latin typeface="Verdana"/>
                  <a:cs typeface="Verdana"/>
                </a:rPr>
                <a:t>CIENCIA,</a:t>
              </a:r>
              <a:r>
                <a:rPr sz="500" spc="-40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endParaRPr lang="es-MX" sz="500" spc="-40" dirty="0">
                <a:solidFill>
                  <a:srgbClr val="FFFFFF"/>
                </a:solidFill>
                <a:latin typeface="Verdana"/>
                <a:cs typeface="Verdana"/>
              </a:endParaRPr>
            </a:p>
            <a:p>
              <a:pPr marL="12700" algn="ctr">
                <a:lnSpc>
                  <a:spcPct val="100000"/>
                </a:lnSpc>
                <a:spcBef>
                  <a:spcPts val="110"/>
                </a:spcBef>
              </a:pPr>
              <a:r>
                <a:rPr sz="500" spc="155" dirty="0">
                  <a:solidFill>
                    <a:srgbClr val="FFFFFF"/>
                  </a:solidFill>
                  <a:latin typeface="Verdana"/>
                  <a:cs typeface="Verdana"/>
                </a:rPr>
                <a:t>TECNOLOGÍA</a:t>
              </a:r>
              <a:r>
                <a:rPr sz="500" spc="-40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500" spc="190" dirty="0">
                  <a:solidFill>
                    <a:srgbClr val="FFFFFF"/>
                  </a:solidFill>
                  <a:latin typeface="Verdana"/>
                  <a:cs typeface="Verdana"/>
                </a:rPr>
                <a:t>E</a:t>
              </a:r>
              <a:r>
                <a:rPr sz="500" spc="-45" dirty="0">
                  <a:solidFill>
                    <a:srgbClr val="FFFFFF"/>
                  </a:solidFill>
                  <a:latin typeface="Verdana"/>
                  <a:cs typeface="Verdana"/>
                </a:rPr>
                <a:t> </a:t>
              </a:r>
              <a:r>
                <a:rPr sz="500" spc="125" dirty="0">
                  <a:solidFill>
                    <a:srgbClr val="FFFFFF"/>
                  </a:solidFill>
                  <a:latin typeface="Verdana"/>
                  <a:cs typeface="Verdana"/>
                </a:rPr>
                <a:t>INNOVACIÓN</a:t>
              </a:r>
              <a:endParaRPr sz="500" dirty="0">
                <a:latin typeface="Verdana"/>
                <a:cs typeface="Verdana"/>
              </a:endParaRPr>
            </a:p>
          </p:txBody>
        </p:sp>
        <p:sp>
          <p:nvSpPr>
            <p:cNvPr id="6" name="object 17">
              <a:extLst>
                <a:ext uri="{FF2B5EF4-FFF2-40B4-BE49-F238E27FC236}">
                  <a16:creationId xmlns:a16="http://schemas.microsoft.com/office/drawing/2014/main" id="{AE737335-023E-648C-7245-34005D037727}"/>
                </a:ext>
              </a:extLst>
            </p:cNvPr>
            <p:cNvSpPr txBox="1"/>
            <p:nvPr/>
          </p:nvSpPr>
          <p:spPr>
            <a:xfrm>
              <a:off x="2038164" y="156717"/>
              <a:ext cx="1101725" cy="155812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900" b="1" spc="175" dirty="0">
                  <a:solidFill>
                    <a:srgbClr val="B88E57"/>
                  </a:solidFill>
                  <a:latin typeface="Verdana"/>
                  <a:cs typeface="Verdana"/>
                </a:rPr>
                <a:t>E</a:t>
              </a:r>
              <a:r>
                <a:rPr sz="900" b="1" spc="160" dirty="0">
                  <a:solidFill>
                    <a:srgbClr val="B88E57"/>
                  </a:solidFill>
                  <a:latin typeface="Verdana"/>
                  <a:cs typeface="Verdana"/>
                </a:rPr>
                <a:t>S</a:t>
              </a:r>
              <a:r>
                <a:rPr sz="900" b="1" spc="100" dirty="0">
                  <a:solidFill>
                    <a:srgbClr val="B88E57"/>
                  </a:solidFill>
                  <a:latin typeface="Verdana"/>
                  <a:cs typeface="Verdana"/>
                </a:rPr>
                <a:t>T</a:t>
              </a:r>
              <a:r>
                <a:rPr sz="900" b="1" spc="290" dirty="0">
                  <a:solidFill>
                    <a:srgbClr val="B88E57"/>
                  </a:solidFill>
                  <a:latin typeface="Verdana"/>
                  <a:cs typeface="Verdana"/>
                </a:rPr>
                <a:t>ADO</a:t>
              </a:r>
              <a:r>
                <a:rPr sz="900" b="1" spc="-40" dirty="0">
                  <a:solidFill>
                    <a:srgbClr val="B88E57"/>
                  </a:solidFill>
                  <a:latin typeface="Verdana"/>
                  <a:cs typeface="Verdana"/>
                </a:rPr>
                <a:t> </a:t>
              </a:r>
              <a:r>
                <a:rPr sz="900" b="1" spc="240" dirty="0">
                  <a:solidFill>
                    <a:srgbClr val="B88E57"/>
                  </a:solidFill>
                  <a:latin typeface="Verdana"/>
                  <a:cs typeface="Verdana"/>
                </a:rPr>
                <a:t>DE</a:t>
              </a:r>
              <a:endParaRPr sz="900" dirty="0">
                <a:latin typeface="Verdana"/>
                <a:cs typeface="Verdana"/>
              </a:endParaRPr>
            </a:p>
          </p:txBody>
        </p:sp>
        <p:sp>
          <p:nvSpPr>
            <p:cNvPr id="7" name="object 31">
              <a:extLst>
                <a:ext uri="{FF2B5EF4-FFF2-40B4-BE49-F238E27FC236}">
                  <a16:creationId xmlns:a16="http://schemas.microsoft.com/office/drawing/2014/main" id="{A0A3A765-C19C-228E-8DD9-D02A57D05ACE}"/>
                </a:ext>
              </a:extLst>
            </p:cNvPr>
            <p:cNvSpPr txBox="1"/>
            <p:nvPr/>
          </p:nvSpPr>
          <p:spPr>
            <a:xfrm>
              <a:off x="1863720" y="495070"/>
              <a:ext cx="1506147" cy="176329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1050" b="1" i="1" spc="-20" dirty="0">
                  <a:solidFill>
                    <a:srgbClr val="B88E57"/>
                  </a:solidFill>
                  <a:latin typeface="Arial"/>
                  <a:cs typeface="Arial"/>
                </a:rPr>
                <a:t>¡El</a:t>
              </a:r>
              <a:r>
                <a:rPr sz="1050" b="1" i="1" spc="-55" dirty="0">
                  <a:solidFill>
                    <a:srgbClr val="B88E57"/>
                  </a:solidFill>
                  <a:latin typeface="Arial"/>
                  <a:cs typeface="Arial"/>
                </a:rPr>
                <a:t> </a:t>
              </a:r>
              <a:r>
                <a:rPr sz="1050" b="1" i="1" spc="25" dirty="0">
                  <a:solidFill>
                    <a:srgbClr val="B88E57"/>
                  </a:solidFill>
                  <a:latin typeface="Arial"/>
                  <a:cs typeface="Arial"/>
                </a:rPr>
                <a:t>poder</a:t>
              </a:r>
              <a:r>
                <a:rPr sz="1050" b="1" i="1" spc="-50" dirty="0">
                  <a:solidFill>
                    <a:srgbClr val="B88E57"/>
                  </a:solidFill>
                  <a:latin typeface="Arial"/>
                  <a:cs typeface="Arial"/>
                </a:rPr>
                <a:t> </a:t>
              </a:r>
              <a:r>
                <a:rPr sz="1050" b="1" i="1" spc="25" dirty="0">
                  <a:solidFill>
                    <a:srgbClr val="B88E57"/>
                  </a:solidFill>
                  <a:latin typeface="Arial"/>
                  <a:cs typeface="Arial"/>
                </a:rPr>
                <a:t>de</a:t>
              </a:r>
              <a:r>
                <a:rPr sz="1050" b="1" i="1" spc="-65" dirty="0">
                  <a:solidFill>
                    <a:srgbClr val="B88E57"/>
                  </a:solidFill>
                  <a:latin typeface="Arial"/>
                  <a:cs typeface="Arial"/>
                </a:rPr>
                <a:t> </a:t>
              </a:r>
              <a:r>
                <a:rPr sz="1050" b="1" i="1" spc="-5" dirty="0">
                  <a:solidFill>
                    <a:srgbClr val="B88E57"/>
                  </a:solidFill>
                  <a:latin typeface="Arial"/>
                  <a:cs typeface="Arial"/>
                </a:rPr>
                <a:t>servir!</a:t>
              </a:r>
              <a:endParaRPr sz="1050" dirty="0">
                <a:latin typeface="Arial"/>
                <a:cs typeface="Arial"/>
              </a:endParaRPr>
            </a:p>
          </p:txBody>
        </p:sp>
        <p:sp>
          <p:nvSpPr>
            <p:cNvPr id="8" name="object 33">
              <a:extLst>
                <a:ext uri="{FF2B5EF4-FFF2-40B4-BE49-F238E27FC236}">
                  <a16:creationId xmlns:a16="http://schemas.microsoft.com/office/drawing/2014/main" id="{6C23F8B0-D033-85C2-23E8-296938CE1EB7}"/>
                </a:ext>
              </a:extLst>
            </p:cNvPr>
            <p:cNvSpPr/>
            <p:nvPr/>
          </p:nvSpPr>
          <p:spPr>
            <a:xfrm>
              <a:off x="7007652" y="234464"/>
              <a:ext cx="5106164" cy="315276"/>
            </a:xfrm>
            <a:custGeom>
              <a:avLst/>
              <a:gdLst/>
              <a:ahLst/>
              <a:cxnLst/>
              <a:rect l="l" t="t" r="r" b="b"/>
              <a:pathLst>
                <a:path w="9965055" h="576580">
                  <a:moveTo>
                    <a:pt x="6070" y="0"/>
                  </a:moveTo>
                  <a:lnTo>
                    <a:pt x="0" y="0"/>
                  </a:lnTo>
                  <a:lnTo>
                    <a:pt x="0" y="576122"/>
                  </a:lnTo>
                  <a:lnTo>
                    <a:pt x="6070" y="576122"/>
                  </a:lnTo>
                  <a:lnTo>
                    <a:pt x="6070" y="0"/>
                  </a:lnTo>
                  <a:close/>
                </a:path>
                <a:path w="9965055" h="576580">
                  <a:moveTo>
                    <a:pt x="2725407" y="0"/>
                  </a:moveTo>
                  <a:lnTo>
                    <a:pt x="2719349" y="0"/>
                  </a:lnTo>
                  <a:lnTo>
                    <a:pt x="2719349" y="576122"/>
                  </a:lnTo>
                  <a:lnTo>
                    <a:pt x="2725407" y="576122"/>
                  </a:lnTo>
                  <a:lnTo>
                    <a:pt x="2725407" y="0"/>
                  </a:lnTo>
                  <a:close/>
                </a:path>
                <a:path w="9965055" h="576580">
                  <a:moveTo>
                    <a:pt x="7640714" y="0"/>
                  </a:moveTo>
                  <a:lnTo>
                    <a:pt x="7634643" y="0"/>
                  </a:lnTo>
                  <a:lnTo>
                    <a:pt x="7634643" y="576122"/>
                  </a:lnTo>
                  <a:lnTo>
                    <a:pt x="7640714" y="576122"/>
                  </a:lnTo>
                  <a:lnTo>
                    <a:pt x="7640714" y="0"/>
                  </a:lnTo>
                  <a:close/>
                </a:path>
                <a:path w="9965055" h="576580">
                  <a:moveTo>
                    <a:pt x="8247786" y="88773"/>
                  </a:moveTo>
                  <a:lnTo>
                    <a:pt x="8215338" y="88773"/>
                  </a:lnTo>
                  <a:lnTo>
                    <a:pt x="8212798" y="92900"/>
                  </a:lnTo>
                  <a:lnTo>
                    <a:pt x="8208899" y="98056"/>
                  </a:lnTo>
                  <a:lnTo>
                    <a:pt x="8202904" y="102476"/>
                  </a:lnTo>
                  <a:lnTo>
                    <a:pt x="8194116" y="104394"/>
                  </a:lnTo>
                  <a:lnTo>
                    <a:pt x="8191335" y="104406"/>
                  </a:lnTo>
                  <a:lnTo>
                    <a:pt x="8180946" y="102793"/>
                  </a:lnTo>
                  <a:lnTo>
                    <a:pt x="8174050" y="101104"/>
                  </a:lnTo>
                  <a:lnTo>
                    <a:pt x="8152651" y="94615"/>
                  </a:lnTo>
                  <a:lnTo>
                    <a:pt x="8145996" y="93078"/>
                  </a:lnTo>
                  <a:lnTo>
                    <a:pt x="8129765" y="90474"/>
                  </a:lnTo>
                  <a:lnTo>
                    <a:pt x="8121243" y="89535"/>
                  </a:lnTo>
                  <a:lnTo>
                    <a:pt x="8112836" y="88963"/>
                  </a:lnTo>
                  <a:lnTo>
                    <a:pt x="8104530" y="88773"/>
                  </a:lnTo>
                  <a:lnTo>
                    <a:pt x="8076514" y="90766"/>
                  </a:lnTo>
                  <a:lnTo>
                    <a:pt x="8030311" y="106641"/>
                  </a:lnTo>
                  <a:lnTo>
                    <a:pt x="7997634" y="137261"/>
                  </a:lnTo>
                  <a:lnTo>
                    <a:pt x="7981086" y="175729"/>
                  </a:lnTo>
                  <a:lnTo>
                    <a:pt x="7979029" y="197485"/>
                  </a:lnTo>
                  <a:lnTo>
                    <a:pt x="7983728" y="221983"/>
                  </a:lnTo>
                  <a:lnTo>
                    <a:pt x="7997812" y="247535"/>
                  </a:lnTo>
                  <a:lnTo>
                    <a:pt x="8021320" y="274167"/>
                  </a:lnTo>
                  <a:lnTo>
                    <a:pt x="8054226" y="301853"/>
                  </a:lnTo>
                  <a:lnTo>
                    <a:pt x="8072298" y="315417"/>
                  </a:lnTo>
                  <a:lnTo>
                    <a:pt x="8087881" y="328358"/>
                  </a:lnTo>
                  <a:lnTo>
                    <a:pt x="8116735" y="359257"/>
                  </a:lnTo>
                  <a:lnTo>
                    <a:pt x="8129143" y="396938"/>
                  </a:lnTo>
                  <a:lnTo>
                    <a:pt x="8127200" y="409028"/>
                  </a:lnTo>
                  <a:lnTo>
                    <a:pt x="8106334" y="444131"/>
                  </a:lnTo>
                  <a:lnTo>
                    <a:pt x="8056664" y="461403"/>
                  </a:lnTo>
                  <a:lnTo>
                    <a:pt x="8024152" y="456641"/>
                  </a:lnTo>
                  <a:lnTo>
                    <a:pt x="7971574" y="418668"/>
                  </a:lnTo>
                  <a:lnTo>
                    <a:pt x="7958125" y="373799"/>
                  </a:lnTo>
                  <a:lnTo>
                    <a:pt x="7956842" y="357428"/>
                  </a:lnTo>
                  <a:lnTo>
                    <a:pt x="7941145" y="356438"/>
                  </a:lnTo>
                  <a:lnTo>
                    <a:pt x="7903477" y="482320"/>
                  </a:lnTo>
                  <a:lnTo>
                    <a:pt x="7935658" y="482320"/>
                  </a:lnTo>
                  <a:lnTo>
                    <a:pt x="7939278" y="474929"/>
                  </a:lnTo>
                  <a:lnTo>
                    <a:pt x="7942415" y="469493"/>
                  </a:lnTo>
                  <a:lnTo>
                    <a:pt x="7948193" y="463537"/>
                  </a:lnTo>
                  <a:lnTo>
                    <a:pt x="7953070" y="462038"/>
                  </a:lnTo>
                  <a:lnTo>
                    <a:pt x="7962430" y="462038"/>
                  </a:lnTo>
                  <a:lnTo>
                    <a:pt x="7964754" y="462267"/>
                  </a:lnTo>
                  <a:lnTo>
                    <a:pt x="7968742" y="463181"/>
                  </a:lnTo>
                  <a:lnTo>
                    <a:pt x="7993100" y="471246"/>
                  </a:lnTo>
                  <a:lnTo>
                    <a:pt x="8001355" y="473773"/>
                  </a:lnTo>
                  <a:lnTo>
                    <a:pt x="8043367" y="481609"/>
                  </a:lnTo>
                  <a:lnTo>
                    <a:pt x="8060195" y="482320"/>
                  </a:lnTo>
                  <a:lnTo>
                    <a:pt x="8091805" y="480085"/>
                  </a:lnTo>
                  <a:lnTo>
                    <a:pt x="8144332" y="462216"/>
                  </a:lnTo>
                  <a:lnTo>
                    <a:pt x="8181937" y="428167"/>
                  </a:lnTo>
                  <a:lnTo>
                    <a:pt x="8200999" y="388124"/>
                  </a:lnTo>
                  <a:lnTo>
                    <a:pt x="8203387" y="366483"/>
                  </a:lnTo>
                  <a:lnTo>
                    <a:pt x="8202155" y="349694"/>
                  </a:lnTo>
                  <a:lnTo>
                    <a:pt x="8183677" y="304990"/>
                  </a:lnTo>
                  <a:lnTo>
                    <a:pt x="8149361" y="267843"/>
                  </a:lnTo>
                  <a:lnTo>
                    <a:pt x="8082928" y="217220"/>
                  </a:lnTo>
                  <a:lnTo>
                    <a:pt x="8077035" y="212509"/>
                  </a:lnTo>
                  <a:lnTo>
                    <a:pt x="8054530" y="179120"/>
                  </a:lnTo>
                  <a:lnTo>
                    <a:pt x="8052994" y="165442"/>
                  </a:lnTo>
                  <a:lnTo>
                    <a:pt x="8053667" y="156565"/>
                  </a:lnTo>
                  <a:lnTo>
                    <a:pt x="8075409" y="119646"/>
                  </a:lnTo>
                  <a:lnTo>
                    <a:pt x="8115325" y="108216"/>
                  </a:lnTo>
                  <a:lnTo>
                    <a:pt x="8134769" y="110045"/>
                  </a:lnTo>
                  <a:lnTo>
                    <a:pt x="8178241" y="137515"/>
                  </a:lnTo>
                  <a:lnTo>
                    <a:pt x="8194522" y="174294"/>
                  </a:lnTo>
                  <a:lnTo>
                    <a:pt x="8198028" y="200520"/>
                  </a:lnTo>
                  <a:lnTo>
                    <a:pt x="8213877" y="202438"/>
                  </a:lnTo>
                  <a:lnTo>
                    <a:pt x="8247786" y="88773"/>
                  </a:lnTo>
                  <a:close/>
                </a:path>
                <a:path w="9965055" h="576580">
                  <a:moveTo>
                    <a:pt x="8693887" y="88785"/>
                  </a:moveTo>
                  <a:lnTo>
                    <a:pt x="8339023" y="88785"/>
                  </a:lnTo>
                  <a:lnTo>
                    <a:pt x="8339023" y="104013"/>
                  </a:lnTo>
                  <a:lnTo>
                    <a:pt x="8352472" y="105257"/>
                  </a:lnTo>
                  <a:lnTo>
                    <a:pt x="8363331" y="106705"/>
                  </a:lnTo>
                  <a:lnTo>
                    <a:pt x="8371573" y="108343"/>
                  </a:lnTo>
                  <a:lnTo>
                    <a:pt x="8377199" y="110185"/>
                  </a:lnTo>
                  <a:lnTo>
                    <a:pt x="8382940" y="112776"/>
                  </a:lnTo>
                  <a:lnTo>
                    <a:pt x="8385784" y="119049"/>
                  </a:lnTo>
                  <a:lnTo>
                    <a:pt x="8385784" y="132829"/>
                  </a:lnTo>
                  <a:lnTo>
                    <a:pt x="8300174" y="425145"/>
                  </a:lnTo>
                  <a:lnTo>
                    <a:pt x="8275701" y="460349"/>
                  </a:lnTo>
                  <a:lnTo>
                    <a:pt x="8248002" y="467118"/>
                  </a:lnTo>
                  <a:lnTo>
                    <a:pt x="8248002" y="482320"/>
                  </a:lnTo>
                  <a:lnTo>
                    <a:pt x="8608327" y="482320"/>
                  </a:lnTo>
                  <a:lnTo>
                    <a:pt x="8642515" y="368007"/>
                  </a:lnTo>
                  <a:lnTo>
                    <a:pt x="8627186" y="365467"/>
                  </a:lnTo>
                  <a:lnTo>
                    <a:pt x="8607412" y="393153"/>
                  </a:lnTo>
                  <a:lnTo>
                    <a:pt x="8584057" y="416204"/>
                  </a:lnTo>
                  <a:lnTo>
                    <a:pt x="8526843" y="448424"/>
                  </a:lnTo>
                  <a:lnTo>
                    <a:pt x="8481276" y="459625"/>
                  </a:lnTo>
                  <a:lnTo>
                    <a:pt x="8427098" y="463346"/>
                  </a:lnTo>
                  <a:lnTo>
                    <a:pt x="8417014" y="463029"/>
                  </a:lnTo>
                  <a:lnTo>
                    <a:pt x="8390839" y="450342"/>
                  </a:lnTo>
                  <a:lnTo>
                    <a:pt x="8390991" y="440385"/>
                  </a:lnTo>
                  <a:lnTo>
                    <a:pt x="8392668" y="430530"/>
                  </a:lnTo>
                  <a:lnTo>
                    <a:pt x="8436686" y="283527"/>
                  </a:lnTo>
                  <a:lnTo>
                    <a:pt x="8461896" y="284251"/>
                  </a:lnTo>
                  <a:lnTo>
                    <a:pt x="8510511" y="295046"/>
                  </a:lnTo>
                  <a:lnTo>
                    <a:pt x="8533435" y="338480"/>
                  </a:lnTo>
                  <a:lnTo>
                    <a:pt x="8531009" y="363143"/>
                  </a:lnTo>
                  <a:lnTo>
                    <a:pt x="8546427" y="365582"/>
                  </a:lnTo>
                  <a:lnTo>
                    <a:pt x="8594509" y="204914"/>
                  </a:lnTo>
                  <a:lnTo>
                    <a:pt x="8578939" y="203060"/>
                  </a:lnTo>
                  <a:lnTo>
                    <a:pt x="8566696" y="222719"/>
                  </a:lnTo>
                  <a:lnTo>
                    <a:pt x="8554491" y="238226"/>
                  </a:lnTo>
                  <a:lnTo>
                    <a:pt x="8518868" y="259676"/>
                  </a:lnTo>
                  <a:lnTo>
                    <a:pt x="8473491" y="263690"/>
                  </a:lnTo>
                  <a:lnTo>
                    <a:pt x="8442312" y="264629"/>
                  </a:lnTo>
                  <a:lnTo>
                    <a:pt x="8484641" y="123571"/>
                  </a:lnTo>
                  <a:lnTo>
                    <a:pt x="8526259" y="107162"/>
                  </a:lnTo>
                  <a:lnTo>
                    <a:pt x="8560613" y="109054"/>
                  </a:lnTo>
                  <a:lnTo>
                    <a:pt x="8610397" y="124129"/>
                  </a:lnTo>
                  <a:lnTo>
                    <a:pt x="8638845" y="161671"/>
                  </a:lnTo>
                  <a:lnTo>
                    <a:pt x="8644915" y="198501"/>
                  </a:lnTo>
                  <a:lnTo>
                    <a:pt x="8660409" y="200723"/>
                  </a:lnTo>
                  <a:lnTo>
                    <a:pt x="8693887" y="88785"/>
                  </a:lnTo>
                  <a:close/>
                </a:path>
                <a:path w="9965055" h="576580">
                  <a:moveTo>
                    <a:pt x="8962746" y="88785"/>
                  </a:moveTo>
                  <a:lnTo>
                    <a:pt x="8771052" y="88785"/>
                  </a:lnTo>
                  <a:lnTo>
                    <a:pt x="8771052" y="104013"/>
                  </a:lnTo>
                  <a:lnTo>
                    <a:pt x="8784285" y="105257"/>
                  </a:lnTo>
                  <a:lnTo>
                    <a:pt x="8795042" y="106705"/>
                  </a:lnTo>
                  <a:lnTo>
                    <a:pt x="8803310" y="108343"/>
                  </a:lnTo>
                  <a:lnTo>
                    <a:pt x="8809088" y="110185"/>
                  </a:lnTo>
                  <a:lnTo>
                    <a:pt x="8815172" y="112776"/>
                  </a:lnTo>
                  <a:lnTo>
                    <a:pt x="8818207" y="119049"/>
                  </a:lnTo>
                  <a:lnTo>
                    <a:pt x="8818207" y="132829"/>
                  </a:lnTo>
                  <a:lnTo>
                    <a:pt x="8732241" y="425145"/>
                  </a:lnTo>
                  <a:lnTo>
                    <a:pt x="8707768" y="460349"/>
                  </a:lnTo>
                  <a:lnTo>
                    <a:pt x="8680094" y="467118"/>
                  </a:lnTo>
                  <a:lnTo>
                    <a:pt x="8680094" y="482320"/>
                  </a:lnTo>
                  <a:lnTo>
                    <a:pt x="8871750" y="482320"/>
                  </a:lnTo>
                  <a:lnTo>
                    <a:pt x="8871750" y="467118"/>
                  </a:lnTo>
                  <a:lnTo>
                    <a:pt x="8858415" y="465861"/>
                  </a:lnTo>
                  <a:lnTo>
                    <a:pt x="8847633" y="464388"/>
                  </a:lnTo>
                  <a:lnTo>
                    <a:pt x="8839403" y="462699"/>
                  </a:lnTo>
                  <a:lnTo>
                    <a:pt x="8833752" y="460806"/>
                  </a:lnTo>
                  <a:lnTo>
                    <a:pt x="8827859" y="458139"/>
                  </a:lnTo>
                  <a:lnTo>
                    <a:pt x="8824925" y="451840"/>
                  </a:lnTo>
                  <a:lnTo>
                    <a:pt x="8824925" y="440220"/>
                  </a:lnTo>
                  <a:lnTo>
                    <a:pt x="8910891" y="146240"/>
                  </a:lnTo>
                  <a:lnTo>
                    <a:pt x="8934742" y="110896"/>
                  </a:lnTo>
                  <a:lnTo>
                    <a:pt x="8962746" y="104013"/>
                  </a:lnTo>
                  <a:lnTo>
                    <a:pt x="8962746" y="88785"/>
                  </a:lnTo>
                  <a:close/>
                </a:path>
                <a:path w="9965055" h="576580">
                  <a:moveTo>
                    <a:pt x="9371851" y="88785"/>
                  </a:moveTo>
                  <a:lnTo>
                    <a:pt x="9016987" y="88785"/>
                  </a:lnTo>
                  <a:lnTo>
                    <a:pt x="9016987" y="104013"/>
                  </a:lnTo>
                  <a:lnTo>
                    <a:pt x="9030437" y="105257"/>
                  </a:lnTo>
                  <a:lnTo>
                    <a:pt x="9041295" y="106705"/>
                  </a:lnTo>
                  <a:lnTo>
                    <a:pt x="9049537" y="108343"/>
                  </a:lnTo>
                  <a:lnTo>
                    <a:pt x="9055163" y="110185"/>
                  </a:lnTo>
                  <a:lnTo>
                    <a:pt x="9060904" y="112776"/>
                  </a:lnTo>
                  <a:lnTo>
                    <a:pt x="9063749" y="119049"/>
                  </a:lnTo>
                  <a:lnTo>
                    <a:pt x="9063749" y="132829"/>
                  </a:lnTo>
                  <a:lnTo>
                    <a:pt x="8978138" y="425145"/>
                  </a:lnTo>
                  <a:lnTo>
                    <a:pt x="8953665" y="460349"/>
                  </a:lnTo>
                  <a:lnTo>
                    <a:pt x="8925966" y="467118"/>
                  </a:lnTo>
                  <a:lnTo>
                    <a:pt x="8925966" y="482320"/>
                  </a:lnTo>
                  <a:lnTo>
                    <a:pt x="9286291" y="482320"/>
                  </a:lnTo>
                  <a:lnTo>
                    <a:pt x="9320479" y="368007"/>
                  </a:lnTo>
                  <a:lnTo>
                    <a:pt x="9305150" y="365467"/>
                  </a:lnTo>
                  <a:lnTo>
                    <a:pt x="9285376" y="393153"/>
                  </a:lnTo>
                  <a:lnTo>
                    <a:pt x="9262021" y="416204"/>
                  </a:lnTo>
                  <a:lnTo>
                    <a:pt x="9204808" y="448424"/>
                  </a:lnTo>
                  <a:lnTo>
                    <a:pt x="9159240" y="459625"/>
                  </a:lnTo>
                  <a:lnTo>
                    <a:pt x="9105074" y="463346"/>
                  </a:lnTo>
                  <a:lnTo>
                    <a:pt x="9094978" y="463029"/>
                  </a:lnTo>
                  <a:lnTo>
                    <a:pt x="9068803" y="450342"/>
                  </a:lnTo>
                  <a:lnTo>
                    <a:pt x="9068956" y="440385"/>
                  </a:lnTo>
                  <a:lnTo>
                    <a:pt x="9070632" y="430530"/>
                  </a:lnTo>
                  <a:lnTo>
                    <a:pt x="9114650" y="283527"/>
                  </a:lnTo>
                  <a:lnTo>
                    <a:pt x="9139872" y="284251"/>
                  </a:lnTo>
                  <a:lnTo>
                    <a:pt x="9188475" y="295046"/>
                  </a:lnTo>
                  <a:lnTo>
                    <a:pt x="9211399" y="338480"/>
                  </a:lnTo>
                  <a:lnTo>
                    <a:pt x="9208973" y="363143"/>
                  </a:lnTo>
                  <a:lnTo>
                    <a:pt x="9224391" y="365582"/>
                  </a:lnTo>
                  <a:lnTo>
                    <a:pt x="9272473" y="204914"/>
                  </a:lnTo>
                  <a:lnTo>
                    <a:pt x="9256903" y="203060"/>
                  </a:lnTo>
                  <a:lnTo>
                    <a:pt x="9244673" y="222719"/>
                  </a:lnTo>
                  <a:lnTo>
                    <a:pt x="9232455" y="238226"/>
                  </a:lnTo>
                  <a:lnTo>
                    <a:pt x="9196832" y="259676"/>
                  </a:lnTo>
                  <a:lnTo>
                    <a:pt x="9151468" y="263690"/>
                  </a:lnTo>
                  <a:lnTo>
                    <a:pt x="9120276" y="264629"/>
                  </a:lnTo>
                  <a:lnTo>
                    <a:pt x="9162605" y="123571"/>
                  </a:lnTo>
                  <a:lnTo>
                    <a:pt x="9204198" y="107162"/>
                  </a:lnTo>
                  <a:lnTo>
                    <a:pt x="9238577" y="109054"/>
                  </a:lnTo>
                  <a:lnTo>
                    <a:pt x="9288361" y="124129"/>
                  </a:lnTo>
                  <a:lnTo>
                    <a:pt x="9316809" y="161671"/>
                  </a:lnTo>
                  <a:lnTo>
                    <a:pt x="9322879" y="198501"/>
                  </a:lnTo>
                  <a:lnTo>
                    <a:pt x="9338373" y="200723"/>
                  </a:lnTo>
                  <a:lnTo>
                    <a:pt x="9371851" y="88785"/>
                  </a:lnTo>
                  <a:close/>
                </a:path>
                <a:path w="9965055" h="576580">
                  <a:moveTo>
                    <a:pt x="9964903" y="88785"/>
                  </a:moveTo>
                  <a:lnTo>
                    <a:pt x="9828124" y="88785"/>
                  </a:lnTo>
                  <a:lnTo>
                    <a:pt x="9631553" y="366102"/>
                  </a:lnTo>
                  <a:lnTo>
                    <a:pt x="9594710" y="88785"/>
                  </a:lnTo>
                  <a:lnTo>
                    <a:pt x="9447606" y="88785"/>
                  </a:lnTo>
                  <a:lnTo>
                    <a:pt x="9447606" y="104013"/>
                  </a:lnTo>
                  <a:lnTo>
                    <a:pt x="9460141" y="104597"/>
                  </a:lnTo>
                  <a:lnTo>
                    <a:pt x="9470479" y="105486"/>
                  </a:lnTo>
                  <a:lnTo>
                    <a:pt x="9478607" y="106680"/>
                  </a:lnTo>
                  <a:lnTo>
                    <a:pt x="9484550" y="108165"/>
                  </a:lnTo>
                  <a:lnTo>
                    <a:pt x="9490913" y="110375"/>
                  </a:lnTo>
                  <a:lnTo>
                    <a:pt x="9494101" y="115582"/>
                  </a:lnTo>
                  <a:lnTo>
                    <a:pt x="9494101" y="128016"/>
                  </a:lnTo>
                  <a:lnTo>
                    <a:pt x="9493390" y="132943"/>
                  </a:lnTo>
                  <a:lnTo>
                    <a:pt x="9490583" y="144246"/>
                  </a:lnTo>
                  <a:lnTo>
                    <a:pt x="9486240" y="158242"/>
                  </a:lnTo>
                  <a:lnTo>
                    <a:pt x="9420669" y="377253"/>
                  </a:lnTo>
                  <a:lnTo>
                    <a:pt x="9403982" y="424726"/>
                  </a:lnTo>
                  <a:lnTo>
                    <a:pt x="9376639" y="461391"/>
                  </a:lnTo>
                  <a:lnTo>
                    <a:pt x="9355214" y="467118"/>
                  </a:lnTo>
                  <a:lnTo>
                    <a:pt x="9355214" y="482320"/>
                  </a:lnTo>
                  <a:lnTo>
                    <a:pt x="9489542" y="482320"/>
                  </a:lnTo>
                  <a:lnTo>
                    <a:pt x="9489542" y="467118"/>
                  </a:lnTo>
                  <a:lnTo>
                    <a:pt x="9478620" y="466318"/>
                  </a:lnTo>
                  <a:lnTo>
                    <a:pt x="9469361" y="465086"/>
                  </a:lnTo>
                  <a:lnTo>
                    <a:pt x="9438005" y="432955"/>
                  </a:lnTo>
                  <a:lnTo>
                    <a:pt x="9438272" y="427177"/>
                  </a:lnTo>
                  <a:lnTo>
                    <a:pt x="9447593" y="385089"/>
                  </a:lnTo>
                  <a:lnTo>
                    <a:pt x="9513557" y="168084"/>
                  </a:lnTo>
                  <a:lnTo>
                    <a:pt x="9554439" y="482320"/>
                  </a:lnTo>
                  <a:lnTo>
                    <a:pt x="9581782" y="482320"/>
                  </a:lnTo>
                  <a:lnTo>
                    <a:pt x="9816020" y="156171"/>
                  </a:lnTo>
                  <a:lnTo>
                    <a:pt x="9735210" y="424548"/>
                  </a:lnTo>
                  <a:lnTo>
                    <a:pt x="9731032" y="436283"/>
                  </a:lnTo>
                  <a:lnTo>
                    <a:pt x="9698749" y="463080"/>
                  </a:lnTo>
                  <a:lnTo>
                    <a:pt x="9672599" y="467118"/>
                  </a:lnTo>
                  <a:lnTo>
                    <a:pt x="9672599" y="482320"/>
                  </a:lnTo>
                  <a:lnTo>
                    <a:pt x="9873755" y="482320"/>
                  </a:lnTo>
                  <a:lnTo>
                    <a:pt x="9873755" y="467118"/>
                  </a:lnTo>
                  <a:lnTo>
                    <a:pt x="9860636" y="465848"/>
                  </a:lnTo>
                  <a:lnTo>
                    <a:pt x="9849955" y="464400"/>
                  </a:lnTo>
                  <a:lnTo>
                    <a:pt x="9841713" y="462762"/>
                  </a:lnTo>
                  <a:lnTo>
                    <a:pt x="9835883" y="460921"/>
                  </a:lnTo>
                  <a:lnTo>
                    <a:pt x="9829686" y="458343"/>
                  </a:lnTo>
                  <a:lnTo>
                    <a:pt x="9826612" y="452170"/>
                  </a:lnTo>
                  <a:lnTo>
                    <a:pt x="9826612" y="438391"/>
                  </a:lnTo>
                  <a:lnTo>
                    <a:pt x="9827260" y="433425"/>
                  </a:lnTo>
                  <a:lnTo>
                    <a:pt x="9829990" y="421551"/>
                  </a:lnTo>
                  <a:lnTo>
                    <a:pt x="9831616" y="415721"/>
                  </a:lnTo>
                  <a:lnTo>
                    <a:pt x="9833483" y="409981"/>
                  </a:lnTo>
                  <a:lnTo>
                    <a:pt x="9912744" y="145351"/>
                  </a:lnTo>
                  <a:lnTo>
                    <a:pt x="9934130" y="112026"/>
                  </a:lnTo>
                  <a:lnTo>
                    <a:pt x="9964903" y="104013"/>
                  </a:lnTo>
                  <a:lnTo>
                    <a:pt x="9964903" y="887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9" name="object 34">
              <a:extLst>
                <a:ext uri="{FF2B5EF4-FFF2-40B4-BE49-F238E27FC236}">
                  <a16:creationId xmlns:a16="http://schemas.microsoft.com/office/drawing/2014/main" id="{69D9568B-B7CD-4194-2B69-A0546B036A2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-32167"/>
              <a:ext cx="12232655" cy="196977"/>
            </a:xfrm>
            <a:prstGeom prst="rect">
              <a:avLst/>
            </a:prstGeom>
          </p:spPr>
        </p:pic>
        <p:pic>
          <p:nvPicPr>
            <p:cNvPr id="10" name="object 14">
              <a:extLst>
                <a:ext uri="{FF2B5EF4-FFF2-40B4-BE49-F238E27FC236}">
                  <a16:creationId xmlns:a16="http://schemas.microsoft.com/office/drawing/2014/main" id="{9B0046A1-5848-64FD-A86F-3E9AC99F87C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485" y="123893"/>
              <a:ext cx="425074" cy="408153"/>
            </a:xfrm>
            <a:prstGeom prst="rect">
              <a:avLst/>
            </a:prstGeom>
          </p:spPr>
        </p:pic>
        <p:grpSp>
          <p:nvGrpSpPr>
            <p:cNvPr id="11" name="object 18">
              <a:extLst>
                <a:ext uri="{FF2B5EF4-FFF2-40B4-BE49-F238E27FC236}">
                  <a16:creationId xmlns:a16="http://schemas.microsoft.com/office/drawing/2014/main" id="{CFEA4F94-8F39-F230-9A8B-7EB2D0C24B33}"/>
                </a:ext>
              </a:extLst>
            </p:cNvPr>
            <p:cNvGrpSpPr/>
            <p:nvPr/>
          </p:nvGrpSpPr>
          <p:grpSpPr>
            <a:xfrm>
              <a:off x="1399964" y="134053"/>
              <a:ext cx="1771371" cy="377670"/>
              <a:chOff x="2749693" y="364429"/>
              <a:chExt cx="2259330" cy="539750"/>
            </a:xfrm>
          </p:grpSpPr>
          <p:sp>
            <p:nvSpPr>
              <p:cNvPr id="13" name="object 19">
                <a:extLst>
                  <a:ext uri="{FF2B5EF4-FFF2-40B4-BE49-F238E27FC236}">
                    <a16:creationId xmlns:a16="http://schemas.microsoft.com/office/drawing/2014/main" id="{E2334EFB-9217-8924-5E16-A9818CA3CC4E}"/>
                  </a:ext>
                </a:extLst>
              </p:cNvPr>
              <p:cNvSpPr/>
              <p:nvPr/>
            </p:nvSpPr>
            <p:spPr>
              <a:xfrm>
                <a:off x="2921737" y="364429"/>
                <a:ext cx="547370" cy="539750"/>
              </a:xfrm>
              <a:custGeom>
                <a:avLst/>
                <a:gdLst/>
                <a:ahLst/>
                <a:cxnLst/>
                <a:rect l="l" t="t" r="r" b="b"/>
                <a:pathLst>
                  <a:path w="547370" h="539750">
                    <a:moveTo>
                      <a:pt x="479449" y="0"/>
                    </a:moveTo>
                    <a:lnTo>
                      <a:pt x="469037" y="2208"/>
                    </a:lnTo>
                    <a:lnTo>
                      <a:pt x="335771" y="48892"/>
                    </a:lnTo>
                    <a:lnTo>
                      <a:pt x="322867" y="47081"/>
                    </a:lnTo>
                    <a:lnTo>
                      <a:pt x="292347" y="47975"/>
                    </a:lnTo>
                    <a:lnTo>
                      <a:pt x="256501" y="61069"/>
                    </a:lnTo>
                    <a:lnTo>
                      <a:pt x="227620" y="95853"/>
                    </a:lnTo>
                    <a:lnTo>
                      <a:pt x="34719" y="25333"/>
                    </a:lnTo>
                    <a:lnTo>
                      <a:pt x="37748" y="45169"/>
                    </a:lnTo>
                    <a:lnTo>
                      <a:pt x="50366" y="94116"/>
                    </a:lnTo>
                    <a:lnTo>
                      <a:pt x="77871" y="156337"/>
                    </a:lnTo>
                    <a:lnTo>
                      <a:pt x="125559" y="215995"/>
                    </a:lnTo>
                    <a:lnTo>
                      <a:pt x="109455" y="231577"/>
                    </a:lnTo>
                    <a:lnTo>
                      <a:pt x="72151" y="274163"/>
                    </a:lnTo>
                    <a:lnTo>
                      <a:pt x="30161" y="337509"/>
                    </a:lnTo>
                    <a:lnTo>
                      <a:pt x="0" y="415371"/>
                    </a:lnTo>
                    <a:lnTo>
                      <a:pt x="218903" y="539415"/>
                    </a:lnTo>
                    <a:lnTo>
                      <a:pt x="215699" y="521322"/>
                    </a:lnTo>
                    <a:lnTo>
                      <a:pt x="208963" y="477100"/>
                    </a:lnTo>
                    <a:lnTo>
                      <a:pt x="203008" y="421836"/>
                    </a:lnTo>
                    <a:lnTo>
                      <a:pt x="202149" y="370617"/>
                    </a:lnTo>
                    <a:lnTo>
                      <a:pt x="239872" y="370730"/>
                    </a:lnTo>
                    <a:lnTo>
                      <a:pt x="331487" y="350491"/>
                    </a:lnTo>
                    <a:lnTo>
                      <a:pt x="444670" y="279038"/>
                    </a:lnTo>
                    <a:lnTo>
                      <a:pt x="547093" y="125505"/>
                    </a:lnTo>
                    <a:lnTo>
                      <a:pt x="376327" y="166254"/>
                    </a:lnTo>
                    <a:lnTo>
                      <a:pt x="377631" y="156788"/>
                    </a:lnTo>
                    <a:lnTo>
                      <a:pt x="379404" y="133225"/>
                    </a:lnTo>
                    <a:lnTo>
                      <a:pt x="378438" y="102820"/>
                    </a:lnTo>
                    <a:lnTo>
                      <a:pt x="371525" y="72826"/>
                    </a:lnTo>
                    <a:lnTo>
                      <a:pt x="486827" y="3371"/>
                    </a:lnTo>
                    <a:lnTo>
                      <a:pt x="486902" y="2148"/>
                    </a:lnTo>
                    <a:lnTo>
                      <a:pt x="486195" y="1144"/>
                    </a:lnTo>
                    <a:lnTo>
                      <a:pt x="479449" y="0"/>
                    </a:lnTo>
                    <a:close/>
                  </a:path>
                </a:pathLst>
              </a:custGeom>
              <a:solidFill>
                <a:srgbClr val="B88E5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20">
                <a:extLst>
                  <a:ext uri="{FF2B5EF4-FFF2-40B4-BE49-F238E27FC236}">
                    <a16:creationId xmlns:a16="http://schemas.microsoft.com/office/drawing/2014/main" id="{CE89E17E-5897-E546-B960-A4A6D7F4E940}"/>
                  </a:ext>
                </a:extLst>
              </p:cNvPr>
              <p:cNvSpPr/>
              <p:nvPr/>
            </p:nvSpPr>
            <p:spPr>
              <a:xfrm>
                <a:off x="2997682" y="434618"/>
                <a:ext cx="203200" cy="27686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276859">
                    <a:moveTo>
                      <a:pt x="146761" y="48628"/>
                    </a:moveTo>
                    <a:lnTo>
                      <a:pt x="0" y="0"/>
                    </a:lnTo>
                    <a:lnTo>
                      <a:pt x="22212" y="54203"/>
                    </a:lnTo>
                    <a:lnTo>
                      <a:pt x="48971" y="96913"/>
                    </a:lnTo>
                    <a:lnTo>
                      <a:pt x="71475" y="124917"/>
                    </a:lnTo>
                    <a:lnTo>
                      <a:pt x="80937" y="134962"/>
                    </a:lnTo>
                    <a:lnTo>
                      <a:pt x="127203" y="122085"/>
                    </a:lnTo>
                    <a:lnTo>
                      <a:pt x="146761" y="48628"/>
                    </a:lnTo>
                    <a:close/>
                  </a:path>
                  <a:path w="203200" h="276859">
                    <a:moveTo>
                      <a:pt x="202920" y="267093"/>
                    </a:moveTo>
                    <a:lnTo>
                      <a:pt x="152742" y="235229"/>
                    </a:lnTo>
                    <a:lnTo>
                      <a:pt x="113233" y="200355"/>
                    </a:lnTo>
                    <a:lnTo>
                      <a:pt x="87350" y="172262"/>
                    </a:lnTo>
                    <a:lnTo>
                      <a:pt x="78066" y="160718"/>
                    </a:lnTo>
                    <a:lnTo>
                      <a:pt x="65570" y="204101"/>
                    </a:lnTo>
                    <a:lnTo>
                      <a:pt x="75844" y="246087"/>
                    </a:lnTo>
                    <a:lnTo>
                      <a:pt x="119265" y="272808"/>
                    </a:lnTo>
                    <a:lnTo>
                      <a:pt x="159156" y="276377"/>
                    </a:lnTo>
                    <a:lnTo>
                      <a:pt x="190334" y="271106"/>
                    </a:lnTo>
                    <a:lnTo>
                      <a:pt x="202920" y="267093"/>
                    </a:lnTo>
                    <a:close/>
                  </a:path>
                </a:pathLst>
              </a:custGeom>
              <a:solidFill>
                <a:srgbClr val="926D3D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21">
                <a:extLst>
                  <a:ext uri="{FF2B5EF4-FFF2-40B4-BE49-F238E27FC236}">
                    <a16:creationId xmlns:a16="http://schemas.microsoft.com/office/drawing/2014/main" id="{DE42CDB3-7DDF-8C58-F291-BF6689DB0B9B}"/>
                  </a:ext>
                </a:extLst>
              </p:cNvPr>
              <p:cNvSpPr/>
              <p:nvPr/>
            </p:nvSpPr>
            <p:spPr>
              <a:xfrm>
                <a:off x="3206643" y="446281"/>
                <a:ext cx="46355" cy="36195"/>
              </a:xfrm>
              <a:custGeom>
                <a:avLst/>
                <a:gdLst/>
                <a:ahLst/>
                <a:cxnLst/>
                <a:rect l="l" t="t" r="r" b="b"/>
                <a:pathLst>
                  <a:path w="46354" h="36195">
                    <a:moveTo>
                      <a:pt x="26986" y="0"/>
                    </a:moveTo>
                    <a:lnTo>
                      <a:pt x="17730" y="179"/>
                    </a:lnTo>
                    <a:lnTo>
                      <a:pt x="9570" y="3010"/>
                    </a:lnTo>
                    <a:lnTo>
                      <a:pt x="3370" y="8022"/>
                    </a:lnTo>
                    <a:lnTo>
                      <a:pt x="0" y="14745"/>
                    </a:lnTo>
                    <a:lnTo>
                      <a:pt x="234" y="21967"/>
                    </a:lnTo>
                    <a:lnTo>
                      <a:pt x="3868" y="28334"/>
                    </a:lnTo>
                    <a:lnTo>
                      <a:pt x="10293" y="33171"/>
                    </a:lnTo>
                    <a:lnTo>
                      <a:pt x="18900" y="35801"/>
                    </a:lnTo>
                    <a:lnTo>
                      <a:pt x="28155" y="35629"/>
                    </a:lnTo>
                    <a:lnTo>
                      <a:pt x="36316" y="32797"/>
                    </a:lnTo>
                    <a:lnTo>
                      <a:pt x="42516" y="27781"/>
                    </a:lnTo>
                    <a:lnTo>
                      <a:pt x="45887" y="21055"/>
                    </a:lnTo>
                    <a:lnTo>
                      <a:pt x="45666" y="13842"/>
                    </a:lnTo>
                    <a:lnTo>
                      <a:pt x="42037" y="7473"/>
                    </a:lnTo>
                    <a:lnTo>
                      <a:pt x="35607" y="2632"/>
                    </a:lnTo>
                    <a:lnTo>
                      <a:pt x="2698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22">
                <a:extLst>
                  <a:ext uri="{FF2B5EF4-FFF2-40B4-BE49-F238E27FC236}">
                    <a16:creationId xmlns:a16="http://schemas.microsoft.com/office/drawing/2014/main" id="{4643BD32-6BD8-E8DC-3E28-1C06547F7A86}"/>
                  </a:ext>
                </a:extLst>
              </p:cNvPr>
              <p:cNvSpPr/>
              <p:nvPr/>
            </p:nvSpPr>
            <p:spPr>
              <a:xfrm>
                <a:off x="2959443" y="548080"/>
                <a:ext cx="315595" cy="296545"/>
              </a:xfrm>
              <a:custGeom>
                <a:avLst/>
                <a:gdLst/>
                <a:ahLst/>
                <a:cxnLst/>
                <a:rect l="l" t="t" r="r" b="b"/>
                <a:pathLst>
                  <a:path w="315595" h="296544">
                    <a:moveTo>
                      <a:pt x="132994" y="296468"/>
                    </a:moveTo>
                    <a:lnTo>
                      <a:pt x="127025" y="178727"/>
                    </a:lnTo>
                    <a:lnTo>
                      <a:pt x="90538" y="157086"/>
                    </a:lnTo>
                    <a:lnTo>
                      <a:pt x="70548" y="132016"/>
                    </a:lnTo>
                    <a:lnTo>
                      <a:pt x="62128" y="111290"/>
                    </a:lnTo>
                    <a:lnTo>
                      <a:pt x="60413" y="102654"/>
                    </a:lnTo>
                    <a:lnTo>
                      <a:pt x="34658" y="139433"/>
                    </a:lnTo>
                    <a:lnTo>
                      <a:pt x="15697" y="176784"/>
                    </a:lnTo>
                    <a:lnTo>
                      <a:pt x="4000" y="205765"/>
                    </a:lnTo>
                    <a:lnTo>
                      <a:pt x="0" y="217411"/>
                    </a:lnTo>
                    <a:lnTo>
                      <a:pt x="132994" y="296468"/>
                    </a:lnTo>
                    <a:close/>
                  </a:path>
                  <a:path w="315595" h="296544">
                    <a:moveTo>
                      <a:pt x="315277" y="0"/>
                    </a:moveTo>
                    <a:lnTo>
                      <a:pt x="203644" y="18491"/>
                    </a:lnTo>
                    <a:lnTo>
                      <a:pt x="200583" y="101904"/>
                    </a:lnTo>
                    <a:lnTo>
                      <a:pt x="267068" y="134899"/>
                    </a:lnTo>
                    <a:lnTo>
                      <a:pt x="296595" y="93802"/>
                    </a:lnTo>
                    <a:lnTo>
                      <a:pt x="310718" y="49657"/>
                    </a:lnTo>
                    <a:lnTo>
                      <a:pt x="315074" y="14414"/>
                    </a:lnTo>
                    <a:lnTo>
                      <a:pt x="315277" y="0"/>
                    </a:lnTo>
                    <a:close/>
                  </a:path>
                </a:pathLst>
              </a:custGeom>
              <a:solidFill>
                <a:srgbClr val="D0BB9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23">
                <a:extLst>
                  <a:ext uri="{FF2B5EF4-FFF2-40B4-BE49-F238E27FC236}">
                    <a16:creationId xmlns:a16="http://schemas.microsoft.com/office/drawing/2014/main" id="{9959B4A8-EFB0-7CC7-FE4C-BA1A0F9B09E9}"/>
                  </a:ext>
                </a:extLst>
              </p:cNvPr>
              <p:cNvSpPr/>
              <p:nvPr/>
            </p:nvSpPr>
            <p:spPr>
              <a:xfrm>
                <a:off x="2749693" y="474198"/>
                <a:ext cx="208915" cy="184785"/>
              </a:xfrm>
              <a:custGeom>
                <a:avLst/>
                <a:gdLst/>
                <a:ahLst/>
                <a:cxnLst/>
                <a:rect l="l" t="t" r="r" b="b"/>
                <a:pathLst>
                  <a:path w="208914" h="184784">
                    <a:moveTo>
                      <a:pt x="85767" y="184096"/>
                    </a:moveTo>
                    <a:lnTo>
                      <a:pt x="85432" y="184096"/>
                    </a:lnTo>
                    <a:lnTo>
                      <a:pt x="85130" y="184550"/>
                    </a:lnTo>
                    <a:lnTo>
                      <a:pt x="85767" y="184096"/>
                    </a:lnTo>
                    <a:close/>
                  </a:path>
                  <a:path w="208914" h="184784">
                    <a:moveTo>
                      <a:pt x="207952" y="99421"/>
                    </a:moveTo>
                    <a:lnTo>
                      <a:pt x="159748" y="99421"/>
                    </a:lnTo>
                    <a:lnTo>
                      <a:pt x="137149" y="107052"/>
                    </a:lnTo>
                    <a:lnTo>
                      <a:pt x="118683" y="118165"/>
                    </a:lnTo>
                    <a:lnTo>
                      <a:pt x="105349" y="131814"/>
                    </a:lnTo>
                    <a:lnTo>
                      <a:pt x="98143" y="147053"/>
                    </a:lnTo>
                    <a:lnTo>
                      <a:pt x="93972" y="162543"/>
                    </a:lnTo>
                    <a:lnTo>
                      <a:pt x="90341" y="173357"/>
                    </a:lnTo>
                    <a:lnTo>
                      <a:pt x="87497" y="180172"/>
                    </a:lnTo>
                    <a:lnTo>
                      <a:pt x="85685" y="183663"/>
                    </a:lnTo>
                    <a:lnTo>
                      <a:pt x="84827" y="184274"/>
                    </a:lnTo>
                    <a:lnTo>
                      <a:pt x="85432" y="184096"/>
                    </a:lnTo>
                    <a:lnTo>
                      <a:pt x="85767" y="184096"/>
                    </a:lnTo>
                    <a:lnTo>
                      <a:pt x="85989" y="183939"/>
                    </a:lnTo>
                    <a:lnTo>
                      <a:pt x="90629" y="182880"/>
                    </a:lnTo>
                    <a:lnTo>
                      <a:pt x="99612" y="181356"/>
                    </a:lnTo>
                    <a:lnTo>
                      <a:pt x="113773" y="179625"/>
                    </a:lnTo>
                    <a:lnTo>
                      <a:pt x="133949" y="177946"/>
                    </a:lnTo>
                    <a:lnTo>
                      <a:pt x="162833" y="170385"/>
                    </a:lnTo>
                    <a:lnTo>
                      <a:pt x="187500" y="153095"/>
                    </a:lnTo>
                    <a:lnTo>
                      <a:pt x="203951" y="128175"/>
                    </a:lnTo>
                    <a:lnTo>
                      <a:pt x="207952" y="99421"/>
                    </a:lnTo>
                    <a:close/>
                  </a:path>
                  <a:path w="208914" h="184784">
                    <a:moveTo>
                      <a:pt x="743" y="166491"/>
                    </a:moveTo>
                    <a:lnTo>
                      <a:pt x="505" y="166491"/>
                    </a:lnTo>
                    <a:lnTo>
                      <a:pt x="252" y="166846"/>
                    </a:lnTo>
                    <a:lnTo>
                      <a:pt x="743" y="166491"/>
                    </a:lnTo>
                    <a:close/>
                  </a:path>
                  <a:path w="208914" h="184784">
                    <a:moveTo>
                      <a:pt x="0" y="17901"/>
                    </a:moveTo>
                    <a:lnTo>
                      <a:pt x="10637" y="47571"/>
                    </a:lnTo>
                    <a:lnTo>
                      <a:pt x="20386" y="64576"/>
                    </a:lnTo>
                    <a:lnTo>
                      <a:pt x="39428" y="78322"/>
                    </a:lnTo>
                    <a:lnTo>
                      <a:pt x="65420" y="86618"/>
                    </a:lnTo>
                    <a:lnTo>
                      <a:pt x="96020" y="87278"/>
                    </a:lnTo>
                    <a:lnTo>
                      <a:pt x="96020" y="97252"/>
                    </a:lnTo>
                    <a:lnTo>
                      <a:pt x="39428" y="106223"/>
                    </a:lnTo>
                    <a:lnTo>
                      <a:pt x="10637" y="136959"/>
                    </a:lnTo>
                    <a:lnTo>
                      <a:pt x="7305" y="149314"/>
                    </a:lnTo>
                    <a:lnTo>
                      <a:pt x="4409" y="157937"/>
                    </a:lnTo>
                    <a:lnTo>
                      <a:pt x="2138" y="163371"/>
                    </a:lnTo>
                    <a:lnTo>
                      <a:pt x="681" y="166156"/>
                    </a:lnTo>
                    <a:lnTo>
                      <a:pt x="0" y="166629"/>
                    </a:lnTo>
                    <a:lnTo>
                      <a:pt x="505" y="166491"/>
                    </a:lnTo>
                    <a:lnTo>
                      <a:pt x="743" y="166491"/>
                    </a:lnTo>
                    <a:lnTo>
                      <a:pt x="934" y="166353"/>
                    </a:lnTo>
                    <a:lnTo>
                      <a:pt x="4637" y="165519"/>
                    </a:lnTo>
                    <a:lnTo>
                      <a:pt x="11797" y="164308"/>
                    </a:lnTo>
                    <a:lnTo>
                      <a:pt x="23083" y="162926"/>
                    </a:lnTo>
                    <a:lnTo>
                      <a:pt x="39166" y="161582"/>
                    </a:lnTo>
                    <a:lnTo>
                      <a:pt x="61799" y="155734"/>
                    </a:lnTo>
                    <a:lnTo>
                      <a:pt x="81219" y="142360"/>
                    </a:lnTo>
                    <a:lnTo>
                      <a:pt x="94414" y="123057"/>
                    </a:lnTo>
                    <a:lnTo>
                      <a:pt x="98370" y="99421"/>
                    </a:lnTo>
                    <a:lnTo>
                      <a:pt x="207952" y="99421"/>
                    </a:lnTo>
                    <a:lnTo>
                      <a:pt x="208188" y="97726"/>
                    </a:lnTo>
                    <a:lnTo>
                      <a:pt x="208441" y="97548"/>
                    </a:lnTo>
                    <a:lnTo>
                      <a:pt x="208163" y="97509"/>
                    </a:lnTo>
                    <a:lnTo>
                      <a:pt x="208112" y="97312"/>
                    </a:lnTo>
                    <a:lnTo>
                      <a:pt x="208146" y="87218"/>
                    </a:lnTo>
                    <a:lnTo>
                      <a:pt x="208163" y="87021"/>
                    </a:lnTo>
                    <a:lnTo>
                      <a:pt x="208441" y="86982"/>
                    </a:lnTo>
                    <a:lnTo>
                      <a:pt x="208188" y="86804"/>
                    </a:lnTo>
                    <a:lnTo>
                      <a:pt x="207733" y="83531"/>
                    </a:lnTo>
                    <a:lnTo>
                      <a:pt x="98446" y="83531"/>
                    </a:lnTo>
                    <a:lnTo>
                      <a:pt x="93959" y="60456"/>
                    </a:lnTo>
                    <a:lnTo>
                      <a:pt x="80670" y="41657"/>
                    </a:lnTo>
                    <a:lnTo>
                      <a:pt x="61448" y="28655"/>
                    </a:lnTo>
                    <a:lnTo>
                      <a:pt x="39166" y="22967"/>
                    </a:lnTo>
                    <a:lnTo>
                      <a:pt x="23083" y="21623"/>
                    </a:lnTo>
                    <a:lnTo>
                      <a:pt x="11797" y="20240"/>
                    </a:lnTo>
                    <a:lnTo>
                      <a:pt x="4637" y="19023"/>
                    </a:lnTo>
                    <a:lnTo>
                      <a:pt x="934" y="18177"/>
                    </a:lnTo>
                    <a:lnTo>
                      <a:pt x="771" y="18059"/>
                    </a:lnTo>
                    <a:lnTo>
                      <a:pt x="505" y="18059"/>
                    </a:lnTo>
                    <a:lnTo>
                      <a:pt x="0" y="17901"/>
                    </a:lnTo>
                    <a:close/>
                  </a:path>
                  <a:path w="208914" h="184784">
                    <a:moveTo>
                      <a:pt x="208137" y="97292"/>
                    </a:moveTo>
                    <a:close/>
                  </a:path>
                  <a:path w="208914" h="184784">
                    <a:moveTo>
                      <a:pt x="208146" y="87218"/>
                    </a:moveTo>
                    <a:close/>
                  </a:path>
                  <a:path w="208914" h="184784">
                    <a:moveTo>
                      <a:pt x="84827" y="256"/>
                    </a:moveTo>
                    <a:lnTo>
                      <a:pt x="98143" y="37498"/>
                    </a:lnTo>
                    <a:lnTo>
                      <a:pt x="104712" y="51804"/>
                    </a:lnTo>
                    <a:lnTo>
                      <a:pt x="116738" y="64758"/>
                    </a:lnTo>
                    <a:lnTo>
                      <a:pt x="133383" y="75590"/>
                    </a:lnTo>
                    <a:lnTo>
                      <a:pt x="153810" y="83531"/>
                    </a:lnTo>
                    <a:lnTo>
                      <a:pt x="207733" y="83531"/>
                    </a:lnTo>
                    <a:lnTo>
                      <a:pt x="187500" y="31445"/>
                    </a:lnTo>
                    <a:lnTo>
                      <a:pt x="133949" y="6605"/>
                    </a:lnTo>
                    <a:lnTo>
                      <a:pt x="113773" y="4925"/>
                    </a:lnTo>
                    <a:lnTo>
                      <a:pt x="99612" y="3194"/>
                    </a:lnTo>
                    <a:lnTo>
                      <a:pt x="90629" y="1669"/>
                    </a:lnTo>
                    <a:lnTo>
                      <a:pt x="85989" y="610"/>
                    </a:lnTo>
                    <a:lnTo>
                      <a:pt x="85767" y="453"/>
                    </a:lnTo>
                    <a:lnTo>
                      <a:pt x="85432" y="453"/>
                    </a:lnTo>
                    <a:lnTo>
                      <a:pt x="85003" y="335"/>
                    </a:lnTo>
                    <a:lnTo>
                      <a:pt x="84827" y="256"/>
                    </a:lnTo>
                    <a:close/>
                  </a:path>
                  <a:path w="208914" h="184784">
                    <a:moveTo>
                      <a:pt x="252" y="17684"/>
                    </a:moveTo>
                    <a:lnTo>
                      <a:pt x="505" y="18059"/>
                    </a:lnTo>
                    <a:lnTo>
                      <a:pt x="771" y="18059"/>
                    </a:lnTo>
                    <a:lnTo>
                      <a:pt x="252" y="17684"/>
                    </a:lnTo>
                    <a:close/>
                  </a:path>
                  <a:path w="208914" h="184784">
                    <a:moveTo>
                      <a:pt x="85130" y="0"/>
                    </a:moveTo>
                    <a:lnTo>
                      <a:pt x="85432" y="453"/>
                    </a:lnTo>
                    <a:lnTo>
                      <a:pt x="85767" y="453"/>
                    </a:lnTo>
                    <a:lnTo>
                      <a:pt x="85130" y="0"/>
                    </a:lnTo>
                    <a:close/>
                  </a:path>
                </a:pathLst>
              </a:custGeom>
              <a:solidFill>
                <a:srgbClr val="B18A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24">
                <a:extLst>
                  <a:ext uri="{FF2B5EF4-FFF2-40B4-BE49-F238E27FC236}">
                    <a16:creationId xmlns:a16="http://schemas.microsoft.com/office/drawing/2014/main" id="{94050491-F852-2975-3FA8-841823A833B4}"/>
                  </a:ext>
                </a:extLst>
              </p:cNvPr>
              <p:cNvSpPr/>
              <p:nvPr/>
            </p:nvSpPr>
            <p:spPr>
              <a:xfrm>
                <a:off x="3370415" y="674328"/>
                <a:ext cx="29464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294639" h="185419">
                    <a:moveTo>
                      <a:pt x="276363" y="0"/>
                    </a:moveTo>
                    <a:lnTo>
                      <a:pt x="211548" y="0"/>
                    </a:lnTo>
                    <a:lnTo>
                      <a:pt x="147063" y="139146"/>
                    </a:lnTo>
                    <a:lnTo>
                      <a:pt x="82552" y="0"/>
                    </a:lnTo>
                    <a:lnTo>
                      <a:pt x="17738" y="0"/>
                    </a:lnTo>
                    <a:lnTo>
                      <a:pt x="0" y="184943"/>
                    </a:lnTo>
                    <a:lnTo>
                      <a:pt x="66431" y="184943"/>
                    </a:lnTo>
                    <a:lnTo>
                      <a:pt x="73202" y="99145"/>
                    </a:lnTo>
                    <a:lnTo>
                      <a:pt x="113506" y="184943"/>
                    </a:lnTo>
                    <a:lnTo>
                      <a:pt x="180595" y="184943"/>
                    </a:lnTo>
                    <a:lnTo>
                      <a:pt x="221227" y="98888"/>
                    </a:lnTo>
                    <a:lnTo>
                      <a:pt x="227670" y="184943"/>
                    </a:lnTo>
                    <a:lnTo>
                      <a:pt x="294102" y="184943"/>
                    </a:lnTo>
                    <a:lnTo>
                      <a:pt x="27636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9" name="object 25">
                <a:extLst>
                  <a:ext uri="{FF2B5EF4-FFF2-40B4-BE49-F238E27FC236}">
                    <a16:creationId xmlns:a16="http://schemas.microsoft.com/office/drawing/2014/main" id="{CE495416-2DF7-6F86-330B-2A315BDE09F2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895410" y="673072"/>
                <a:ext cx="242529" cy="186185"/>
              </a:xfrm>
              <a:prstGeom prst="rect">
                <a:avLst/>
              </a:prstGeom>
            </p:spPr>
          </p:pic>
          <p:sp>
            <p:nvSpPr>
              <p:cNvPr id="20" name="object 26">
                <a:extLst>
                  <a:ext uri="{FF2B5EF4-FFF2-40B4-BE49-F238E27FC236}">
                    <a16:creationId xmlns:a16="http://schemas.microsoft.com/office/drawing/2014/main" id="{9087BBA8-D0C5-7EB0-7AAA-C08A8857CBE5}"/>
                  </a:ext>
                </a:extLst>
              </p:cNvPr>
              <p:cNvSpPr/>
              <p:nvPr/>
            </p:nvSpPr>
            <p:spPr>
              <a:xfrm>
                <a:off x="4158582" y="673075"/>
                <a:ext cx="66675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66675" h="186690">
                    <a:moveTo>
                      <a:pt x="66431" y="0"/>
                    </a:moveTo>
                    <a:lnTo>
                      <a:pt x="0" y="0"/>
                    </a:lnTo>
                    <a:lnTo>
                      <a:pt x="0" y="186186"/>
                    </a:lnTo>
                    <a:lnTo>
                      <a:pt x="66431" y="186186"/>
                    </a:lnTo>
                    <a:lnTo>
                      <a:pt x="6643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1" name="object 27">
                <a:extLst>
                  <a:ext uri="{FF2B5EF4-FFF2-40B4-BE49-F238E27FC236}">
                    <a16:creationId xmlns:a16="http://schemas.microsoft.com/office/drawing/2014/main" id="{09957BFB-7F6F-8D74-DD70-095A351D1202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4260156" y="670552"/>
                <a:ext cx="238638" cy="191232"/>
              </a:xfrm>
              <a:prstGeom prst="rect">
                <a:avLst/>
              </a:prstGeom>
            </p:spPr>
          </p:pic>
          <p:sp>
            <p:nvSpPr>
              <p:cNvPr id="22" name="object 28">
                <a:extLst>
                  <a:ext uri="{FF2B5EF4-FFF2-40B4-BE49-F238E27FC236}">
                    <a16:creationId xmlns:a16="http://schemas.microsoft.com/office/drawing/2014/main" id="{562115A0-8B62-8942-DE21-F2B3C7534743}"/>
                  </a:ext>
                </a:extLst>
              </p:cNvPr>
              <p:cNvSpPr/>
              <p:nvPr/>
            </p:nvSpPr>
            <p:spPr>
              <a:xfrm>
                <a:off x="4505880" y="670556"/>
                <a:ext cx="262890" cy="191770"/>
              </a:xfrm>
              <a:custGeom>
                <a:avLst/>
                <a:gdLst/>
                <a:ahLst/>
                <a:cxnLst/>
                <a:rect l="l" t="t" r="r" b="b"/>
                <a:pathLst>
                  <a:path w="262889" h="191769">
                    <a:moveTo>
                      <a:pt x="131574" y="0"/>
                    </a:moveTo>
                    <a:lnTo>
                      <a:pt x="77681" y="6872"/>
                    </a:lnTo>
                    <a:lnTo>
                      <a:pt x="36156" y="26294"/>
                    </a:lnTo>
                    <a:lnTo>
                      <a:pt x="9446" y="56474"/>
                    </a:lnTo>
                    <a:lnTo>
                      <a:pt x="0" y="95617"/>
                    </a:lnTo>
                    <a:lnTo>
                      <a:pt x="9446" y="134760"/>
                    </a:lnTo>
                    <a:lnTo>
                      <a:pt x="36156" y="164939"/>
                    </a:lnTo>
                    <a:lnTo>
                      <a:pt x="77681" y="184361"/>
                    </a:lnTo>
                    <a:lnTo>
                      <a:pt x="131574" y="191234"/>
                    </a:lnTo>
                    <a:lnTo>
                      <a:pt x="185091" y="184361"/>
                    </a:lnTo>
                    <a:lnTo>
                      <a:pt x="226430" y="164939"/>
                    </a:lnTo>
                    <a:lnTo>
                      <a:pt x="240986" y="148452"/>
                    </a:lnTo>
                    <a:lnTo>
                      <a:pt x="131574" y="148452"/>
                    </a:lnTo>
                    <a:lnTo>
                      <a:pt x="105831" y="144655"/>
                    </a:lnTo>
                    <a:lnTo>
                      <a:pt x="85979" y="133923"/>
                    </a:lnTo>
                    <a:lnTo>
                      <a:pt x="73202" y="117246"/>
                    </a:lnTo>
                    <a:lnTo>
                      <a:pt x="68680" y="95617"/>
                    </a:lnTo>
                    <a:lnTo>
                      <a:pt x="73202" y="73987"/>
                    </a:lnTo>
                    <a:lnTo>
                      <a:pt x="85979" y="57310"/>
                    </a:lnTo>
                    <a:lnTo>
                      <a:pt x="105831" y="46578"/>
                    </a:lnTo>
                    <a:lnTo>
                      <a:pt x="131574" y="42781"/>
                    </a:lnTo>
                    <a:lnTo>
                      <a:pt x="240986" y="42781"/>
                    </a:lnTo>
                    <a:lnTo>
                      <a:pt x="226430" y="26294"/>
                    </a:lnTo>
                    <a:lnTo>
                      <a:pt x="185091" y="6872"/>
                    </a:lnTo>
                    <a:lnTo>
                      <a:pt x="131574" y="0"/>
                    </a:lnTo>
                    <a:close/>
                  </a:path>
                  <a:path w="262889" h="191769">
                    <a:moveTo>
                      <a:pt x="240986" y="42781"/>
                    </a:moveTo>
                    <a:lnTo>
                      <a:pt x="131574" y="42781"/>
                    </a:lnTo>
                    <a:lnTo>
                      <a:pt x="157127" y="46578"/>
                    </a:lnTo>
                    <a:lnTo>
                      <a:pt x="176881" y="57310"/>
                    </a:lnTo>
                    <a:lnTo>
                      <a:pt x="189623" y="73987"/>
                    </a:lnTo>
                    <a:lnTo>
                      <a:pt x="194139" y="95617"/>
                    </a:lnTo>
                    <a:lnTo>
                      <a:pt x="189623" y="117246"/>
                    </a:lnTo>
                    <a:lnTo>
                      <a:pt x="176881" y="133923"/>
                    </a:lnTo>
                    <a:lnTo>
                      <a:pt x="157127" y="144655"/>
                    </a:lnTo>
                    <a:lnTo>
                      <a:pt x="131574" y="148452"/>
                    </a:lnTo>
                    <a:lnTo>
                      <a:pt x="240986" y="148452"/>
                    </a:lnTo>
                    <a:lnTo>
                      <a:pt x="253076" y="134760"/>
                    </a:lnTo>
                    <a:lnTo>
                      <a:pt x="262516" y="95617"/>
                    </a:lnTo>
                    <a:lnTo>
                      <a:pt x="253076" y="56474"/>
                    </a:lnTo>
                    <a:lnTo>
                      <a:pt x="240986" y="4278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3" name="object 29">
                <a:extLst>
                  <a:ext uri="{FF2B5EF4-FFF2-40B4-BE49-F238E27FC236}">
                    <a16:creationId xmlns:a16="http://schemas.microsoft.com/office/drawing/2014/main" id="{6780B93C-236B-B957-A699-89AD1B4BAB54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704833" y="644457"/>
                <a:ext cx="179306" cy="214816"/>
              </a:xfrm>
              <a:prstGeom prst="rect">
                <a:avLst/>
              </a:prstGeom>
            </p:spPr>
          </p:pic>
          <p:pic>
            <p:nvPicPr>
              <p:cNvPr id="24" name="object 30">
                <a:extLst>
                  <a:ext uri="{FF2B5EF4-FFF2-40B4-BE49-F238E27FC236}">
                    <a16:creationId xmlns:a16="http://schemas.microsoft.com/office/drawing/2014/main" id="{0A3BF655-46EB-6906-4EDB-A4D47500EAED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4816936" y="672523"/>
                <a:ext cx="191992" cy="169961"/>
              </a:xfrm>
              <a:prstGeom prst="rect">
                <a:avLst/>
              </a:prstGeom>
            </p:spPr>
          </p:pic>
        </p:grp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DFF3C952-419D-BF55-49B7-1F4A85F9CEF7}"/>
                </a:ext>
              </a:extLst>
            </p:cNvPr>
            <p:cNvSpPr/>
            <p:nvPr/>
          </p:nvSpPr>
          <p:spPr>
            <a:xfrm>
              <a:off x="6794339" y="210860"/>
              <a:ext cx="538708" cy="399460"/>
            </a:xfrm>
            <a:prstGeom prst="rect">
              <a:avLst/>
            </a:prstGeom>
            <a:solidFill>
              <a:srgbClr val="8620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pic>
        <p:nvPicPr>
          <p:cNvPr id="27" name="object 4">
            <a:extLst>
              <a:ext uri="{FF2B5EF4-FFF2-40B4-BE49-F238E27FC236}">
                <a16:creationId xmlns:a16="http://schemas.microsoft.com/office/drawing/2014/main" id="{DEFA652D-84AB-E4A3-300A-8902FAE45988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4475" y="6278195"/>
            <a:ext cx="11658600" cy="499626"/>
          </a:xfrm>
          <a:prstGeom prst="rect">
            <a:avLst/>
          </a:prstGeom>
        </p:spPr>
      </p:pic>
      <p:sp>
        <p:nvSpPr>
          <p:cNvPr id="28" name="object 2">
            <a:extLst>
              <a:ext uri="{FF2B5EF4-FFF2-40B4-BE49-F238E27FC236}">
                <a16:creationId xmlns:a16="http://schemas.microsoft.com/office/drawing/2014/main" id="{4C00E4F7-BABA-78AB-A6D1-27060993D094}"/>
              </a:ext>
            </a:extLst>
          </p:cNvPr>
          <p:cNvSpPr/>
          <p:nvPr/>
        </p:nvSpPr>
        <p:spPr>
          <a:xfrm>
            <a:off x="985" y="0"/>
            <a:ext cx="13002895" cy="9753600"/>
          </a:xfrm>
          <a:custGeom>
            <a:avLst/>
            <a:gdLst/>
            <a:ahLst/>
            <a:cxnLst/>
            <a:rect l="l" t="t" r="r" b="b"/>
            <a:pathLst>
              <a:path w="13002895" h="9753600">
                <a:moveTo>
                  <a:pt x="13002831" y="0"/>
                </a:moveTo>
                <a:lnTo>
                  <a:pt x="0" y="0"/>
                </a:lnTo>
                <a:lnTo>
                  <a:pt x="0" y="9753600"/>
                </a:lnTo>
                <a:lnTo>
                  <a:pt x="13002831" y="9753600"/>
                </a:lnTo>
                <a:lnTo>
                  <a:pt x="13002831" y="0"/>
                </a:lnTo>
                <a:close/>
              </a:path>
            </a:pathLst>
          </a:custGeom>
          <a:solidFill>
            <a:srgbClr val="811B3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3">
            <a:extLst>
              <a:ext uri="{FF2B5EF4-FFF2-40B4-BE49-F238E27FC236}">
                <a16:creationId xmlns:a16="http://schemas.microsoft.com/office/drawing/2014/main" id="{E56376C2-F4D9-AE72-A0B9-D0B5B5B82813}"/>
              </a:ext>
            </a:extLst>
          </p:cNvPr>
          <p:cNvGrpSpPr/>
          <p:nvPr/>
        </p:nvGrpSpPr>
        <p:grpSpPr>
          <a:xfrm>
            <a:off x="985" y="3506458"/>
            <a:ext cx="10004425" cy="4893945"/>
            <a:chOff x="985" y="3506458"/>
            <a:chExt cx="10004425" cy="4893945"/>
          </a:xfrm>
        </p:grpSpPr>
        <p:sp>
          <p:nvSpPr>
            <p:cNvPr id="30" name="object 4">
              <a:extLst>
                <a:ext uri="{FF2B5EF4-FFF2-40B4-BE49-F238E27FC236}">
                  <a16:creationId xmlns:a16="http://schemas.microsoft.com/office/drawing/2014/main" id="{E3B970DF-3310-B596-031E-1A1352A70172}"/>
                </a:ext>
              </a:extLst>
            </p:cNvPr>
            <p:cNvSpPr/>
            <p:nvPr/>
          </p:nvSpPr>
          <p:spPr>
            <a:xfrm>
              <a:off x="985" y="3641427"/>
              <a:ext cx="1905" cy="376555"/>
            </a:xfrm>
            <a:custGeom>
              <a:avLst/>
              <a:gdLst/>
              <a:ahLst/>
              <a:cxnLst/>
              <a:rect l="l" t="t" r="r" b="b"/>
              <a:pathLst>
                <a:path w="1905" h="376554">
                  <a:moveTo>
                    <a:pt x="0" y="0"/>
                  </a:moveTo>
                  <a:lnTo>
                    <a:pt x="0" y="376071"/>
                  </a:lnTo>
                  <a:lnTo>
                    <a:pt x="1507" y="376194"/>
                  </a:lnTo>
                  <a:lnTo>
                    <a:pt x="1507" y="20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1C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5">
              <a:extLst>
                <a:ext uri="{FF2B5EF4-FFF2-40B4-BE49-F238E27FC236}">
                  <a16:creationId xmlns:a16="http://schemas.microsoft.com/office/drawing/2014/main" id="{86610A55-CE6D-0ECF-7F4F-3A770A7CECD4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5" y="3506458"/>
              <a:ext cx="10003840" cy="4893376"/>
            </a:xfrm>
            <a:prstGeom prst="rect">
              <a:avLst/>
            </a:prstGeom>
          </p:spPr>
        </p:pic>
      </p:grpSp>
      <p:sp>
        <p:nvSpPr>
          <p:cNvPr id="32" name="object 6">
            <a:extLst>
              <a:ext uri="{FF2B5EF4-FFF2-40B4-BE49-F238E27FC236}">
                <a16:creationId xmlns:a16="http://schemas.microsoft.com/office/drawing/2014/main" id="{9CF8E23E-6625-34FA-0FF8-99274AC71BEB}"/>
              </a:ext>
            </a:extLst>
          </p:cNvPr>
          <p:cNvSpPr/>
          <p:nvPr/>
        </p:nvSpPr>
        <p:spPr>
          <a:xfrm>
            <a:off x="985" y="2790394"/>
            <a:ext cx="1905" cy="376555"/>
          </a:xfrm>
          <a:custGeom>
            <a:avLst/>
            <a:gdLst/>
            <a:ahLst/>
            <a:cxnLst/>
            <a:rect l="l" t="t" r="r" b="b"/>
            <a:pathLst>
              <a:path w="1905" h="376555">
                <a:moveTo>
                  <a:pt x="1504" y="0"/>
                </a:moveTo>
                <a:lnTo>
                  <a:pt x="0" y="122"/>
                </a:lnTo>
                <a:lnTo>
                  <a:pt x="0" y="376335"/>
                </a:lnTo>
                <a:lnTo>
                  <a:pt x="1504" y="374304"/>
                </a:lnTo>
                <a:lnTo>
                  <a:pt x="1504" y="0"/>
                </a:lnTo>
                <a:close/>
              </a:path>
            </a:pathLst>
          </a:custGeom>
          <a:solidFill>
            <a:srgbClr val="781C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A17C940B-ED7E-3E61-F9A3-5645B46A6A7E}"/>
              </a:ext>
            </a:extLst>
          </p:cNvPr>
          <p:cNvSpPr/>
          <p:nvPr/>
        </p:nvSpPr>
        <p:spPr>
          <a:xfrm>
            <a:off x="985" y="2196744"/>
            <a:ext cx="1905" cy="369570"/>
          </a:xfrm>
          <a:custGeom>
            <a:avLst/>
            <a:gdLst/>
            <a:ahLst/>
            <a:cxnLst/>
            <a:rect l="l" t="t" r="r" b="b"/>
            <a:pathLst>
              <a:path w="1905" h="369569">
                <a:moveTo>
                  <a:pt x="1504" y="0"/>
                </a:moveTo>
                <a:lnTo>
                  <a:pt x="0" y="0"/>
                </a:lnTo>
                <a:lnTo>
                  <a:pt x="0" y="369544"/>
                </a:lnTo>
                <a:lnTo>
                  <a:pt x="1504" y="367209"/>
                </a:lnTo>
                <a:lnTo>
                  <a:pt x="1504" y="0"/>
                </a:lnTo>
                <a:close/>
              </a:path>
            </a:pathLst>
          </a:custGeom>
          <a:solidFill>
            <a:srgbClr val="781C3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8">
            <a:extLst>
              <a:ext uri="{FF2B5EF4-FFF2-40B4-BE49-F238E27FC236}">
                <a16:creationId xmlns:a16="http://schemas.microsoft.com/office/drawing/2014/main" id="{83F8F952-1879-119A-5103-2C6CD2247CC5}"/>
              </a:ext>
            </a:extLst>
          </p:cNvPr>
          <p:cNvGrpSpPr/>
          <p:nvPr/>
        </p:nvGrpSpPr>
        <p:grpSpPr>
          <a:xfrm>
            <a:off x="8753" y="2129190"/>
            <a:ext cx="9996170" cy="3581400"/>
            <a:chOff x="8753" y="2129190"/>
            <a:chExt cx="9996170" cy="3581400"/>
          </a:xfrm>
        </p:grpSpPr>
        <p:sp>
          <p:nvSpPr>
            <p:cNvPr id="35" name="object 9">
              <a:extLst>
                <a:ext uri="{FF2B5EF4-FFF2-40B4-BE49-F238E27FC236}">
                  <a16:creationId xmlns:a16="http://schemas.microsoft.com/office/drawing/2014/main" id="{2A018B6B-20DF-2EBF-76DE-EDB9866972E7}"/>
                </a:ext>
              </a:extLst>
            </p:cNvPr>
            <p:cNvSpPr/>
            <p:nvPr/>
          </p:nvSpPr>
          <p:spPr>
            <a:xfrm>
              <a:off x="9985829" y="2196743"/>
              <a:ext cx="19050" cy="1105535"/>
            </a:xfrm>
            <a:custGeom>
              <a:avLst/>
              <a:gdLst/>
              <a:ahLst/>
              <a:cxnLst/>
              <a:rect l="l" t="t" r="r" b="b"/>
              <a:pathLst>
                <a:path w="19050" h="1105535">
                  <a:moveTo>
                    <a:pt x="18995" y="626179"/>
                  </a:moveTo>
                  <a:lnTo>
                    <a:pt x="12586" y="628630"/>
                  </a:lnTo>
                  <a:lnTo>
                    <a:pt x="6261" y="631211"/>
                  </a:lnTo>
                  <a:lnTo>
                    <a:pt x="0" y="633888"/>
                  </a:lnTo>
                  <a:lnTo>
                    <a:pt x="0" y="1104931"/>
                  </a:lnTo>
                  <a:lnTo>
                    <a:pt x="6391" y="1102221"/>
                  </a:lnTo>
                  <a:lnTo>
                    <a:pt x="12717" y="1099303"/>
                  </a:lnTo>
                  <a:lnTo>
                    <a:pt x="18995" y="1096173"/>
                  </a:lnTo>
                  <a:lnTo>
                    <a:pt x="18995" y="626179"/>
                  </a:lnTo>
                  <a:close/>
                </a:path>
                <a:path w="19050" h="1105535">
                  <a:moveTo>
                    <a:pt x="18995" y="0"/>
                  </a:moveTo>
                  <a:lnTo>
                    <a:pt x="0" y="0"/>
                  </a:lnTo>
                  <a:lnTo>
                    <a:pt x="0" y="536652"/>
                  </a:lnTo>
                  <a:lnTo>
                    <a:pt x="6408" y="532620"/>
                  </a:lnTo>
                  <a:lnTo>
                    <a:pt x="12734" y="528410"/>
                  </a:lnTo>
                  <a:lnTo>
                    <a:pt x="18995" y="524023"/>
                  </a:lnTo>
                  <a:lnTo>
                    <a:pt x="18995" y="0"/>
                  </a:lnTo>
                  <a:close/>
                </a:path>
              </a:pathLst>
            </a:custGeom>
            <a:solidFill>
              <a:srgbClr val="781C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10">
              <a:extLst>
                <a:ext uri="{FF2B5EF4-FFF2-40B4-BE49-F238E27FC236}">
                  <a16:creationId xmlns:a16="http://schemas.microsoft.com/office/drawing/2014/main" id="{71C8ED60-E7C3-BDB2-6F65-7A1A2EB017A5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753" y="2129190"/>
              <a:ext cx="9975084" cy="3581399"/>
            </a:xfrm>
            <a:prstGeom prst="rect">
              <a:avLst/>
            </a:prstGeom>
          </p:spPr>
        </p:pic>
        <p:pic>
          <p:nvPicPr>
            <p:cNvPr id="37" name="object 11">
              <a:extLst>
                <a:ext uri="{FF2B5EF4-FFF2-40B4-BE49-F238E27FC236}">
                  <a16:creationId xmlns:a16="http://schemas.microsoft.com/office/drawing/2014/main" id="{B8444662-2FEA-5A71-A9DE-1D51DB92869B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753" y="3422585"/>
              <a:ext cx="844007" cy="2276069"/>
            </a:xfrm>
            <a:prstGeom prst="rect">
              <a:avLst/>
            </a:prstGeom>
          </p:spPr>
        </p:pic>
        <p:pic>
          <p:nvPicPr>
            <p:cNvPr id="38" name="object 12">
              <a:extLst>
                <a:ext uri="{FF2B5EF4-FFF2-40B4-BE49-F238E27FC236}">
                  <a16:creationId xmlns:a16="http://schemas.microsoft.com/office/drawing/2014/main" id="{331A2ECB-12F4-63C0-822B-039F5BB30C8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50500" y="3422585"/>
              <a:ext cx="1452159" cy="2276069"/>
            </a:xfrm>
            <a:prstGeom prst="rect">
              <a:avLst/>
            </a:prstGeom>
          </p:spPr>
        </p:pic>
        <p:pic>
          <p:nvPicPr>
            <p:cNvPr id="39" name="object 13">
              <a:extLst>
                <a:ext uri="{FF2B5EF4-FFF2-40B4-BE49-F238E27FC236}">
                  <a16:creationId xmlns:a16="http://schemas.microsoft.com/office/drawing/2014/main" id="{131C7539-00FE-B46C-DC15-19FD717028E6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296514" y="3422585"/>
              <a:ext cx="1456043" cy="2276069"/>
            </a:xfrm>
            <a:prstGeom prst="rect">
              <a:avLst/>
            </a:prstGeom>
          </p:spPr>
        </p:pic>
        <p:pic>
          <p:nvPicPr>
            <p:cNvPr id="40" name="object 14">
              <a:extLst>
                <a:ext uri="{FF2B5EF4-FFF2-40B4-BE49-F238E27FC236}">
                  <a16:creationId xmlns:a16="http://schemas.microsoft.com/office/drawing/2014/main" id="{31419FCB-14A9-AD94-D662-0DE0151DFD23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46412" y="3422585"/>
              <a:ext cx="1456043" cy="2276069"/>
            </a:xfrm>
            <a:prstGeom prst="rect">
              <a:avLst/>
            </a:prstGeom>
          </p:spPr>
        </p:pic>
        <p:pic>
          <p:nvPicPr>
            <p:cNvPr id="41" name="object 15">
              <a:extLst>
                <a:ext uri="{FF2B5EF4-FFF2-40B4-BE49-F238E27FC236}">
                  <a16:creationId xmlns:a16="http://schemas.microsoft.com/office/drawing/2014/main" id="{9E832E9F-5DF4-DA8E-E6C7-A402D4CBED56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196310" y="3422585"/>
              <a:ext cx="1456043" cy="2276069"/>
            </a:xfrm>
            <a:prstGeom prst="rect">
              <a:avLst/>
            </a:prstGeom>
          </p:spPr>
        </p:pic>
        <p:pic>
          <p:nvPicPr>
            <p:cNvPr id="42" name="object 16">
              <a:extLst>
                <a:ext uri="{FF2B5EF4-FFF2-40B4-BE49-F238E27FC236}">
                  <a16:creationId xmlns:a16="http://schemas.microsoft.com/office/drawing/2014/main" id="{43DBD01E-DD30-E23D-3EE3-91D41B9DFF7A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46192" y="3422585"/>
              <a:ext cx="1456043" cy="2276069"/>
            </a:xfrm>
            <a:prstGeom prst="rect">
              <a:avLst/>
            </a:prstGeom>
          </p:spPr>
        </p:pic>
        <p:pic>
          <p:nvPicPr>
            <p:cNvPr id="43" name="object 17">
              <a:extLst>
                <a:ext uri="{FF2B5EF4-FFF2-40B4-BE49-F238E27FC236}">
                  <a16:creationId xmlns:a16="http://schemas.microsoft.com/office/drawing/2014/main" id="{B9F39AD0-39F7-8BCD-0C0F-4467FBF6A27D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096106" y="3422585"/>
              <a:ext cx="1453929" cy="2276069"/>
            </a:xfrm>
            <a:prstGeom prst="rect">
              <a:avLst/>
            </a:prstGeom>
          </p:spPr>
        </p:pic>
        <p:pic>
          <p:nvPicPr>
            <p:cNvPr id="44" name="object 18">
              <a:extLst>
                <a:ext uri="{FF2B5EF4-FFF2-40B4-BE49-F238E27FC236}">
                  <a16:creationId xmlns:a16="http://schemas.microsoft.com/office/drawing/2014/main" id="{0761D5FD-549A-283A-0555-5E4D2091605D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545987" y="3422585"/>
              <a:ext cx="437849" cy="1233297"/>
            </a:xfrm>
            <a:prstGeom prst="rect">
              <a:avLst/>
            </a:prstGeom>
          </p:spPr>
        </p:pic>
        <p:pic>
          <p:nvPicPr>
            <p:cNvPr id="45" name="object 19">
              <a:extLst>
                <a:ext uri="{FF2B5EF4-FFF2-40B4-BE49-F238E27FC236}">
                  <a16:creationId xmlns:a16="http://schemas.microsoft.com/office/drawing/2014/main" id="{4A8EC138-2F4A-8BDE-677F-58B4F1C8F63E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546004" y="4675252"/>
              <a:ext cx="437833" cy="1023402"/>
            </a:xfrm>
            <a:prstGeom prst="rect">
              <a:avLst/>
            </a:prstGeom>
          </p:spPr>
        </p:pic>
        <p:pic>
          <p:nvPicPr>
            <p:cNvPr id="46" name="object 20">
              <a:extLst>
                <a:ext uri="{FF2B5EF4-FFF2-40B4-BE49-F238E27FC236}">
                  <a16:creationId xmlns:a16="http://schemas.microsoft.com/office/drawing/2014/main" id="{544D718A-6352-621E-B26B-D8A4A7AD207F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753" y="2197207"/>
              <a:ext cx="9975083" cy="1188346"/>
            </a:xfrm>
            <a:prstGeom prst="rect">
              <a:avLst/>
            </a:prstGeom>
          </p:spPr>
        </p:pic>
      </p:grpSp>
      <p:grpSp>
        <p:nvGrpSpPr>
          <p:cNvPr id="47" name="object 21">
            <a:extLst>
              <a:ext uri="{FF2B5EF4-FFF2-40B4-BE49-F238E27FC236}">
                <a16:creationId xmlns:a16="http://schemas.microsoft.com/office/drawing/2014/main" id="{EF995F6A-F528-C8F3-C708-8D848D900B6F}"/>
              </a:ext>
            </a:extLst>
          </p:cNvPr>
          <p:cNvGrpSpPr/>
          <p:nvPr/>
        </p:nvGrpSpPr>
        <p:grpSpPr>
          <a:xfrm>
            <a:off x="985" y="8371900"/>
            <a:ext cx="13002895" cy="1336675"/>
            <a:chOff x="985" y="8371900"/>
            <a:chExt cx="13002895" cy="1336675"/>
          </a:xfrm>
        </p:grpSpPr>
        <p:sp>
          <p:nvSpPr>
            <p:cNvPr id="48" name="object 22">
              <a:extLst>
                <a:ext uri="{FF2B5EF4-FFF2-40B4-BE49-F238E27FC236}">
                  <a16:creationId xmlns:a16="http://schemas.microsoft.com/office/drawing/2014/main" id="{71160203-4CC0-0251-2946-FDE4239A812A}"/>
                </a:ext>
              </a:extLst>
            </p:cNvPr>
            <p:cNvSpPr/>
            <p:nvPr/>
          </p:nvSpPr>
          <p:spPr>
            <a:xfrm>
              <a:off x="985" y="8371900"/>
              <a:ext cx="13002895" cy="1228090"/>
            </a:xfrm>
            <a:custGeom>
              <a:avLst/>
              <a:gdLst/>
              <a:ahLst/>
              <a:cxnLst/>
              <a:rect l="l" t="t" r="r" b="b"/>
              <a:pathLst>
                <a:path w="13002895" h="1228090">
                  <a:moveTo>
                    <a:pt x="0" y="0"/>
                  </a:moveTo>
                  <a:lnTo>
                    <a:pt x="0" y="1227506"/>
                  </a:lnTo>
                  <a:lnTo>
                    <a:pt x="13002831" y="1227506"/>
                  </a:lnTo>
                  <a:lnTo>
                    <a:pt x="130028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23">
              <a:extLst>
                <a:ext uri="{FF2B5EF4-FFF2-40B4-BE49-F238E27FC236}">
                  <a16:creationId xmlns:a16="http://schemas.microsoft.com/office/drawing/2014/main" id="{9F172344-D967-E399-6885-B4FE58736802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749723" y="9234845"/>
              <a:ext cx="7368918" cy="473701"/>
            </a:xfrm>
            <a:prstGeom prst="rect">
              <a:avLst/>
            </a:prstGeom>
          </p:spPr>
        </p:pic>
        <p:sp>
          <p:nvSpPr>
            <p:cNvPr id="50" name="object 24">
              <a:extLst>
                <a:ext uri="{FF2B5EF4-FFF2-40B4-BE49-F238E27FC236}">
                  <a16:creationId xmlns:a16="http://schemas.microsoft.com/office/drawing/2014/main" id="{838C2EFC-A24D-3A44-B79A-C53F7ED61F35}"/>
                </a:ext>
              </a:extLst>
            </p:cNvPr>
            <p:cNvSpPr/>
            <p:nvPr/>
          </p:nvSpPr>
          <p:spPr>
            <a:xfrm>
              <a:off x="268478" y="9316097"/>
              <a:ext cx="1203960" cy="318770"/>
            </a:xfrm>
            <a:custGeom>
              <a:avLst/>
              <a:gdLst/>
              <a:ahLst/>
              <a:cxnLst/>
              <a:rect l="l" t="t" r="r" b="b"/>
              <a:pathLst>
                <a:path w="1203960" h="318770">
                  <a:moveTo>
                    <a:pt x="285394" y="30937"/>
                  </a:moveTo>
                  <a:lnTo>
                    <a:pt x="284734" y="31191"/>
                  </a:lnTo>
                  <a:lnTo>
                    <a:pt x="285076" y="30543"/>
                  </a:lnTo>
                  <a:lnTo>
                    <a:pt x="284124" y="31369"/>
                  </a:lnTo>
                  <a:lnTo>
                    <a:pt x="279057" y="32829"/>
                  </a:lnTo>
                  <a:lnTo>
                    <a:pt x="269265" y="34937"/>
                  </a:lnTo>
                  <a:lnTo>
                    <a:pt x="253809" y="37325"/>
                  </a:lnTo>
                  <a:lnTo>
                    <a:pt x="231787" y="39649"/>
                  </a:lnTo>
                  <a:lnTo>
                    <a:pt x="200799" y="49745"/>
                  </a:lnTo>
                  <a:lnTo>
                    <a:pt x="174205" y="72847"/>
                  </a:lnTo>
                  <a:lnTo>
                    <a:pt x="156133" y="106184"/>
                  </a:lnTo>
                  <a:lnTo>
                    <a:pt x="150710" y="147015"/>
                  </a:lnTo>
                  <a:lnTo>
                    <a:pt x="66700" y="147015"/>
                  </a:lnTo>
                  <a:lnTo>
                    <a:pt x="122910" y="114630"/>
                  </a:lnTo>
                  <a:lnTo>
                    <a:pt x="151003" y="64757"/>
                  </a:lnTo>
                  <a:lnTo>
                    <a:pt x="156730" y="37998"/>
                  </a:lnTo>
                  <a:lnTo>
                    <a:pt x="161709" y="19316"/>
                  </a:lnTo>
                  <a:lnTo>
                    <a:pt x="165608" y="7543"/>
                  </a:lnTo>
                  <a:lnTo>
                    <a:pt x="168084" y="1511"/>
                  </a:lnTo>
                  <a:lnTo>
                    <a:pt x="169278" y="457"/>
                  </a:lnTo>
                  <a:lnTo>
                    <a:pt x="168452" y="774"/>
                  </a:lnTo>
                  <a:lnTo>
                    <a:pt x="168846" y="0"/>
                  </a:lnTo>
                  <a:lnTo>
                    <a:pt x="167665" y="1028"/>
                  </a:lnTo>
                  <a:lnTo>
                    <a:pt x="161315" y="2870"/>
                  </a:lnTo>
                  <a:lnTo>
                    <a:pt x="149021" y="5499"/>
                  </a:lnTo>
                  <a:lnTo>
                    <a:pt x="129628" y="8496"/>
                  </a:lnTo>
                  <a:lnTo>
                    <a:pt x="102006" y="11404"/>
                  </a:lnTo>
                  <a:lnTo>
                    <a:pt x="62445" y="24447"/>
                  </a:lnTo>
                  <a:lnTo>
                    <a:pt x="28676" y="54305"/>
                  </a:lnTo>
                  <a:lnTo>
                    <a:pt x="6146" y="97332"/>
                  </a:lnTo>
                  <a:lnTo>
                    <a:pt x="355" y="149923"/>
                  </a:lnTo>
                  <a:lnTo>
                    <a:pt x="0" y="150241"/>
                  </a:lnTo>
                  <a:lnTo>
                    <a:pt x="381" y="150304"/>
                  </a:lnTo>
                  <a:lnTo>
                    <a:pt x="381" y="168414"/>
                  </a:lnTo>
                  <a:lnTo>
                    <a:pt x="0" y="168478"/>
                  </a:lnTo>
                  <a:lnTo>
                    <a:pt x="355" y="168795"/>
                  </a:lnTo>
                  <a:lnTo>
                    <a:pt x="6146" y="221386"/>
                  </a:lnTo>
                  <a:lnTo>
                    <a:pt x="28676" y="264414"/>
                  </a:lnTo>
                  <a:lnTo>
                    <a:pt x="62445" y="294259"/>
                  </a:lnTo>
                  <a:lnTo>
                    <a:pt x="102006" y="307314"/>
                  </a:lnTo>
                  <a:lnTo>
                    <a:pt x="129628" y="310222"/>
                  </a:lnTo>
                  <a:lnTo>
                    <a:pt x="149021" y="313207"/>
                  </a:lnTo>
                  <a:lnTo>
                    <a:pt x="161315" y="315849"/>
                  </a:lnTo>
                  <a:lnTo>
                    <a:pt x="167665" y="317677"/>
                  </a:lnTo>
                  <a:lnTo>
                    <a:pt x="168846" y="318706"/>
                  </a:lnTo>
                  <a:lnTo>
                    <a:pt x="168452" y="317931"/>
                  </a:lnTo>
                  <a:lnTo>
                    <a:pt x="169278" y="318262"/>
                  </a:lnTo>
                  <a:lnTo>
                    <a:pt x="168084" y="317195"/>
                  </a:lnTo>
                  <a:lnTo>
                    <a:pt x="165608" y="311162"/>
                  </a:lnTo>
                  <a:lnTo>
                    <a:pt x="161709" y="299389"/>
                  </a:lnTo>
                  <a:lnTo>
                    <a:pt x="156730" y="280708"/>
                  </a:lnTo>
                  <a:lnTo>
                    <a:pt x="151003" y="253961"/>
                  </a:lnTo>
                  <a:lnTo>
                    <a:pt x="142049" y="229273"/>
                  </a:lnTo>
                  <a:lnTo>
                    <a:pt x="125653" y="206908"/>
                  </a:lnTo>
                  <a:lnTo>
                    <a:pt x="102946" y="188188"/>
                  </a:lnTo>
                  <a:lnTo>
                    <a:pt x="75057" y="174447"/>
                  </a:lnTo>
                  <a:lnTo>
                    <a:pt x="150634" y="174447"/>
                  </a:lnTo>
                  <a:lnTo>
                    <a:pt x="156768" y="214287"/>
                  </a:lnTo>
                  <a:lnTo>
                    <a:pt x="201269" y="269227"/>
                  </a:lnTo>
                  <a:lnTo>
                    <a:pt x="253809" y="281381"/>
                  </a:lnTo>
                  <a:lnTo>
                    <a:pt x="269265" y="283768"/>
                  </a:lnTo>
                  <a:lnTo>
                    <a:pt x="279057" y="285864"/>
                  </a:lnTo>
                  <a:lnTo>
                    <a:pt x="284124" y="287324"/>
                  </a:lnTo>
                  <a:lnTo>
                    <a:pt x="285076" y="288163"/>
                  </a:lnTo>
                  <a:lnTo>
                    <a:pt x="284734" y="287540"/>
                  </a:lnTo>
                  <a:lnTo>
                    <a:pt x="285394" y="287782"/>
                  </a:lnTo>
                  <a:lnTo>
                    <a:pt x="284467" y="286943"/>
                  </a:lnTo>
                  <a:lnTo>
                    <a:pt x="282473" y="282130"/>
                  </a:lnTo>
                  <a:lnTo>
                    <a:pt x="279361" y="272757"/>
                  </a:lnTo>
                  <a:lnTo>
                    <a:pt x="275399" y="257873"/>
                  </a:lnTo>
                  <a:lnTo>
                    <a:pt x="270852" y="236550"/>
                  </a:lnTo>
                  <a:lnTo>
                    <a:pt x="257505" y="207187"/>
                  </a:lnTo>
                  <a:lnTo>
                    <a:pt x="231432" y="183438"/>
                  </a:lnTo>
                  <a:lnTo>
                    <a:pt x="195834" y="169113"/>
                  </a:lnTo>
                  <a:lnTo>
                    <a:pt x="153936" y="167970"/>
                  </a:lnTo>
                  <a:lnTo>
                    <a:pt x="153936" y="150736"/>
                  </a:lnTo>
                  <a:lnTo>
                    <a:pt x="195834" y="149593"/>
                  </a:lnTo>
                  <a:lnTo>
                    <a:pt x="231432" y="135267"/>
                  </a:lnTo>
                  <a:lnTo>
                    <a:pt x="270852" y="82156"/>
                  </a:lnTo>
                  <a:lnTo>
                    <a:pt x="275399" y="60845"/>
                  </a:lnTo>
                  <a:lnTo>
                    <a:pt x="279361" y="45961"/>
                  </a:lnTo>
                  <a:lnTo>
                    <a:pt x="282473" y="36576"/>
                  </a:lnTo>
                  <a:lnTo>
                    <a:pt x="284467" y="31775"/>
                  </a:lnTo>
                  <a:lnTo>
                    <a:pt x="285394" y="30937"/>
                  </a:lnTo>
                  <a:close/>
                </a:path>
                <a:path w="1203960" h="318770">
                  <a:moveTo>
                    <a:pt x="327850" y="163779"/>
                  </a:moveTo>
                  <a:lnTo>
                    <a:pt x="325450" y="152095"/>
                  </a:lnTo>
                  <a:lnTo>
                    <a:pt x="318909" y="142557"/>
                  </a:lnTo>
                  <a:lnTo>
                    <a:pt x="309219" y="136131"/>
                  </a:lnTo>
                  <a:lnTo>
                    <a:pt x="297345" y="133769"/>
                  </a:lnTo>
                  <a:lnTo>
                    <a:pt x="285470" y="136131"/>
                  </a:lnTo>
                  <a:lnTo>
                    <a:pt x="275780" y="142557"/>
                  </a:lnTo>
                  <a:lnTo>
                    <a:pt x="269240" y="152095"/>
                  </a:lnTo>
                  <a:lnTo>
                    <a:pt x="266852" y="163779"/>
                  </a:lnTo>
                  <a:lnTo>
                    <a:pt x="269240" y="175463"/>
                  </a:lnTo>
                  <a:lnTo>
                    <a:pt x="275780" y="185013"/>
                  </a:lnTo>
                  <a:lnTo>
                    <a:pt x="285470" y="191452"/>
                  </a:lnTo>
                  <a:lnTo>
                    <a:pt x="297345" y="193814"/>
                  </a:lnTo>
                  <a:lnTo>
                    <a:pt x="309219" y="191452"/>
                  </a:lnTo>
                  <a:lnTo>
                    <a:pt x="318909" y="185013"/>
                  </a:lnTo>
                  <a:lnTo>
                    <a:pt x="325450" y="175463"/>
                  </a:lnTo>
                  <a:lnTo>
                    <a:pt x="327850" y="163779"/>
                  </a:lnTo>
                  <a:close/>
                </a:path>
                <a:path w="1203960" h="318770">
                  <a:moveTo>
                    <a:pt x="595426" y="150241"/>
                  </a:moveTo>
                  <a:lnTo>
                    <a:pt x="595083" y="149923"/>
                  </a:lnTo>
                  <a:lnTo>
                    <a:pt x="589292" y="97332"/>
                  </a:lnTo>
                  <a:lnTo>
                    <a:pt x="566762" y="54305"/>
                  </a:lnTo>
                  <a:lnTo>
                    <a:pt x="532980" y="24447"/>
                  </a:lnTo>
                  <a:lnTo>
                    <a:pt x="493420" y="11404"/>
                  </a:lnTo>
                  <a:lnTo>
                    <a:pt x="465797" y="8496"/>
                  </a:lnTo>
                  <a:lnTo>
                    <a:pt x="446417" y="5499"/>
                  </a:lnTo>
                  <a:lnTo>
                    <a:pt x="434124" y="2870"/>
                  </a:lnTo>
                  <a:lnTo>
                    <a:pt x="427774" y="1028"/>
                  </a:lnTo>
                  <a:lnTo>
                    <a:pt x="426593" y="0"/>
                  </a:lnTo>
                  <a:lnTo>
                    <a:pt x="426986" y="774"/>
                  </a:lnTo>
                  <a:lnTo>
                    <a:pt x="426148" y="457"/>
                  </a:lnTo>
                  <a:lnTo>
                    <a:pt x="427342" y="1511"/>
                  </a:lnTo>
                  <a:lnTo>
                    <a:pt x="429818" y="7543"/>
                  </a:lnTo>
                  <a:lnTo>
                    <a:pt x="433717" y="19316"/>
                  </a:lnTo>
                  <a:lnTo>
                    <a:pt x="438696" y="37998"/>
                  </a:lnTo>
                  <a:lnTo>
                    <a:pt x="444423" y="64757"/>
                  </a:lnTo>
                  <a:lnTo>
                    <a:pt x="454266" y="91059"/>
                  </a:lnTo>
                  <a:lnTo>
                    <a:pt x="472516" y="114630"/>
                  </a:lnTo>
                  <a:lnTo>
                    <a:pt x="497789" y="133819"/>
                  </a:lnTo>
                  <a:lnTo>
                    <a:pt x="528713" y="147015"/>
                  </a:lnTo>
                  <a:lnTo>
                    <a:pt x="444715" y="147015"/>
                  </a:lnTo>
                  <a:lnTo>
                    <a:pt x="439293" y="106184"/>
                  </a:lnTo>
                  <a:lnTo>
                    <a:pt x="394627" y="49745"/>
                  </a:lnTo>
                  <a:lnTo>
                    <a:pt x="341604" y="37325"/>
                  </a:lnTo>
                  <a:lnTo>
                    <a:pt x="326161" y="34937"/>
                  </a:lnTo>
                  <a:lnTo>
                    <a:pt x="316369" y="32829"/>
                  </a:lnTo>
                  <a:lnTo>
                    <a:pt x="311315" y="31369"/>
                  </a:lnTo>
                  <a:lnTo>
                    <a:pt x="310362" y="30543"/>
                  </a:lnTo>
                  <a:lnTo>
                    <a:pt x="310705" y="31191"/>
                  </a:lnTo>
                  <a:lnTo>
                    <a:pt x="310045" y="30937"/>
                  </a:lnTo>
                  <a:lnTo>
                    <a:pt x="310946" y="31775"/>
                  </a:lnTo>
                  <a:lnTo>
                    <a:pt x="312940" y="36576"/>
                  </a:lnTo>
                  <a:lnTo>
                    <a:pt x="316052" y="45961"/>
                  </a:lnTo>
                  <a:lnTo>
                    <a:pt x="320027" y="60845"/>
                  </a:lnTo>
                  <a:lnTo>
                    <a:pt x="324586" y="82156"/>
                  </a:lnTo>
                  <a:lnTo>
                    <a:pt x="337934" y="111531"/>
                  </a:lnTo>
                  <a:lnTo>
                    <a:pt x="363994" y="135267"/>
                  </a:lnTo>
                  <a:lnTo>
                    <a:pt x="399580" y="149593"/>
                  </a:lnTo>
                  <a:lnTo>
                    <a:pt x="441490" y="150736"/>
                  </a:lnTo>
                  <a:lnTo>
                    <a:pt x="441490" y="167970"/>
                  </a:lnTo>
                  <a:lnTo>
                    <a:pt x="399580" y="169113"/>
                  </a:lnTo>
                  <a:lnTo>
                    <a:pt x="363994" y="183438"/>
                  </a:lnTo>
                  <a:lnTo>
                    <a:pt x="324586" y="236550"/>
                  </a:lnTo>
                  <a:lnTo>
                    <a:pt x="320027" y="257873"/>
                  </a:lnTo>
                  <a:lnTo>
                    <a:pt x="316052" y="272757"/>
                  </a:lnTo>
                  <a:lnTo>
                    <a:pt x="312940" y="282130"/>
                  </a:lnTo>
                  <a:lnTo>
                    <a:pt x="310946" y="286943"/>
                  </a:lnTo>
                  <a:lnTo>
                    <a:pt x="310045" y="287782"/>
                  </a:lnTo>
                  <a:lnTo>
                    <a:pt x="310705" y="287540"/>
                  </a:lnTo>
                  <a:lnTo>
                    <a:pt x="310362" y="288163"/>
                  </a:lnTo>
                  <a:lnTo>
                    <a:pt x="311315" y="287324"/>
                  </a:lnTo>
                  <a:lnTo>
                    <a:pt x="316369" y="285864"/>
                  </a:lnTo>
                  <a:lnTo>
                    <a:pt x="326161" y="283768"/>
                  </a:lnTo>
                  <a:lnTo>
                    <a:pt x="341604" y="281381"/>
                  </a:lnTo>
                  <a:lnTo>
                    <a:pt x="363639" y="279069"/>
                  </a:lnTo>
                  <a:lnTo>
                    <a:pt x="394157" y="269227"/>
                  </a:lnTo>
                  <a:lnTo>
                    <a:pt x="420471" y="246761"/>
                  </a:lnTo>
                  <a:lnTo>
                    <a:pt x="438670" y="214287"/>
                  </a:lnTo>
                  <a:lnTo>
                    <a:pt x="444817" y="174447"/>
                  </a:lnTo>
                  <a:lnTo>
                    <a:pt x="520369" y="174447"/>
                  </a:lnTo>
                  <a:lnTo>
                    <a:pt x="469760" y="206908"/>
                  </a:lnTo>
                  <a:lnTo>
                    <a:pt x="444423" y="253961"/>
                  </a:lnTo>
                  <a:lnTo>
                    <a:pt x="438696" y="280708"/>
                  </a:lnTo>
                  <a:lnTo>
                    <a:pt x="433717" y="299389"/>
                  </a:lnTo>
                  <a:lnTo>
                    <a:pt x="429818" y="311162"/>
                  </a:lnTo>
                  <a:lnTo>
                    <a:pt x="427342" y="317195"/>
                  </a:lnTo>
                  <a:lnTo>
                    <a:pt x="426148" y="318262"/>
                  </a:lnTo>
                  <a:lnTo>
                    <a:pt x="426986" y="317931"/>
                  </a:lnTo>
                  <a:lnTo>
                    <a:pt x="426593" y="318706"/>
                  </a:lnTo>
                  <a:lnTo>
                    <a:pt x="427774" y="317677"/>
                  </a:lnTo>
                  <a:lnTo>
                    <a:pt x="434124" y="315849"/>
                  </a:lnTo>
                  <a:lnTo>
                    <a:pt x="446417" y="313207"/>
                  </a:lnTo>
                  <a:lnTo>
                    <a:pt x="465797" y="310222"/>
                  </a:lnTo>
                  <a:lnTo>
                    <a:pt x="493420" y="307314"/>
                  </a:lnTo>
                  <a:lnTo>
                    <a:pt x="532980" y="294259"/>
                  </a:lnTo>
                  <a:lnTo>
                    <a:pt x="566762" y="264414"/>
                  </a:lnTo>
                  <a:lnTo>
                    <a:pt x="589292" y="221386"/>
                  </a:lnTo>
                  <a:lnTo>
                    <a:pt x="595083" y="168795"/>
                  </a:lnTo>
                  <a:lnTo>
                    <a:pt x="595426" y="168478"/>
                  </a:lnTo>
                  <a:lnTo>
                    <a:pt x="595058" y="168414"/>
                  </a:lnTo>
                  <a:lnTo>
                    <a:pt x="595058" y="150304"/>
                  </a:lnTo>
                  <a:lnTo>
                    <a:pt x="595426" y="150241"/>
                  </a:lnTo>
                  <a:close/>
                </a:path>
                <a:path w="1203960" h="318770">
                  <a:moveTo>
                    <a:pt x="893368" y="30937"/>
                  </a:moveTo>
                  <a:lnTo>
                    <a:pt x="892695" y="31191"/>
                  </a:lnTo>
                  <a:lnTo>
                    <a:pt x="893038" y="30543"/>
                  </a:lnTo>
                  <a:lnTo>
                    <a:pt x="892098" y="31369"/>
                  </a:lnTo>
                  <a:lnTo>
                    <a:pt x="887044" y="32829"/>
                  </a:lnTo>
                  <a:lnTo>
                    <a:pt x="877239" y="34937"/>
                  </a:lnTo>
                  <a:lnTo>
                    <a:pt x="861783" y="37325"/>
                  </a:lnTo>
                  <a:lnTo>
                    <a:pt x="839762" y="39649"/>
                  </a:lnTo>
                  <a:lnTo>
                    <a:pt x="808774" y="49745"/>
                  </a:lnTo>
                  <a:lnTo>
                    <a:pt x="782180" y="72847"/>
                  </a:lnTo>
                  <a:lnTo>
                    <a:pt x="764108" y="106184"/>
                  </a:lnTo>
                  <a:lnTo>
                    <a:pt x="758698" y="147015"/>
                  </a:lnTo>
                  <a:lnTo>
                    <a:pt x="674687" y="147015"/>
                  </a:lnTo>
                  <a:lnTo>
                    <a:pt x="730885" y="114630"/>
                  </a:lnTo>
                  <a:lnTo>
                    <a:pt x="758990" y="64757"/>
                  </a:lnTo>
                  <a:lnTo>
                    <a:pt x="764717" y="37998"/>
                  </a:lnTo>
                  <a:lnTo>
                    <a:pt x="769696" y="19316"/>
                  </a:lnTo>
                  <a:lnTo>
                    <a:pt x="773582" y="7543"/>
                  </a:lnTo>
                  <a:lnTo>
                    <a:pt x="776046" y="1511"/>
                  </a:lnTo>
                  <a:lnTo>
                    <a:pt x="777252" y="457"/>
                  </a:lnTo>
                  <a:lnTo>
                    <a:pt x="776427" y="774"/>
                  </a:lnTo>
                  <a:lnTo>
                    <a:pt x="776808" y="0"/>
                  </a:lnTo>
                  <a:lnTo>
                    <a:pt x="775627" y="1028"/>
                  </a:lnTo>
                  <a:lnTo>
                    <a:pt x="769277" y="2870"/>
                  </a:lnTo>
                  <a:lnTo>
                    <a:pt x="756996" y="5499"/>
                  </a:lnTo>
                  <a:lnTo>
                    <a:pt x="737616" y="8496"/>
                  </a:lnTo>
                  <a:lnTo>
                    <a:pt x="709980" y="11404"/>
                  </a:lnTo>
                  <a:lnTo>
                    <a:pt x="670433" y="24447"/>
                  </a:lnTo>
                  <a:lnTo>
                    <a:pt x="636651" y="54305"/>
                  </a:lnTo>
                  <a:lnTo>
                    <a:pt x="614121" y="97332"/>
                  </a:lnTo>
                  <a:lnTo>
                    <a:pt x="608330" y="149923"/>
                  </a:lnTo>
                  <a:lnTo>
                    <a:pt x="607987" y="150241"/>
                  </a:lnTo>
                  <a:lnTo>
                    <a:pt x="608355" y="150304"/>
                  </a:lnTo>
                  <a:lnTo>
                    <a:pt x="608355" y="168414"/>
                  </a:lnTo>
                  <a:lnTo>
                    <a:pt x="607987" y="168478"/>
                  </a:lnTo>
                  <a:lnTo>
                    <a:pt x="608330" y="168795"/>
                  </a:lnTo>
                  <a:lnTo>
                    <a:pt x="614121" y="221386"/>
                  </a:lnTo>
                  <a:lnTo>
                    <a:pt x="636651" y="264414"/>
                  </a:lnTo>
                  <a:lnTo>
                    <a:pt x="670433" y="294259"/>
                  </a:lnTo>
                  <a:lnTo>
                    <a:pt x="709980" y="307314"/>
                  </a:lnTo>
                  <a:lnTo>
                    <a:pt x="737616" y="310222"/>
                  </a:lnTo>
                  <a:lnTo>
                    <a:pt x="756996" y="313207"/>
                  </a:lnTo>
                  <a:lnTo>
                    <a:pt x="769277" y="315849"/>
                  </a:lnTo>
                  <a:lnTo>
                    <a:pt x="775627" y="317677"/>
                  </a:lnTo>
                  <a:lnTo>
                    <a:pt x="776808" y="318706"/>
                  </a:lnTo>
                  <a:lnTo>
                    <a:pt x="776427" y="317931"/>
                  </a:lnTo>
                  <a:lnTo>
                    <a:pt x="777252" y="318262"/>
                  </a:lnTo>
                  <a:lnTo>
                    <a:pt x="776046" y="317195"/>
                  </a:lnTo>
                  <a:lnTo>
                    <a:pt x="773582" y="311162"/>
                  </a:lnTo>
                  <a:lnTo>
                    <a:pt x="769696" y="299389"/>
                  </a:lnTo>
                  <a:lnTo>
                    <a:pt x="764717" y="280708"/>
                  </a:lnTo>
                  <a:lnTo>
                    <a:pt x="758990" y="253961"/>
                  </a:lnTo>
                  <a:lnTo>
                    <a:pt x="750036" y="229273"/>
                  </a:lnTo>
                  <a:lnTo>
                    <a:pt x="733640" y="206908"/>
                  </a:lnTo>
                  <a:lnTo>
                    <a:pt x="710920" y="188188"/>
                  </a:lnTo>
                  <a:lnTo>
                    <a:pt x="683031" y="174447"/>
                  </a:lnTo>
                  <a:lnTo>
                    <a:pt x="758609" y="174447"/>
                  </a:lnTo>
                  <a:lnTo>
                    <a:pt x="764743" y="214287"/>
                  </a:lnTo>
                  <a:lnTo>
                    <a:pt x="809244" y="269227"/>
                  </a:lnTo>
                  <a:lnTo>
                    <a:pt x="861783" y="281381"/>
                  </a:lnTo>
                  <a:lnTo>
                    <a:pt x="877239" y="283768"/>
                  </a:lnTo>
                  <a:lnTo>
                    <a:pt x="887044" y="285864"/>
                  </a:lnTo>
                  <a:lnTo>
                    <a:pt x="892098" y="287324"/>
                  </a:lnTo>
                  <a:lnTo>
                    <a:pt x="893038" y="288163"/>
                  </a:lnTo>
                  <a:lnTo>
                    <a:pt x="892695" y="287540"/>
                  </a:lnTo>
                  <a:lnTo>
                    <a:pt x="893368" y="287782"/>
                  </a:lnTo>
                  <a:lnTo>
                    <a:pt x="892441" y="286943"/>
                  </a:lnTo>
                  <a:lnTo>
                    <a:pt x="890460" y="282130"/>
                  </a:lnTo>
                  <a:lnTo>
                    <a:pt x="887349" y="272757"/>
                  </a:lnTo>
                  <a:lnTo>
                    <a:pt x="883373" y="257873"/>
                  </a:lnTo>
                  <a:lnTo>
                    <a:pt x="878814" y="236550"/>
                  </a:lnTo>
                  <a:lnTo>
                    <a:pt x="865479" y="207187"/>
                  </a:lnTo>
                  <a:lnTo>
                    <a:pt x="839406" y="183438"/>
                  </a:lnTo>
                  <a:lnTo>
                    <a:pt x="803808" y="169113"/>
                  </a:lnTo>
                  <a:lnTo>
                    <a:pt x="761911" y="167970"/>
                  </a:lnTo>
                  <a:lnTo>
                    <a:pt x="761911" y="150736"/>
                  </a:lnTo>
                  <a:lnTo>
                    <a:pt x="803808" y="149593"/>
                  </a:lnTo>
                  <a:lnTo>
                    <a:pt x="839406" y="135267"/>
                  </a:lnTo>
                  <a:lnTo>
                    <a:pt x="878814" y="82156"/>
                  </a:lnTo>
                  <a:lnTo>
                    <a:pt x="883373" y="60845"/>
                  </a:lnTo>
                  <a:lnTo>
                    <a:pt x="887349" y="45961"/>
                  </a:lnTo>
                  <a:lnTo>
                    <a:pt x="890460" y="36576"/>
                  </a:lnTo>
                  <a:lnTo>
                    <a:pt x="892441" y="31775"/>
                  </a:lnTo>
                  <a:lnTo>
                    <a:pt x="893368" y="30937"/>
                  </a:lnTo>
                  <a:close/>
                </a:path>
                <a:path w="1203960" h="318770">
                  <a:moveTo>
                    <a:pt x="935050" y="163779"/>
                  </a:moveTo>
                  <a:lnTo>
                    <a:pt x="932649" y="152095"/>
                  </a:lnTo>
                  <a:lnTo>
                    <a:pt x="926109" y="142557"/>
                  </a:lnTo>
                  <a:lnTo>
                    <a:pt x="916406" y="136131"/>
                  </a:lnTo>
                  <a:lnTo>
                    <a:pt x="904544" y="133769"/>
                  </a:lnTo>
                  <a:lnTo>
                    <a:pt x="892670" y="136131"/>
                  </a:lnTo>
                  <a:lnTo>
                    <a:pt x="882980" y="142557"/>
                  </a:lnTo>
                  <a:lnTo>
                    <a:pt x="876439" y="152095"/>
                  </a:lnTo>
                  <a:lnTo>
                    <a:pt x="874039" y="163779"/>
                  </a:lnTo>
                  <a:lnTo>
                    <a:pt x="876439" y="175463"/>
                  </a:lnTo>
                  <a:lnTo>
                    <a:pt x="882980" y="185013"/>
                  </a:lnTo>
                  <a:lnTo>
                    <a:pt x="892670" y="191452"/>
                  </a:lnTo>
                  <a:lnTo>
                    <a:pt x="904544" y="193814"/>
                  </a:lnTo>
                  <a:lnTo>
                    <a:pt x="916406" y="191452"/>
                  </a:lnTo>
                  <a:lnTo>
                    <a:pt x="926109" y="185013"/>
                  </a:lnTo>
                  <a:lnTo>
                    <a:pt x="932649" y="175463"/>
                  </a:lnTo>
                  <a:lnTo>
                    <a:pt x="935050" y="163779"/>
                  </a:lnTo>
                  <a:close/>
                </a:path>
                <a:path w="1203960" h="318770">
                  <a:moveTo>
                    <a:pt x="1203413" y="150241"/>
                  </a:moveTo>
                  <a:lnTo>
                    <a:pt x="1203058" y="149923"/>
                  </a:lnTo>
                  <a:lnTo>
                    <a:pt x="1197267" y="97332"/>
                  </a:lnTo>
                  <a:lnTo>
                    <a:pt x="1174737" y="54305"/>
                  </a:lnTo>
                  <a:lnTo>
                    <a:pt x="1140955" y="24447"/>
                  </a:lnTo>
                  <a:lnTo>
                    <a:pt x="1101407" y="11404"/>
                  </a:lnTo>
                  <a:lnTo>
                    <a:pt x="1073785" y="8496"/>
                  </a:lnTo>
                  <a:lnTo>
                    <a:pt x="1054392" y="5499"/>
                  </a:lnTo>
                  <a:lnTo>
                    <a:pt x="1042098" y="2870"/>
                  </a:lnTo>
                  <a:lnTo>
                    <a:pt x="1035735" y="1028"/>
                  </a:lnTo>
                  <a:lnTo>
                    <a:pt x="1034567" y="0"/>
                  </a:lnTo>
                  <a:lnTo>
                    <a:pt x="1034961" y="774"/>
                  </a:lnTo>
                  <a:lnTo>
                    <a:pt x="1034110" y="457"/>
                  </a:lnTo>
                  <a:lnTo>
                    <a:pt x="1035329" y="1511"/>
                  </a:lnTo>
                  <a:lnTo>
                    <a:pt x="1037793" y="7543"/>
                  </a:lnTo>
                  <a:lnTo>
                    <a:pt x="1041692" y="19316"/>
                  </a:lnTo>
                  <a:lnTo>
                    <a:pt x="1046670" y="37998"/>
                  </a:lnTo>
                  <a:lnTo>
                    <a:pt x="1052398" y="64757"/>
                  </a:lnTo>
                  <a:lnTo>
                    <a:pt x="1062240" y="91059"/>
                  </a:lnTo>
                  <a:lnTo>
                    <a:pt x="1080490" y="114630"/>
                  </a:lnTo>
                  <a:lnTo>
                    <a:pt x="1105763" y="133819"/>
                  </a:lnTo>
                  <a:lnTo>
                    <a:pt x="1136688" y="147015"/>
                  </a:lnTo>
                  <a:lnTo>
                    <a:pt x="1052703" y="147015"/>
                  </a:lnTo>
                  <a:lnTo>
                    <a:pt x="1047267" y="106184"/>
                  </a:lnTo>
                  <a:lnTo>
                    <a:pt x="1002601" y="49745"/>
                  </a:lnTo>
                  <a:lnTo>
                    <a:pt x="949579" y="37325"/>
                  </a:lnTo>
                  <a:lnTo>
                    <a:pt x="934135" y="34937"/>
                  </a:lnTo>
                  <a:lnTo>
                    <a:pt x="924344" y="32829"/>
                  </a:lnTo>
                  <a:lnTo>
                    <a:pt x="919289" y="31369"/>
                  </a:lnTo>
                  <a:lnTo>
                    <a:pt x="918324" y="30543"/>
                  </a:lnTo>
                  <a:lnTo>
                    <a:pt x="918667" y="31191"/>
                  </a:lnTo>
                  <a:lnTo>
                    <a:pt x="918006" y="30937"/>
                  </a:lnTo>
                  <a:lnTo>
                    <a:pt x="918933" y="31775"/>
                  </a:lnTo>
                  <a:lnTo>
                    <a:pt x="920915" y="36576"/>
                  </a:lnTo>
                  <a:lnTo>
                    <a:pt x="924026" y="45961"/>
                  </a:lnTo>
                  <a:lnTo>
                    <a:pt x="928001" y="60845"/>
                  </a:lnTo>
                  <a:lnTo>
                    <a:pt x="932548" y="82156"/>
                  </a:lnTo>
                  <a:lnTo>
                    <a:pt x="945908" y="111531"/>
                  </a:lnTo>
                  <a:lnTo>
                    <a:pt x="971969" y="135267"/>
                  </a:lnTo>
                  <a:lnTo>
                    <a:pt x="1007554" y="149593"/>
                  </a:lnTo>
                  <a:lnTo>
                    <a:pt x="1049451" y="150736"/>
                  </a:lnTo>
                  <a:lnTo>
                    <a:pt x="1049451" y="167970"/>
                  </a:lnTo>
                  <a:lnTo>
                    <a:pt x="1007554" y="169113"/>
                  </a:lnTo>
                  <a:lnTo>
                    <a:pt x="971969" y="183438"/>
                  </a:lnTo>
                  <a:lnTo>
                    <a:pt x="932548" y="236550"/>
                  </a:lnTo>
                  <a:lnTo>
                    <a:pt x="928001" y="257873"/>
                  </a:lnTo>
                  <a:lnTo>
                    <a:pt x="924026" y="272757"/>
                  </a:lnTo>
                  <a:lnTo>
                    <a:pt x="920915" y="282130"/>
                  </a:lnTo>
                  <a:lnTo>
                    <a:pt x="918933" y="286943"/>
                  </a:lnTo>
                  <a:lnTo>
                    <a:pt x="918006" y="287782"/>
                  </a:lnTo>
                  <a:lnTo>
                    <a:pt x="918667" y="287540"/>
                  </a:lnTo>
                  <a:lnTo>
                    <a:pt x="918324" y="288163"/>
                  </a:lnTo>
                  <a:lnTo>
                    <a:pt x="919289" y="287324"/>
                  </a:lnTo>
                  <a:lnTo>
                    <a:pt x="924344" y="285864"/>
                  </a:lnTo>
                  <a:lnTo>
                    <a:pt x="934135" y="283768"/>
                  </a:lnTo>
                  <a:lnTo>
                    <a:pt x="949579" y="281381"/>
                  </a:lnTo>
                  <a:lnTo>
                    <a:pt x="971600" y="279069"/>
                  </a:lnTo>
                  <a:lnTo>
                    <a:pt x="1002118" y="269227"/>
                  </a:lnTo>
                  <a:lnTo>
                    <a:pt x="1028446" y="246761"/>
                  </a:lnTo>
                  <a:lnTo>
                    <a:pt x="1046632" y="214287"/>
                  </a:lnTo>
                  <a:lnTo>
                    <a:pt x="1052779" y="174447"/>
                  </a:lnTo>
                  <a:lnTo>
                    <a:pt x="1128331" y="174447"/>
                  </a:lnTo>
                  <a:lnTo>
                    <a:pt x="1077747" y="206908"/>
                  </a:lnTo>
                  <a:lnTo>
                    <a:pt x="1052398" y="253961"/>
                  </a:lnTo>
                  <a:lnTo>
                    <a:pt x="1046670" y="280708"/>
                  </a:lnTo>
                  <a:lnTo>
                    <a:pt x="1041692" y="299389"/>
                  </a:lnTo>
                  <a:lnTo>
                    <a:pt x="1037793" y="311162"/>
                  </a:lnTo>
                  <a:lnTo>
                    <a:pt x="1035329" y="317195"/>
                  </a:lnTo>
                  <a:lnTo>
                    <a:pt x="1034110" y="318262"/>
                  </a:lnTo>
                  <a:lnTo>
                    <a:pt x="1034961" y="317931"/>
                  </a:lnTo>
                  <a:lnTo>
                    <a:pt x="1034567" y="318706"/>
                  </a:lnTo>
                  <a:lnTo>
                    <a:pt x="1035735" y="317677"/>
                  </a:lnTo>
                  <a:lnTo>
                    <a:pt x="1042098" y="315849"/>
                  </a:lnTo>
                  <a:lnTo>
                    <a:pt x="1054392" y="313207"/>
                  </a:lnTo>
                  <a:lnTo>
                    <a:pt x="1073785" y="310222"/>
                  </a:lnTo>
                  <a:lnTo>
                    <a:pt x="1101407" y="307314"/>
                  </a:lnTo>
                  <a:lnTo>
                    <a:pt x="1140955" y="294259"/>
                  </a:lnTo>
                  <a:lnTo>
                    <a:pt x="1174737" y="264414"/>
                  </a:lnTo>
                  <a:lnTo>
                    <a:pt x="1197267" y="221386"/>
                  </a:lnTo>
                  <a:lnTo>
                    <a:pt x="1203058" y="168795"/>
                  </a:lnTo>
                  <a:lnTo>
                    <a:pt x="1203413" y="168478"/>
                  </a:lnTo>
                  <a:lnTo>
                    <a:pt x="1203032" y="168414"/>
                  </a:lnTo>
                  <a:lnTo>
                    <a:pt x="1203032" y="150304"/>
                  </a:lnTo>
                  <a:lnTo>
                    <a:pt x="1203413" y="150241"/>
                  </a:lnTo>
                  <a:close/>
                </a:path>
              </a:pathLst>
            </a:custGeom>
            <a:solidFill>
              <a:srgbClr val="EAEA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25">
            <a:extLst>
              <a:ext uri="{FF2B5EF4-FFF2-40B4-BE49-F238E27FC236}">
                <a16:creationId xmlns:a16="http://schemas.microsoft.com/office/drawing/2014/main" id="{FE8DC63B-4806-1FD3-5718-97C74DA6FDD3}"/>
              </a:ext>
            </a:extLst>
          </p:cNvPr>
          <p:cNvGrpSpPr/>
          <p:nvPr/>
        </p:nvGrpSpPr>
        <p:grpSpPr>
          <a:xfrm>
            <a:off x="590995" y="556417"/>
            <a:ext cx="5736590" cy="7127240"/>
            <a:chOff x="590995" y="556417"/>
            <a:chExt cx="5736590" cy="7127240"/>
          </a:xfrm>
        </p:grpSpPr>
        <p:sp>
          <p:nvSpPr>
            <p:cNvPr id="52" name="object 26">
              <a:extLst>
                <a:ext uri="{FF2B5EF4-FFF2-40B4-BE49-F238E27FC236}">
                  <a16:creationId xmlns:a16="http://schemas.microsoft.com/office/drawing/2014/main" id="{20B65911-3AC2-5FC7-B0ED-D0BA4A00777A}"/>
                </a:ext>
              </a:extLst>
            </p:cNvPr>
            <p:cNvSpPr/>
            <p:nvPr/>
          </p:nvSpPr>
          <p:spPr>
            <a:xfrm>
              <a:off x="590995" y="556417"/>
              <a:ext cx="5736590" cy="7127240"/>
            </a:xfrm>
            <a:custGeom>
              <a:avLst/>
              <a:gdLst/>
              <a:ahLst/>
              <a:cxnLst/>
              <a:rect l="l" t="t" r="r" b="b"/>
              <a:pathLst>
                <a:path w="5736590" h="7127240">
                  <a:moveTo>
                    <a:pt x="5037593" y="0"/>
                  </a:moveTo>
                  <a:lnTo>
                    <a:pt x="4999761" y="3462"/>
                  </a:lnTo>
                  <a:lnTo>
                    <a:pt x="4962309" y="11230"/>
                  </a:lnTo>
                  <a:lnTo>
                    <a:pt x="4923854" y="21671"/>
                  </a:lnTo>
                  <a:lnTo>
                    <a:pt x="4918069" y="22429"/>
                  </a:lnTo>
                  <a:lnTo>
                    <a:pt x="3520599" y="639884"/>
                  </a:lnTo>
                  <a:lnTo>
                    <a:pt x="3385308" y="615934"/>
                  </a:lnTo>
                  <a:lnTo>
                    <a:pt x="3065323" y="627782"/>
                  </a:lnTo>
                  <a:lnTo>
                    <a:pt x="2689482" y="800971"/>
                  </a:lnTo>
                  <a:lnTo>
                    <a:pt x="2386619" y="1261048"/>
                  </a:lnTo>
                  <a:lnTo>
                    <a:pt x="364183" y="328462"/>
                  </a:lnTo>
                  <a:lnTo>
                    <a:pt x="395922" y="590769"/>
                  </a:lnTo>
                  <a:lnTo>
                    <a:pt x="528185" y="1238063"/>
                  </a:lnTo>
                  <a:lnTo>
                    <a:pt x="816535" y="2060906"/>
                  </a:lnTo>
                  <a:lnTo>
                    <a:pt x="1316540" y="2849861"/>
                  </a:lnTo>
                  <a:lnTo>
                    <a:pt x="1147701" y="3055925"/>
                  </a:lnTo>
                  <a:lnTo>
                    <a:pt x="756592" y="3619091"/>
                  </a:lnTo>
                  <a:lnTo>
                    <a:pt x="316322" y="4456816"/>
                  </a:lnTo>
                  <a:lnTo>
                    <a:pt x="0" y="5486559"/>
                  </a:lnTo>
                  <a:lnTo>
                    <a:pt x="2295233" y="7126949"/>
                  </a:lnTo>
                  <a:lnTo>
                    <a:pt x="2261656" y="6887685"/>
                  </a:lnTo>
                  <a:lnTo>
                    <a:pt x="2191054" y="6302895"/>
                  </a:lnTo>
                  <a:lnTo>
                    <a:pt x="2128623" y="5572087"/>
                  </a:lnTo>
                  <a:lnTo>
                    <a:pt x="2119558" y="4894764"/>
                  </a:lnTo>
                  <a:lnTo>
                    <a:pt x="2515067" y="4896253"/>
                  </a:lnTo>
                  <a:lnTo>
                    <a:pt x="3475649" y="4628599"/>
                  </a:lnTo>
                  <a:lnTo>
                    <a:pt x="4662381" y="3683618"/>
                  </a:lnTo>
                  <a:lnTo>
                    <a:pt x="5736345" y="1653126"/>
                  </a:lnTo>
                  <a:lnTo>
                    <a:pt x="3945882" y="2191923"/>
                  </a:lnTo>
                  <a:lnTo>
                    <a:pt x="3959550" y="2066761"/>
                  </a:lnTo>
                  <a:lnTo>
                    <a:pt x="3978125" y="1755202"/>
                  </a:lnTo>
                  <a:lnTo>
                    <a:pt x="3967958" y="1353140"/>
                  </a:lnTo>
                  <a:lnTo>
                    <a:pt x="3895403" y="956466"/>
                  </a:lnTo>
                  <a:lnTo>
                    <a:pt x="5104528" y="37832"/>
                  </a:lnTo>
                  <a:lnTo>
                    <a:pt x="5103383" y="26329"/>
                  </a:lnTo>
                  <a:lnTo>
                    <a:pt x="5098479" y="16415"/>
                  </a:lnTo>
                  <a:lnTo>
                    <a:pt x="5089011" y="8585"/>
                  </a:lnTo>
                  <a:lnTo>
                    <a:pt x="5074175" y="3332"/>
                  </a:lnTo>
                  <a:lnTo>
                    <a:pt x="5037593" y="0"/>
                  </a:lnTo>
                  <a:close/>
                </a:path>
              </a:pathLst>
            </a:custGeom>
            <a:solidFill>
              <a:srgbClr val="B891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7">
              <a:extLst>
                <a:ext uri="{FF2B5EF4-FFF2-40B4-BE49-F238E27FC236}">
                  <a16:creationId xmlns:a16="http://schemas.microsoft.com/office/drawing/2014/main" id="{E6ABAB6A-1B5E-8FAD-C9A5-2E6E8C6171BD}"/>
                </a:ext>
              </a:extLst>
            </p:cNvPr>
            <p:cNvSpPr/>
            <p:nvPr/>
          </p:nvSpPr>
          <p:spPr>
            <a:xfrm>
              <a:off x="1387436" y="1477911"/>
              <a:ext cx="2127885" cy="3655695"/>
            </a:xfrm>
            <a:custGeom>
              <a:avLst/>
              <a:gdLst/>
              <a:ahLst/>
              <a:cxnLst/>
              <a:rect l="l" t="t" r="r" b="b"/>
              <a:pathLst>
                <a:path w="2127885" h="3655695">
                  <a:moveTo>
                    <a:pt x="1538719" y="643204"/>
                  </a:moveTo>
                  <a:lnTo>
                    <a:pt x="0" y="0"/>
                  </a:lnTo>
                  <a:lnTo>
                    <a:pt x="232943" y="716864"/>
                  </a:lnTo>
                  <a:lnTo>
                    <a:pt x="513461" y="1281734"/>
                  </a:lnTo>
                  <a:lnTo>
                    <a:pt x="749363" y="1651965"/>
                  </a:lnTo>
                  <a:lnTo>
                    <a:pt x="848474" y="1784858"/>
                  </a:lnTo>
                  <a:lnTo>
                    <a:pt x="1333741" y="1614690"/>
                  </a:lnTo>
                  <a:lnTo>
                    <a:pt x="1538719" y="643204"/>
                  </a:lnTo>
                  <a:close/>
                </a:path>
                <a:path w="2127885" h="3655695">
                  <a:moveTo>
                    <a:pt x="2127453" y="3532492"/>
                  </a:moveTo>
                  <a:lnTo>
                    <a:pt x="1601444" y="3110992"/>
                  </a:lnTo>
                  <a:lnTo>
                    <a:pt x="1187208" y="2649766"/>
                  </a:lnTo>
                  <a:lnTo>
                    <a:pt x="915860" y="2278151"/>
                  </a:lnTo>
                  <a:lnTo>
                    <a:pt x="818502" y="2125535"/>
                  </a:lnTo>
                  <a:lnTo>
                    <a:pt x="687514" y="2699181"/>
                  </a:lnTo>
                  <a:lnTo>
                    <a:pt x="711339" y="3063163"/>
                  </a:lnTo>
                  <a:lnTo>
                    <a:pt x="795159" y="3254438"/>
                  </a:lnTo>
                  <a:lnTo>
                    <a:pt x="844169" y="3309975"/>
                  </a:lnTo>
                  <a:lnTo>
                    <a:pt x="1250492" y="3607879"/>
                  </a:lnTo>
                  <a:lnTo>
                    <a:pt x="1668754" y="3655136"/>
                  </a:lnTo>
                  <a:lnTo>
                    <a:pt x="1995538" y="3585438"/>
                  </a:lnTo>
                  <a:lnTo>
                    <a:pt x="2127453" y="3532492"/>
                  </a:lnTo>
                  <a:close/>
                </a:path>
              </a:pathLst>
            </a:custGeom>
            <a:solidFill>
              <a:srgbClr val="92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8">
              <a:extLst>
                <a:ext uri="{FF2B5EF4-FFF2-40B4-BE49-F238E27FC236}">
                  <a16:creationId xmlns:a16="http://schemas.microsoft.com/office/drawing/2014/main" id="{DEB32BF7-8F18-4B38-3592-8FE0DD6565A1}"/>
                </a:ext>
              </a:extLst>
            </p:cNvPr>
            <p:cNvSpPr/>
            <p:nvPr/>
          </p:nvSpPr>
          <p:spPr>
            <a:xfrm>
              <a:off x="3574641" y="1628621"/>
              <a:ext cx="488950" cy="481330"/>
            </a:xfrm>
            <a:custGeom>
              <a:avLst/>
              <a:gdLst/>
              <a:ahLst/>
              <a:cxnLst/>
              <a:rect l="l" t="t" r="r" b="b"/>
              <a:pathLst>
                <a:path w="488950" h="481330">
                  <a:moveTo>
                    <a:pt x="237320" y="0"/>
                  </a:moveTo>
                  <a:lnTo>
                    <a:pt x="189677" y="5970"/>
                  </a:lnTo>
                  <a:lnTo>
                    <a:pt x="144892" y="20718"/>
                  </a:lnTo>
                  <a:lnTo>
                    <a:pt x="104103" y="43460"/>
                  </a:lnTo>
                  <a:lnTo>
                    <a:pt x="68447" y="73411"/>
                  </a:lnTo>
                  <a:lnTo>
                    <a:pt x="39062" y="109785"/>
                  </a:lnTo>
                  <a:lnTo>
                    <a:pt x="17087" y="151798"/>
                  </a:lnTo>
                  <a:lnTo>
                    <a:pt x="3658" y="198665"/>
                  </a:lnTo>
                  <a:lnTo>
                    <a:pt x="0" y="247227"/>
                  </a:lnTo>
                  <a:lnTo>
                    <a:pt x="6059" y="294103"/>
                  </a:lnTo>
                  <a:lnTo>
                    <a:pt x="21040" y="338173"/>
                  </a:lnTo>
                  <a:lnTo>
                    <a:pt x="44145" y="378315"/>
                  </a:lnTo>
                  <a:lnTo>
                    <a:pt x="74579" y="413410"/>
                  </a:lnTo>
                  <a:lnTo>
                    <a:pt x="111544" y="442336"/>
                  </a:lnTo>
                  <a:lnTo>
                    <a:pt x="154245" y="463973"/>
                  </a:lnTo>
                  <a:lnTo>
                    <a:pt x="201884" y="477200"/>
                  </a:lnTo>
                  <a:lnTo>
                    <a:pt x="251236" y="480784"/>
                  </a:lnTo>
                  <a:lnTo>
                    <a:pt x="298869" y="474809"/>
                  </a:lnTo>
                  <a:lnTo>
                    <a:pt x="343646" y="460059"/>
                  </a:lnTo>
                  <a:lnTo>
                    <a:pt x="384429" y="437318"/>
                  </a:lnTo>
                  <a:lnTo>
                    <a:pt x="420081" y="407370"/>
                  </a:lnTo>
                  <a:lnTo>
                    <a:pt x="449465" y="370997"/>
                  </a:lnTo>
                  <a:lnTo>
                    <a:pt x="471442" y="328983"/>
                  </a:lnTo>
                  <a:lnTo>
                    <a:pt x="484876" y="282112"/>
                  </a:lnTo>
                  <a:lnTo>
                    <a:pt x="488529" y="233536"/>
                  </a:lnTo>
                  <a:lnTo>
                    <a:pt x="482468" y="186653"/>
                  </a:lnTo>
                  <a:lnTo>
                    <a:pt x="467488" y="142583"/>
                  </a:lnTo>
                  <a:lnTo>
                    <a:pt x="444386" y="102445"/>
                  </a:lnTo>
                  <a:lnTo>
                    <a:pt x="413959" y="67358"/>
                  </a:lnTo>
                  <a:lnTo>
                    <a:pt x="377001" y="38441"/>
                  </a:lnTo>
                  <a:lnTo>
                    <a:pt x="334310" y="16813"/>
                  </a:lnTo>
                  <a:lnTo>
                    <a:pt x="286682" y="3593"/>
                  </a:lnTo>
                  <a:lnTo>
                    <a:pt x="237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9">
              <a:extLst>
                <a:ext uri="{FF2B5EF4-FFF2-40B4-BE49-F238E27FC236}">
                  <a16:creationId xmlns:a16="http://schemas.microsoft.com/office/drawing/2014/main" id="{C8C41929-BAE0-B6D7-84A2-3B83FB45CEA7}"/>
                </a:ext>
              </a:extLst>
            </p:cNvPr>
            <p:cNvSpPr/>
            <p:nvPr/>
          </p:nvSpPr>
          <p:spPr>
            <a:xfrm>
              <a:off x="986409" y="2978467"/>
              <a:ext cx="3305810" cy="3921125"/>
            </a:xfrm>
            <a:custGeom>
              <a:avLst/>
              <a:gdLst/>
              <a:ahLst/>
              <a:cxnLst/>
              <a:rect l="l" t="t" r="r" b="b"/>
              <a:pathLst>
                <a:path w="3305810" h="3921125">
                  <a:moveTo>
                    <a:pt x="1394383" y="3920591"/>
                  </a:moveTo>
                  <a:lnTo>
                    <a:pt x="1332052" y="2363584"/>
                  </a:lnTo>
                  <a:lnTo>
                    <a:pt x="949464" y="2077440"/>
                  </a:lnTo>
                  <a:lnTo>
                    <a:pt x="739736" y="1745932"/>
                  </a:lnTo>
                  <a:lnTo>
                    <a:pt x="651535" y="1471714"/>
                  </a:lnTo>
                  <a:lnTo>
                    <a:pt x="633539" y="1357503"/>
                  </a:lnTo>
                  <a:lnTo>
                    <a:pt x="363435" y="1843900"/>
                  </a:lnTo>
                  <a:lnTo>
                    <a:pt x="164668" y="2337917"/>
                  </a:lnTo>
                  <a:lnTo>
                    <a:pt x="41948" y="2721140"/>
                  </a:lnTo>
                  <a:lnTo>
                    <a:pt x="0" y="2875191"/>
                  </a:lnTo>
                  <a:lnTo>
                    <a:pt x="1394383" y="3920591"/>
                  </a:lnTo>
                  <a:close/>
                </a:path>
                <a:path w="3305810" h="3921125">
                  <a:moveTo>
                    <a:pt x="3305733" y="0"/>
                  </a:moveTo>
                  <a:lnTo>
                    <a:pt x="2135238" y="244627"/>
                  </a:lnTo>
                  <a:lnTo>
                    <a:pt x="2103094" y="1347838"/>
                  </a:lnTo>
                  <a:lnTo>
                    <a:pt x="2800261" y="1784070"/>
                  </a:lnTo>
                  <a:lnTo>
                    <a:pt x="3109785" y="1240586"/>
                  </a:lnTo>
                  <a:lnTo>
                    <a:pt x="3257931" y="656729"/>
                  </a:lnTo>
                  <a:lnTo>
                    <a:pt x="3303600" y="190512"/>
                  </a:lnTo>
                  <a:lnTo>
                    <a:pt x="3305733" y="0"/>
                  </a:lnTo>
                  <a:close/>
                </a:path>
              </a:pathLst>
            </a:custGeom>
            <a:solidFill>
              <a:srgbClr val="D9C4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30">
            <a:extLst>
              <a:ext uri="{FF2B5EF4-FFF2-40B4-BE49-F238E27FC236}">
                <a16:creationId xmlns:a16="http://schemas.microsoft.com/office/drawing/2014/main" id="{EDF9885B-A1F6-658F-2296-A62F466D28BE}"/>
              </a:ext>
            </a:extLst>
          </p:cNvPr>
          <p:cNvSpPr/>
          <p:nvPr/>
        </p:nvSpPr>
        <p:spPr>
          <a:xfrm>
            <a:off x="9152142" y="8675896"/>
            <a:ext cx="344170" cy="383540"/>
          </a:xfrm>
          <a:custGeom>
            <a:avLst/>
            <a:gdLst/>
            <a:ahLst/>
            <a:cxnLst/>
            <a:rect l="l" t="t" r="r" b="b"/>
            <a:pathLst>
              <a:path w="344170" h="383540">
                <a:moveTo>
                  <a:pt x="344106" y="0"/>
                </a:moveTo>
                <a:lnTo>
                  <a:pt x="70243" y="0"/>
                </a:lnTo>
                <a:lnTo>
                  <a:pt x="70243" y="14821"/>
                </a:lnTo>
                <a:lnTo>
                  <a:pt x="80630" y="16040"/>
                </a:lnTo>
                <a:lnTo>
                  <a:pt x="89001" y="17448"/>
                </a:lnTo>
                <a:lnTo>
                  <a:pt x="95356" y="19047"/>
                </a:lnTo>
                <a:lnTo>
                  <a:pt x="99694" y="20837"/>
                </a:lnTo>
                <a:lnTo>
                  <a:pt x="104136" y="23369"/>
                </a:lnTo>
                <a:lnTo>
                  <a:pt x="106332" y="29482"/>
                </a:lnTo>
                <a:lnTo>
                  <a:pt x="106332" y="42901"/>
                </a:lnTo>
                <a:lnTo>
                  <a:pt x="40267" y="327420"/>
                </a:lnTo>
                <a:lnTo>
                  <a:pt x="21381" y="361686"/>
                </a:lnTo>
                <a:lnTo>
                  <a:pt x="0" y="368273"/>
                </a:lnTo>
                <a:lnTo>
                  <a:pt x="0" y="383078"/>
                </a:lnTo>
                <a:lnTo>
                  <a:pt x="278074" y="383078"/>
                </a:lnTo>
                <a:lnTo>
                  <a:pt x="304460" y="271793"/>
                </a:lnTo>
                <a:lnTo>
                  <a:pt x="292611" y="269342"/>
                </a:lnTo>
                <a:lnTo>
                  <a:pt x="277359" y="296293"/>
                </a:lnTo>
                <a:lnTo>
                  <a:pt x="259339" y="318729"/>
                </a:lnTo>
                <a:lnTo>
                  <a:pt x="215188" y="350080"/>
                </a:lnTo>
                <a:lnTo>
                  <a:pt x="159945" y="363706"/>
                </a:lnTo>
                <a:lnTo>
                  <a:pt x="138209" y="364611"/>
                </a:lnTo>
                <a:lnTo>
                  <a:pt x="126867" y="364611"/>
                </a:lnTo>
                <a:lnTo>
                  <a:pt x="119443" y="362950"/>
                </a:lnTo>
                <a:lnTo>
                  <a:pt x="112314" y="356225"/>
                </a:lnTo>
                <a:lnTo>
                  <a:pt x="110233" y="351935"/>
                </a:lnTo>
                <a:lnTo>
                  <a:pt x="110364" y="342258"/>
                </a:lnTo>
                <a:lnTo>
                  <a:pt x="111643" y="332645"/>
                </a:lnTo>
                <a:lnTo>
                  <a:pt x="145616" y="189587"/>
                </a:lnTo>
                <a:lnTo>
                  <a:pt x="165076" y="190284"/>
                </a:lnTo>
                <a:lnTo>
                  <a:pt x="202586" y="200780"/>
                </a:lnTo>
                <a:lnTo>
                  <a:pt x="220270" y="243053"/>
                </a:lnTo>
                <a:lnTo>
                  <a:pt x="218401" y="267052"/>
                </a:lnTo>
                <a:lnTo>
                  <a:pt x="230300" y="269455"/>
                </a:lnTo>
                <a:lnTo>
                  <a:pt x="267404" y="113059"/>
                </a:lnTo>
                <a:lnTo>
                  <a:pt x="255391" y="111236"/>
                </a:lnTo>
                <a:lnTo>
                  <a:pt x="245955" y="130379"/>
                </a:lnTo>
                <a:lnTo>
                  <a:pt x="236538" y="145475"/>
                </a:lnTo>
                <a:lnTo>
                  <a:pt x="193827" y="168736"/>
                </a:lnTo>
                <a:lnTo>
                  <a:pt x="149960" y="171185"/>
                </a:lnTo>
                <a:lnTo>
                  <a:pt x="182623" y="33869"/>
                </a:lnTo>
                <a:lnTo>
                  <a:pt x="214730" y="17902"/>
                </a:lnTo>
                <a:lnTo>
                  <a:pt x="241251" y="19737"/>
                </a:lnTo>
                <a:lnTo>
                  <a:pt x="279677" y="34416"/>
                </a:lnTo>
                <a:lnTo>
                  <a:pt x="301621" y="70958"/>
                </a:lnTo>
                <a:lnTo>
                  <a:pt x="306312" y="106817"/>
                </a:lnTo>
                <a:lnTo>
                  <a:pt x="318260" y="108978"/>
                </a:lnTo>
                <a:lnTo>
                  <a:pt x="3441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31">
            <a:extLst>
              <a:ext uri="{FF2B5EF4-FFF2-40B4-BE49-F238E27FC236}">
                <a16:creationId xmlns:a16="http://schemas.microsoft.com/office/drawing/2014/main" id="{E29C849D-7CA7-84E0-8404-E16247E407FD}"/>
              </a:ext>
            </a:extLst>
          </p:cNvPr>
          <p:cNvSpPr/>
          <p:nvPr/>
        </p:nvSpPr>
        <p:spPr>
          <a:xfrm>
            <a:off x="9485592" y="8675902"/>
            <a:ext cx="991869" cy="383540"/>
          </a:xfrm>
          <a:custGeom>
            <a:avLst/>
            <a:gdLst/>
            <a:ahLst/>
            <a:cxnLst/>
            <a:rect l="l" t="t" r="r" b="b"/>
            <a:pathLst>
              <a:path w="991870" h="383540">
                <a:moveTo>
                  <a:pt x="218122" y="0"/>
                </a:moveTo>
                <a:lnTo>
                  <a:pt x="70218" y="0"/>
                </a:lnTo>
                <a:lnTo>
                  <a:pt x="70218" y="14820"/>
                </a:lnTo>
                <a:lnTo>
                  <a:pt x="80416" y="16040"/>
                </a:lnTo>
                <a:lnTo>
                  <a:pt x="88722" y="17449"/>
                </a:lnTo>
                <a:lnTo>
                  <a:pt x="95097" y="19050"/>
                </a:lnTo>
                <a:lnTo>
                  <a:pt x="99568" y="20840"/>
                </a:lnTo>
                <a:lnTo>
                  <a:pt x="104254" y="23368"/>
                </a:lnTo>
                <a:lnTo>
                  <a:pt x="106578" y="29476"/>
                </a:lnTo>
                <a:lnTo>
                  <a:pt x="106578" y="42900"/>
                </a:lnTo>
                <a:lnTo>
                  <a:pt x="40259" y="327418"/>
                </a:lnTo>
                <a:lnTo>
                  <a:pt x="21361" y="361683"/>
                </a:lnTo>
                <a:lnTo>
                  <a:pt x="0" y="368274"/>
                </a:lnTo>
                <a:lnTo>
                  <a:pt x="0" y="383082"/>
                </a:lnTo>
                <a:lnTo>
                  <a:pt x="147916" y="383082"/>
                </a:lnTo>
                <a:lnTo>
                  <a:pt x="147916" y="368274"/>
                </a:lnTo>
                <a:lnTo>
                  <a:pt x="137617" y="367042"/>
                </a:lnTo>
                <a:lnTo>
                  <a:pt x="129298" y="365607"/>
                </a:lnTo>
                <a:lnTo>
                  <a:pt x="122948" y="363982"/>
                </a:lnTo>
                <a:lnTo>
                  <a:pt x="118579" y="362140"/>
                </a:lnTo>
                <a:lnTo>
                  <a:pt x="114033" y="359524"/>
                </a:lnTo>
                <a:lnTo>
                  <a:pt x="111772" y="353402"/>
                </a:lnTo>
                <a:lnTo>
                  <a:pt x="111772" y="342099"/>
                </a:lnTo>
                <a:lnTo>
                  <a:pt x="178117" y="55943"/>
                </a:lnTo>
                <a:lnTo>
                  <a:pt x="196519" y="21539"/>
                </a:lnTo>
                <a:lnTo>
                  <a:pt x="218122" y="14820"/>
                </a:lnTo>
                <a:lnTo>
                  <a:pt x="218122" y="0"/>
                </a:lnTo>
                <a:close/>
              </a:path>
              <a:path w="991870" h="383540">
                <a:moveTo>
                  <a:pt x="533857" y="0"/>
                </a:moveTo>
                <a:lnTo>
                  <a:pt x="259994" y="0"/>
                </a:lnTo>
                <a:lnTo>
                  <a:pt x="259994" y="14820"/>
                </a:lnTo>
                <a:lnTo>
                  <a:pt x="270383" y="16040"/>
                </a:lnTo>
                <a:lnTo>
                  <a:pt x="278752" y="17449"/>
                </a:lnTo>
                <a:lnTo>
                  <a:pt x="285102" y="19050"/>
                </a:lnTo>
                <a:lnTo>
                  <a:pt x="289445" y="20840"/>
                </a:lnTo>
                <a:lnTo>
                  <a:pt x="293890" y="23368"/>
                </a:lnTo>
                <a:lnTo>
                  <a:pt x="296087" y="29476"/>
                </a:lnTo>
                <a:lnTo>
                  <a:pt x="296087" y="42900"/>
                </a:lnTo>
                <a:lnTo>
                  <a:pt x="230022" y="327418"/>
                </a:lnTo>
                <a:lnTo>
                  <a:pt x="211124" y="361683"/>
                </a:lnTo>
                <a:lnTo>
                  <a:pt x="189750" y="368274"/>
                </a:lnTo>
                <a:lnTo>
                  <a:pt x="189750" y="383082"/>
                </a:lnTo>
                <a:lnTo>
                  <a:pt x="467829" y="383082"/>
                </a:lnTo>
                <a:lnTo>
                  <a:pt x="494207" y="271792"/>
                </a:lnTo>
                <a:lnTo>
                  <a:pt x="482358" y="269341"/>
                </a:lnTo>
                <a:lnTo>
                  <a:pt x="467106" y="296291"/>
                </a:lnTo>
                <a:lnTo>
                  <a:pt x="449084" y="318731"/>
                </a:lnTo>
                <a:lnTo>
                  <a:pt x="404939" y="350075"/>
                </a:lnTo>
                <a:lnTo>
                  <a:pt x="349694" y="363702"/>
                </a:lnTo>
                <a:lnTo>
                  <a:pt x="327977" y="364617"/>
                </a:lnTo>
                <a:lnTo>
                  <a:pt x="316623" y="364617"/>
                </a:lnTo>
                <a:lnTo>
                  <a:pt x="309194" y="362953"/>
                </a:lnTo>
                <a:lnTo>
                  <a:pt x="302069" y="356222"/>
                </a:lnTo>
                <a:lnTo>
                  <a:pt x="299986" y="351929"/>
                </a:lnTo>
                <a:lnTo>
                  <a:pt x="300113" y="342252"/>
                </a:lnTo>
                <a:lnTo>
                  <a:pt x="301396" y="332651"/>
                </a:lnTo>
                <a:lnTo>
                  <a:pt x="335368" y="189585"/>
                </a:lnTo>
                <a:lnTo>
                  <a:pt x="354825" y="190284"/>
                </a:lnTo>
                <a:lnTo>
                  <a:pt x="392341" y="200774"/>
                </a:lnTo>
                <a:lnTo>
                  <a:pt x="410019" y="243052"/>
                </a:lnTo>
                <a:lnTo>
                  <a:pt x="408152" y="267055"/>
                </a:lnTo>
                <a:lnTo>
                  <a:pt x="420052" y="269455"/>
                </a:lnTo>
                <a:lnTo>
                  <a:pt x="457149" y="113055"/>
                </a:lnTo>
                <a:lnTo>
                  <a:pt x="445147" y="111239"/>
                </a:lnTo>
                <a:lnTo>
                  <a:pt x="435698" y="130378"/>
                </a:lnTo>
                <a:lnTo>
                  <a:pt x="426288" y="145478"/>
                </a:lnTo>
                <a:lnTo>
                  <a:pt x="383578" y="168732"/>
                </a:lnTo>
                <a:lnTo>
                  <a:pt x="339712" y="171183"/>
                </a:lnTo>
                <a:lnTo>
                  <a:pt x="372376" y="33870"/>
                </a:lnTo>
                <a:lnTo>
                  <a:pt x="404482" y="17907"/>
                </a:lnTo>
                <a:lnTo>
                  <a:pt x="430999" y="19735"/>
                </a:lnTo>
                <a:lnTo>
                  <a:pt x="469430" y="34417"/>
                </a:lnTo>
                <a:lnTo>
                  <a:pt x="491375" y="70954"/>
                </a:lnTo>
                <a:lnTo>
                  <a:pt x="496062" y="106819"/>
                </a:lnTo>
                <a:lnTo>
                  <a:pt x="508012" y="108978"/>
                </a:lnTo>
                <a:lnTo>
                  <a:pt x="533857" y="0"/>
                </a:lnTo>
                <a:close/>
              </a:path>
              <a:path w="991870" h="383540">
                <a:moveTo>
                  <a:pt x="991539" y="0"/>
                </a:moveTo>
                <a:lnTo>
                  <a:pt x="885977" y="0"/>
                </a:lnTo>
                <a:lnTo>
                  <a:pt x="734275" y="269938"/>
                </a:lnTo>
                <a:lnTo>
                  <a:pt x="705840" y="0"/>
                </a:lnTo>
                <a:lnTo>
                  <a:pt x="592315" y="0"/>
                </a:lnTo>
                <a:lnTo>
                  <a:pt x="592315" y="14820"/>
                </a:lnTo>
                <a:lnTo>
                  <a:pt x="601992" y="15392"/>
                </a:lnTo>
                <a:lnTo>
                  <a:pt x="609968" y="16256"/>
                </a:lnTo>
                <a:lnTo>
                  <a:pt x="616242" y="17424"/>
                </a:lnTo>
                <a:lnTo>
                  <a:pt x="620826" y="18884"/>
                </a:lnTo>
                <a:lnTo>
                  <a:pt x="625741" y="21031"/>
                </a:lnTo>
                <a:lnTo>
                  <a:pt x="628192" y="26098"/>
                </a:lnTo>
                <a:lnTo>
                  <a:pt x="628192" y="38201"/>
                </a:lnTo>
                <a:lnTo>
                  <a:pt x="571512" y="280809"/>
                </a:lnTo>
                <a:lnTo>
                  <a:pt x="558647" y="327025"/>
                </a:lnTo>
                <a:lnTo>
                  <a:pt x="537540" y="362699"/>
                </a:lnTo>
                <a:lnTo>
                  <a:pt x="521017" y="368274"/>
                </a:lnTo>
                <a:lnTo>
                  <a:pt x="521017" y="383082"/>
                </a:lnTo>
                <a:lnTo>
                  <a:pt x="624674" y="383082"/>
                </a:lnTo>
                <a:lnTo>
                  <a:pt x="624674" y="368274"/>
                </a:lnTo>
                <a:lnTo>
                  <a:pt x="616242" y="367499"/>
                </a:lnTo>
                <a:lnTo>
                  <a:pt x="609104" y="366306"/>
                </a:lnTo>
                <a:lnTo>
                  <a:pt x="584898" y="335013"/>
                </a:lnTo>
                <a:lnTo>
                  <a:pt x="585114" y="329399"/>
                </a:lnTo>
                <a:lnTo>
                  <a:pt x="585749" y="322922"/>
                </a:lnTo>
                <a:lnTo>
                  <a:pt x="586816" y="315569"/>
                </a:lnTo>
                <a:lnTo>
                  <a:pt x="590727" y="295414"/>
                </a:lnTo>
                <a:lnTo>
                  <a:pt x="643204" y="77190"/>
                </a:lnTo>
                <a:lnTo>
                  <a:pt x="674763" y="383082"/>
                </a:lnTo>
                <a:lnTo>
                  <a:pt x="695858" y="383082"/>
                </a:lnTo>
                <a:lnTo>
                  <a:pt x="876630" y="65608"/>
                </a:lnTo>
                <a:lnTo>
                  <a:pt x="814273" y="326834"/>
                </a:lnTo>
                <a:lnTo>
                  <a:pt x="811034" y="338251"/>
                </a:lnTo>
                <a:lnTo>
                  <a:pt x="777189" y="366572"/>
                </a:lnTo>
                <a:lnTo>
                  <a:pt x="765949" y="368274"/>
                </a:lnTo>
                <a:lnTo>
                  <a:pt x="765949" y="383082"/>
                </a:lnTo>
                <a:lnTo>
                  <a:pt x="921181" y="383082"/>
                </a:lnTo>
                <a:lnTo>
                  <a:pt x="921181" y="368274"/>
                </a:lnTo>
                <a:lnTo>
                  <a:pt x="911059" y="367042"/>
                </a:lnTo>
                <a:lnTo>
                  <a:pt x="902817" y="365633"/>
                </a:lnTo>
                <a:lnTo>
                  <a:pt x="896454" y="364032"/>
                </a:lnTo>
                <a:lnTo>
                  <a:pt x="891959" y="362242"/>
                </a:lnTo>
                <a:lnTo>
                  <a:pt x="887183" y="359727"/>
                </a:lnTo>
                <a:lnTo>
                  <a:pt x="884796" y="353720"/>
                </a:lnTo>
                <a:lnTo>
                  <a:pt x="884796" y="340321"/>
                </a:lnTo>
                <a:lnTo>
                  <a:pt x="951268" y="55067"/>
                </a:lnTo>
                <a:lnTo>
                  <a:pt x="972273" y="19126"/>
                </a:lnTo>
                <a:lnTo>
                  <a:pt x="991539" y="14820"/>
                </a:lnTo>
                <a:lnTo>
                  <a:pt x="991539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32">
            <a:extLst>
              <a:ext uri="{FF2B5EF4-FFF2-40B4-BE49-F238E27FC236}">
                <a16:creationId xmlns:a16="http://schemas.microsoft.com/office/drawing/2014/main" id="{1BB47395-3153-C195-4702-3B60FC69068B}"/>
              </a:ext>
            </a:extLst>
          </p:cNvPr>
          <p:cNvSpPr/>
          <p:nvPr/>
        </p:nvSpPr>
        <p:spPr>
          <a:xfrm>
            <a:off x="8886258" y="8675896"/>
            <a:ext cx="266065" cy="383540"/>
          </a:xfrm>
          <a:custGeom>
            <a:avLst/>
            <a:gdLst/>
            <a:ahLst/>
            <a:cxnLst/>
            <a:rect l="l" t="t" r="r" b="b"/>
            <a:pathLst>
              <a:path w="266065" h="383540">
                <a:moveTo>
                  <a:pt x="265733" y="0"/>
                </a:moveTo>
                <a:lnTo>
                  <a:pt x="240691" y="0"/>
                </a:lnTo>
                <a:lnTo>
                  <a:pt x="238527" y="3935"/>
                </a:lnTo>
                <a:lnTo>
                  <a:pt x="235037" y="15096"/>
                </a:lnTo>
                <a:lnTo>
                  <a:pt x="222156" y="15225"/>
                </a:lnTo>
                <a:lnTo>
                  <a:pt x="214141" y="13644"/>
                </a:lnTo>
                <a:lnTo>
                  <a:pt x="208814" y="11999"/>
                </a:lnTo>
                <a:lnTo>
                  <a:pt x="192311" y="5693"/>
                </a:lnTo>
                <a:lnTo>
                  <a:pt x="187164" y="4177"/>
                </a:lnTo>
                <a:lnTo>
                  <a:pt x="174638" y="1646"/>
                </a:lnTo>
                <a:lnTo>
                  <a:pt x="168061" y="729"/>
                </a:lnTo>
                <a:lnTo>
                  <a:pt x="161566" y="181"/>
                </a:lnTo>
                <a:lnTo>
                  <a:pt x="155157" y="0"/>
                </a:lnTo>
                <a:lnTo>
                  <a:pt x="133542" y="1934"/>
                </a:lnTo>
                <a:lnTo>
                  <a:pt x="97891" y="17398"/>
                </a:lnTo>
                <a:lnTo>
                  <a:pt x="72680" y="47202"/>
                </a:lnTo>
                <a:lnTo>
                  <a:pt x="59908" y="84659"/>
                </a:lnTo>
                <a:lnTo>
                  <a:pt x="58313" y="105833"/>
                </a:lnTo>
                <a:lnTo>
                  <a:pt x="61937" y="129672"/>
                </a:lnTo>
                <a:lnTo>
                  <a:pt x="72813" y="154547"/>
                </a:lnTo>
                <a:lnTo>
                  <a:pt x="90948" y="180459"/>
                </a:lnTo>
                <a:lnTo>
                  <a:pt x="116347" y="207409"/>
                </a:lnTo>
                <a:lnTo>
                  <a:pt x="130293" y="220607"/>
                </a:lnTo>
                <a:lnTo>
                  <a:pt x="142315" y="233202"/>
                </a:lnTo>
                <a:lnTo>
                  <a:pt x="168721" y="272356"/>
                </a:lnTo>
                <a:lnTo>
                  <a:pt x="174151" y="299953"/>
                </a:lnTo>
                <a:lnTo>
                  <a:pt x="172659" y="311732"/>
                </a:lnTo>
                <a:lnTo>
                  <a:pt x="154156" y="348532"/>
                </a:lnTo>
                <a:lnTo>
                  <a:pt x="118219" y="362716"/>
                </a:lnTo>
                <a:lnTo>
                  <a:pt x="93133" y="358081"/>
                </a:lnTo>
                <a:lnTo>
                  <a:pt x="52560" y="321114"/>
                </a:lnTo>
                <a:lnTo>
                  <a:pt x="42186" y="277438"/>
                </a:lnTo>
                <a:lnTo>
                  <a:pt x="41186" y="261503"/>
                </a:lnTo>
                <a:lnTo>
                  <a:pt x="29091" y="260552"/>
                </a:lnTo>
                <a:lnTo>
                  <a:pt x="0" y="383078"/>
                </a:lnTo>
                <a:lnTo>
                  <a:pt x="24846" y="383078"/>
                </a:lnTo>
                <a:lnTo>
                  <a:pt x="27632" y="375885"/>
                </a:lnTo>
                <a:lnTo>
                  <a:pt x="30058" y="370579"/>
                </a:lnTo>
                <a:lnTo>
                  <a:pt x="34516" y="364789"/>
                </a:lnTo>
                <a:lnTo>
                  <a:pt x="38285" y="363337"/>
                </a:lnTo>
                <a:lnTo>
                  <a:pt x="45496" y="363337"/>
                </a:lnTo>
                <a:lnTo>
                  <a:pt x="47299" y="363563"/>
                </a:lnTo>
                <a:lnTo>
                  <a:pt x="50364" y="364450"/>
                </a:lnTo>
                <a:lnTo>
                  <a:pt x="69162" y="372288"/>
                </a:lnTo>
                <a:lnTo>
                  <a:pt x="75542" y="374752"/>
                </a:lnTo>
                <a:lnTo>
                  <a:pt x="114468" y="382904"/>
                </a:lnTo>
                <a:lnTo>
                  <a:pt x="120952" y="383078"/>
                </a:lnTo>
                <a:lnTo>
                  <a:pt x="145344" y="380902"/>
                </a:lnTo>
                <a:lnTo>
                  <a:pt x="185881" y="363496"/>
                </a:lnTo>
                <a:lnTo>
                  <a:pt x="214904" y="330363"/>
                </a:lnTo>
                <a:lnTo>
                  <a:pt x="229625" y="291377"/>
                </a:lnTo>
                <a:lnTo>
                  <a:pt x="231463" y="270309"/>
                </a:lnTo>
                <a:lnTo>
                  <a:pt x="230513" y="253974"/>
                </a:lnTo>
                <a:lnTo>
                  <a:pt x="216239" y="210457"/>
                </a:lnTo>
                <a:lnTo>
                  <a:pt x="189764" y="174309"/>
                </a:lnTo>
                <a:lnTo>
                  <a:pt x="132031" y="118800"/>
                </a:lnTo>
                <a:lnTo>
                  <a:pt x="127180" y="113026"/>
                </a:lnTo>
                <a:lnTo>
                  <a:pt x="115396" y="74641"/>
                </a:lnTo>
                <a:lnTo>
                  <a:pt x="115915" y="65996"/>
                </a:lnTo>
                <a:lnTo>
                  <a:pt x="132693" y="30050"/>
                </a:lnTo>
                <a:lnTo>
                  <a:pt x="163498" y="18918"/>
                </a:lnTo>
                <a:lnTo>
                  <a:pt x="178500" y="20702"/>
                </a:lnTo>
                <a:lnTo>
                  <a:pt x="212043" y="47449"/>
                </a:lnTo>
                <a:lnTo>
                  <a:pt x="225220" y="87012"/>
                </a:lnTo>
                <a:lnTo>
                  <a:pt x="227318" y="108769"/>
                </a:lnTo>
                <a:lnTo>
                  <a:pt x="239544" y="110623"/>
                </a:lnTo>
                <a:lnTo>
                  <a:pt x="26573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33">
            <a:extLst>
              <a:ext uri="{FF2B5EF4-FFF2-40B4-BE49-F238E27FC236}">
                <a16:creationId xmlns:a16="http://schemas.microsoft.com/office/drawing/2014/main" id="{523693B4-C640-C09C-8446-9CF05FF5236D}"/>
              </a:ext>
            </a:extLst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308173" y="8654646"/>
            <a:ext cx="794336" cy="419601"/>
          </a:xfrm>
          <a:prstGeom prst="rect">
            <a:avLst/>
          </a:prstGeom>
        </p:spPr>
      </p:pic>
      <p:pic>
        <p:nvPicPr>
          <p:cNvPr id="60" name="object 34">
            <a:extLst>
              <a:ext uri="{FF2B5EF4-FFF2-40B4-BE49-F238E27FC236}">
                <a16:creationId xmlns:a16="http://schemas.microsoft.com/office/drawing/2014/main" id="{0A9F5E81-C0CE-4941-98FC-A898AAAD9198}"/>
              </a:ext>
            </a:extLst>
          </p:cNvPr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614224" y="8516304"/>
            <a:ext cx="597629" cy="689733"/>
          </a:xfrm>
          <a:prstGeom prst="rect">
            <a:avLst/>
          </a:prstGeom>
        </p:spPr>
      </p:pic>
      <p:sp>
        <p:nvSpPr>
          <p:cNvPr id="61" name="object 35">
            <a:extLst>
              <a:ext uri="{FF2B5EF4-FFF2-40B4-BE49-F238E27FC236}">
                <a16:creationId xmlns:a16="http://schemas.microsoft.com/office/drawing/2014/main" id="{42C79D84-C165-8A13-1981-C9FC964E933E}"/>
              </a:ext>
            </a:extLst>
          </p:cNvPr>
          <p:cNvSpPr txBox="1"/>
          <p:nvPr/>
        </p:nvSpPr>
        <p:spPr>
          <a:xfrm>
            <a:off x="4676936" y="8525270"/>
            <a:ext cx="2569210" cy="516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00" b="1" spc="35" dirty="0">
                <a:latin typeface="Arial"/>
                <a:cs typeface="Arial"/>
              </a:rPr>
              <a:t>EDUC</a:t>
            </a:r>
            <a:r>
              <a:rPr sz="3200" b="1" spc="15" dirty="0">
                <a:latin typeface="Arial"/>
                <a:cs typeface="Arial"/>
              </a:rPr>
              <a:t>A</a:t>
            </a:r>
            <a:r>
              <a:rPr sz="3200" b="1" spc="114" dirty="0">
                <a:latin typeface="Arial"/>
                <a:cs typeface="Arial"/>
              </a:rPr>
              <a:t>CIÓN</a:t>
            </a:r>
            <a:endParaRPr sz="3200">
              <a:latin typeface="Arial"/>
              <a:cs typeface="Arial"/>
            </a:endParaRPr>
          </a:p>
        </p:txBody>
      </p:sp>
      <p:sp>
        <p:nvSpPr>
          <p:cNvPr id="62" name="object 36">
            <a:extLst>
              <a:ext uri="{FF2B5EF4-FFF2-40B4-BE49-F238E27FC236}">
                <a16:creationId xmlns:a16="http://schemas.microsoft.com/office/drawing/2014/main" id="{D769852C-3A24-2A4D-76CA-D7C76E95076A}"/>
              </a:ext>
            </a:extLst>
          </p:cNvPr>
          <p:cNvSpPr txBox="1"/>
          <p:nvPr/>
        </p:nvSpPr>
        <p:spPr>
          <a:xfrm>
            <a:off x="4660668" y="8940652"/>
            <a:ext cx="3816985" cy="1593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50" spc="-45" dirty="0">
                <a:latin typeface="Verdana"/>
                <a:cs typeface="Verdana"/>
              </a:rPr>
              <a:t>S</a:t>
            </a:r>
            <a:r>
              <a:rPr sz="850" spc="30" dirty="0">
                <a:latin typeface="Verdana"/>
                <a:cs typeface="Verdana"/>
              </a:rPr>
              <a:t>ECRE</a:t>
            </a:r>
            <a:r>
              <a:rPr sz="850" spc="-35" dirty="0">
                <a:latin typeface="Verdana"/>
                <a:cs typeface="Verdana"/>
              </a:rPr>
              <a:t>T</a:t>
            </a:r>
            <a:r>
              <a:rPr sz="850" spc="55" dirty="0">
                <a:latin typeface="Verdana"/>
                <a:cs typeface="Verdana"/>
              </a:rPr>
              <a:t>A</a:t>
            </a:r>
            <a:r>
              <a:rPr sz="850" spc="-15" dirty="0">
                <a:latin typeface="Verdana"/>
                <a:cs typeface="Verdana"/>
              </a:rPr>
              <a:t>RÍ</a:t>
            </a:r>
            <a:r>
              <a:rPr sz="850" spc="20" dirty="0">
                <a:latin typeface="Verdana"/>
                <a:cs typeface="Verdana"/>
              </a:rPr>
              <a:t>A</a:t>
            </a:r>
            <a:r>
              <a:rPr sz="850" spc="-90" dirty="0">
                <a:latin typeface="Verdana"/>
                <a:cs typeface="Verdana"/>
              </a:rPr>
              <a:t> </a:t>
            </a:r>
            <a:r>
              <a:rPr sz="850" spc="25" dirty="0">
                <a:latin typeface="Verdana"/>
                <a:cs typeface="Verdana"/>
              </a:rPr>
              <a:t>D</a:t>
            </a:r>
            <a:r>
              <a:rPr sz="850" spc="45" dirty="0">
                <a:latin typeface="Verdana"/>
                <a:cs typeface="Verdana"/>
              </a:rPr>
              <a:t>E</a:t>
            </a:r>
            <a:r>
              <a:rPr sz="850" spc="-90" dirty="0">
                <a:latin typeface="Verdana"/>
                <a:cs typeface="Verdana"/>
              </a:rPr>
              <a:t> </a:t>
            </a:r>
            <a:r>
              <a:rPr sz="850" spc="40" dirty="0">
                <a:latin typeface="Verdana"/>
                <a:cs typeface="Verdana"/>
              </a:rPr>
              <a:t>EDUC</a:t>
            </a:r>
            <a:r>
              <a:rPr sz="850" spc="-5" dirty="0">
                <a:latin typeface="Verdana"/>
                <a:cs typeface="Verdana"/>
              </a:rPr>
              <a:t>A</a:t>
            </a:r>
            <a:r>
              <a:rPr sz="850" spc="-30" dirty="0">
                <a:latin typeface="Verdana"/>
                <a:cs typeface="Verdana"/>
              </a:rPr>
              <a:t>CIÓN</a:t>
            </a:r>
            <a:r>
              <a:rPr sz="850" dirty="0">
                <a:latin typeface="Verdana"/>
                <a:cs typeface="Verdana"/>
              </a:rPr>
              <a:t>,</a:t>
            </a:r>
            <a:r>
              <a:rPr sz="850" spc="-90" dirty="0">
                <a:latin typeface="Verdana"/>
                <a:cs typeface="Verdana"/>
              </a:rPr>
              <a:t> </a:t>
            </a:r>
            <a:r>
              <a:rPr sz="850" spc="-25" dirty="0">
                <a:latin typeface="Verdana"/>
                <a:cs typeface="Verdana"/>
              </a:rPr>
              <a:t>CIENCIA</a:t>
            </a:r>
            <a:r>
              <a:rPr sz="850" dirty="0">
                <a:latin typeface="Verdana"/>
                <a:cs typeface="Verdana"/>
              </a:rPr>
              <a:t>,</a:t>
            </a:r>
            <a:r>
              <a:rPr sz="850" spc="-90" dirty="0">
                <a:latin typeface="Verdana"/>
                <a:cs typeface="Verdana"/>
              </a:rPr>
              <a:t> </a:t>
            </a:r>
            <a:r>
              <a:rPr sz="850" spc="40" dirty="0">
                <a:latin typeface="Verdana"/>
                <a:cs typeface="Verdana"/>
              </a:rPr>
              <a:t>TECNO</a:t>
            </a:r>
            <a:r>
              <a:rPr sz="850" spc="-20" dirty="0">
                <a:latin typeface="Verdana"/>
                <a:cs typeface="Verdana"/>
              </a:rPr>
              <a:t>L</a:t>
            </a:r>
            <a:r>
              <a:rPr sz="850" dirty="0">
                <a:latin typeface="Verdana"/>
                <a:cs typeface="Verdana"/>
              </a:rPr>
              <a:t>OGÍ</a:t>
            </a:r>
            <a:r>
              <a:rPr sz="850" spc="35" dirty="0">
                <a:latin typeface="Verdana"/>
                <a:cs typeface="Verdana"/>
              </a:rPr>
              <a:t>A</a:t>
            </a:r>
            <a:r>
              <a:rPr sz="850" spc="-90" dirty="0">
                <a:latin typeface="Verdana"/>
                <a:cs typeface="Verdana"/>
              </a:rPr>
              <a:t> </a:t>
            </a:r>
            <a:r>
              <a:rPr sz="850" spc="60" dirty="0">
                <a:latin typeface="Verdana"/>
                <a:cs typeface="Verdana"/>
              </a:rPr>
              <a:t>E</a:t>
            </a:r>
            <a:r>
              <a:rPr sz="850" spc="-90" dirty="0">
                <a:latin typeface="Verdana"/>
                <a:cs typeface="Verdana"/>
              </a:rPr>
              <a:t> </a:t>
            </a:r>
            <a:r>
              <a:rPr sz="850" spc="-5" dirty="0">
                <a:latin typeface="Verdana"/>
                <a:cs typeface="Verdana"/>
              </a:rPr>
              <a:t>INN</a:t>
            </a:r>
            <a:r>
              <a:rPr sz="850" spc="-40" dirty="0">
                <a:latin typeface="Verdana"/>
                <a:cs typeface="Verdana"/>
              </a:rPr>
              <a:t>O</a:t>
            </a:r>
            <a:r>
              <a:rPr sz="850" spc="-15" dirty="0">
                <a:latin typeface="Verdana"/>
                <a:cs typeface="Verdana"/>
              </a:rPr>
              <a:t>V</a:t>
            </a:r>
            <a:r>
              <a:rPr sz="850" spc="40" dirty="0">
                <a:latin typeface="Verdana"/>
                <a:cs typeface="Verdana"/>
              </a:rPr>
              <a:t>A</a:t>
            </a:r>
            <a:r>
              <a:rPr sz="850" spc="-20" dirty="0">
                <a:latin typeface="Verdana"/>
                <a:cs typeface="Verdana"/>
              </a:rPr>
              <a:t>CIÓ</a:t>
            </a:r>
            <a:r>
              <a:rPr sz="850" spc="65" dirty="0">
                <a:latin typeface="Verdana"/>
                <a:cs typeface="Verdana"/>
              </a:rPr>
              <a:t>N</a:t>
            </a:r>
            <a:endParaRPr sz="850">
              <a:latin typeface="Verdana"/>
              <a:cs typeface="Verdana"/>
            </a:endParaRPr>
          </a:p>
        </p:txBody>
      </p:sp>
      <p:sp>
        <p:nvSpPr>
          <p:cNvPr id="63" name="object 37">
            <a:extLst>
              <a:ext uri="{FF2B5EF4-FFF2-40B4-BE49-F238E27FC236}">
                <a16:creationId xmlns:a16="http://schemas.microsoft.com/office/drawing/2014/main" id="{FA788DFD-DEA1-5BC4-E947-818F60E38B38}"/>
              </a:ext>
            </a:extLst>
          </p:cNvPr>
          <p:cNvSpPr txBox="1"/>
          <p:nvPr/>
        </p:nvSpPr>
        <p:spPr>
          <a:xfrm>
            <a:off x="3232040" y="8615030"/>
            <a:ext cx="886460" cy="1930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35" dirty="0">
                <a:solidFill>
                  <a:srgbClr val="231F20"/>
                </a:solidFill>
                <a:latin typeface="Verdana"/>
                <a:cs typeface="Verdana"/>
              </a:rPr>
              <a:t>E</a:t>
            </a:r>
            <a:r>
              <a:rPr sz="1100" b="1" spc="-60" dirty="0">
                <a:solidFill>
                  <a:srgbClr val="231F20"/>
                </a:solidFill>
                <a:latin typeface="Verdana"/>
                <a:cs typeface="Verdana"/>
              </a:rPr>
              <a:t>S</a:t>
            </a:r>
            <a:r>
              <a:rPr sz="1100" b="1" spc="-95" dirty="0">
                <a:solidFill>
                  <a:srgbClr val="231F20"/>
                </a:solidFill>
                <a:latin typeface="Verdana"/>
                <a:cs typeface="Verdana"/>
              </a:rPr>
              <a:t>T</a:t>
            </a:r>
            <a:r>
              <a:rPr sz="1100" b="1" spc="20" dirty="0">
                <a:solidFill>
                  <a:srgbClr val="231F20"/>
                </a:solidFill>
                <a:latin typeface="Verdana"/>
                <a:cs typeface="Verdana"/>
              </a:rPr>
              <a:t>ADO</a:t>
            </a:r>
            <a:r>
              <a:rPr sz="1100" b="1" spc="-125" dirty="0">
                <a:solidFill>
                  <a:srgbClr val="231F20"/>
                </a:solidFill>
                <a:latin typeface="Verdana"/>
                <a:cs typeface="Verdana"/>
              </a:rPr>
              <a:t> </a:t>
            </a:r>
            <a:r>
              <a:rPr sz="1100" b="1" spc="-5" dirty="0">
                <a:solidFill>
                  <a:srgbClr val="231F20"/>
                </a:solidFill>
                <a:latin typeface="Verdana"/>
                <a:cs typeface="Verdana"/>
              </a:rPr>
              <a:t>DE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64" name="object 38">
            <a:extLst>
              <a:ext uri="{FF2B5EF4-FFF2-40B4-BE49-F238E27FC236}">
                <a16:creationId xmlns:a16="http://schemas.microsoft.com/office/drawing/2014/main" id="{7573A27E-B898-D5AE-BFA8-26B7A0385852}"/>
              </a:ext>
            </a:extLst>
          </p:cNvPr>
          <p:cNvGrpSpPr/>
          <p:nvPr/>
        </p:nvGrpSpPr>
        <p:grpSpPr>
          <a:xfrm>
            <a:off x="2487716" y="8519037"/>
            <a:ext cx="1807845" cy="544830"/>
            <a:chOff x="2487716" y="8519037"/>
            <a:chExt cx="1807845" cy="544830"/>
          </a:xfrm>
        </p:grpSpPr>
        <p:sp>
          <p:nvSpPr>
            <p:cNvPr id="65" name="object 39">
              <a:extLst>
                <a:ext uri="{FF2B5EF4-FFF2-40B4-BE49-F238E27FC236}">
                  <a16:creationId xmlns:a16="http://schemas.microsoft.com/office/drawing/2014/main" id="{97212460-F566-0EE7-B1D5-E1CE828968C4}"/>
                </a:ext>
              </a:extLst>
            </p:cNvPr>
            <p:cNvSpPr/>
            <p:nvPr/>
          </p:nvSpPr>
          <p:spPr>
            <a:xfrm>
              <a:off x="2625345" y="8519037"/>
              <a:ext cx="438150" cy="544830"/>
            </a:xfrm>
            <a:custGeom>
              <a:avLst/>
              <a:gdLst/>
              <a:ahLst/>
              <a:cxnLst/>
              <a:rect l="l" t="t" r="r" b="b"/>
              <a:pathLst>
                <a:path w="438150" h="544829">
                  <a:moveTo>
                    <a:pt x="383538" y="0"/>
                  </a:moveTo>
                  <a:lnTo>
                    <a:pt x="375229" y="2225"/>
                  </a:lnTo>
                  <a:lnTo>
                    <a:pt x="268602" y="49336"/>
                  </a:lnTo>
                  <a:lnTo>
                    <a:pt x="258280" y="47507"/>
                  </a:lnTo>
                  <a:lnTo>
                    <a:pt x="233867" y="48407"/>
                  </a:lnTo>
                  <a:lnTo>
                    <a:pt x="205192" y="61617"/>
                  </a:lnTo>
                  <a:lnTo>
                    <a:pt x="182083" y="96721"/>
                  </a:lnTo>
                  <a:lnTo>
                    <a:pt x="27779" y="25579"/>
                  </a:lnTo>
                  <a:lnTo>
                    <a:pt x="30201" y="45590"/>
                  </a:lnTo>
                  <a:lnTo>
                    <a:pt x="40293" y="94973"/>
                  </a:lnTo>
                  <a:lnTo>
                    <a:pt x="62295" y="157749"/>
                  </a:lnTo>
                  <a:lnTo>
                    <a:pt x="100449" y="217941"/>
                  </a:lnTo>
                  <a:lnTo>
                    <a:pt x="87565" y="233663"/>
                  </a:lnTo>
                  <a:lnTo>
                    <a:pt x="57722" y="276632"/>
                  </a:lnTo>
                  <a:lnTo>
                    <a:pt x="24130" y="340551"/>
                  </a:lnTo>
                  <a:lnTo>
                    <a:pt x="0" y="419125"/>
                  </a:lnTo>
                  <a:lnTo>
                    <a:pt x="175101" y="544280"/>
                  </a:lnTo>
                  <a:lnTo>
                    <a:pt x="172541" y="526024"/>
                  </a:lnTo>
                  <a:lnTo>
                    <a:pt x="167159" y="481404"/>
                  </a:lnTo>
                  <a:lnTo>
                    <a:pt x="162400" y="425644"/>
                  </a:lnTo>
                  <a:lnTo>
                    <a:pt x="161711" y="373966"/>
                  </a:lnTo>
                  <a:lnTo>
                    <a:pt x="191886" y="374080"/>
                  </a:lnTo>
                  <a:lnTo>
                    <a:pt x="265174" y="353658"/>
                  </a:lnTo>
                  <a:lnTo>
                    <a:pt x="355716" y="281559"/>
                  </a:lnTo>
                  <a:lnTo>
                    <a:pt x="437655" y="126639"/>
                  </a:lnTo>
                  <a:lnTo>
                    <a:pt x="301052" y="167750"/>
                  </a:lnTo>
                  <a:lnTo>
                    <a:pt x="302096" y="158200"/>
                  </a:lnTo>
                  <a:lnTo>
                    <a:pt x="303515" y="134429"/>
                  </a:lnTo>
                  <a:lnTo>
                    <a:pt x="302739" y="103750"/>
                  </a:lnTo>
                  <a:lnTo>
                    <a:pt x="297201" y="73480"/>
                  </a:lnTo>
                  <a:lnTo>
                    <a:pt x="389455" y="3403"/>
                  </a:lnTo>
                  <a:lnTo>
                    <a:pt x="389505" y="2161"/>
                  </a:lnTo>
                  <a:lnTo>
                    <a:pt x="388947" y="1145"/>
                  </a:lnTo>
                  <a:lnTo>
                    <a:pt x="383538" y="0"/>
                  </a:lnTo>
                  <a:close/>
                </a:path>
              </a:pathLst>
            </a:custGeom>
            <a:solidFill>
              <a:srgbClr val="851F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40">
              <a:extLst>
                <a:ext uri="{FF2B5EF4-FFF2-40B4-BE49-F238E27FC236}">
                  <a16:creationId xmlns:a16="http://schemas.microsoft.com/office/drawing/2014/main" id="{6431D77A-A535-8351-00E7-2B6E74264AE3}"/>
                </a:ext>
              </a:extLst>
            </p:cNvPr>
            <p:cNvSpPr/>
            <p:nvPr/>
          </p:nvSpPr>
          <p:spPr>
            <a:xfrm>
              <a:off x="2686100" y="8589860"/>
              <a:ext cx="162560" cy="279400"/>
            </a:xfrm>
            <a:custGeom>
              <a:avLst/>
              <a:gdLst/>
              <a:ahLst/>
              <a:cxnLst/>
              <a:rect l="l" t="t" r="r" b="b"/>
              <a:pathLst>
                <a:path w="162560" h="279400">
                  <a:moveTo>
                    <a:pt x="117398" y="49072"/>
                  </a:moveTo>
                  <a:lnTo>
                    <a:pt x="0" y="0"/>
                  </a:lnTo>
                  <a:lnTo>
                    <a:pt x="17767" y="54686"/>
                  </a:lnTo>
                  <a:lnTo>
                    <a:pt x="39166" y="97790"/>
                  </a:lnTo>
                  <a:lnTo>
                    <a:pt x="57175" y="126047"/>
                  </a:lnTo>
                  <a:lnTo>
                    <a:pt x="64731" y="136182"/>
                  </a:lnTo>
                  <a:lnTo>
                    <a:pt x="101765" y="123202"/>
                  </a:lnTo>
                  <a:lnTo>
                    <a:pt x="117398" y="49072"/>
                  </a:lnTo>
                  <a:close/>
                </a:path>
                <a:path w="162560" h="279400">
                  <a:moveTo>
                    <a:pt x="162318" y="269519"/>
                  </a:moveTo>
                  <a:lnTo>
                    <a:pt x="122186" y="237363"/>
                  </a:lnTo>
                  <a:lnTo>
                    <a:pt x="90576" y="202171"/>
                  </a:lnTo>
                  <a:lnTo>
                    <a:pt x="69875" y="173812"/>
                  </a:lnTo>
                  <a:lnTo>
                    <a:pt x="62445" y="162166"/>
                  </a:lnTo>
                  <a:lnTo>
                    <a:pt x="52451" y="205930"/>
                  </a:lnTo>
                  <a:lnTo>
                    <a:pt x="60667" y="248297"/>
                  </a:lnTo>
                  <a:lnTo>
                    <a:pt x="95415" y="275272"/>
                  </a:lnTo>
                  <a:lnTo>
                    <a:pt x="127317" y="278879"/>
                  </a:lnTo>
                  <a:lnTo>
                    <a:pt x="152260" y="273558"/>
                  </a:lnTo>
                  <a:lnTo>
                    <a:pt x="162318" y="269519"/>
                  </a:lnTo>
                  <a:close/>
                </a:path>
              </a:pathLst>
            </a:custGeom>
            <a:solidFill>
              <a:srgbClr val="B18A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41">
              <a:extLst>
                <a:ext uri="{FF2B5EF4-FFF2-40B4-BE49-F238E27FC236}">
                  <a16:creationId xmlns:a16="http://schemas.microsoft.com/office/drawing/2014/main" id="{F93CBAE0-1F3F-ADD7-ADEB-401A2B82D91C}"/>
                </a:ext>
              </a:extLst>
            </p:cNvPr>
            <p:cNvSpPr/>
            <p:nvPr/>
          </p:nvSpPr>
          <p:spPr>
            <a:xfrm>
              <a:off x="2853259" y="8601623"/>
              <a:ext cx="36830" cy="36195"/>
            </a:xfrm>
            <a:custGeom>
              <a:avLst/>
              <a:gdLst/>
              <a:ahLst/>
              <a:cxnLst/>
              <a:rect l="l" t="t" r="r" b="b"/>
              <a:pathLst>
                <a:path w="36830" h="36195">
                  <a:moveTo>
                    <a:pt x="21601" y="0"/>
                  </a:moveTo>
                  <a:lnTo>
                    <a:pt x="14197" y="180"/>
                  </a:lnTo>
                  <a:lnTo>
                    <a:pt x="7666" y="3040"/>
                  </a:lnTo>
                  <a:lnTo>
                    <a:pt x="2702" y="8101"/>
                  </a:lnTo>
                  <a:lnTo>
                    <a:pt x="0" y="14886"/>
                  </a:lnTo>
                  <a:lnTo>
                    <a:pt x="183" y="22172"/>
                  </a:lnTo>
                  <a:lnTo>
                    <a:pt x="3089" y="28599"/>
                  </a:lnTo>
                  <a:lnTo>
                    <a:pt x="8232" y="33484"/>
                  </a:lnTo>
                  <a:lnTo>
                    <a:pt x="15126" y="36143"/>
                  </a:lnTo>
                  <a:lnTo>
                    <a:pt x="22521" y="35953"/>
                  </a:lnTo>
                  <a:lnTo>
                    <a:pt x="29047" y="33091"/>
                  </a:lnTo>
                  <a:lnTo>
                    <a:pt x="34009" y="28032"/>
                  </a:lnTo>
                  <a:lnTo>
                    <a:pt x="36711" y="21257"/>
                  </a:lnTo>
                  <a:lnTo>
                    <a:pt x="36528" y="13971"/>
                  </a:lnTo>
                  <a:lnTo>
                    <a:pt x="33624" y="7544"/>
                  </a:lnTo>
                  <a:lnTo>
                    <a:pt x="28486" y="2659"/>
                  </a:lnTo>
                  <a:lnTo>
                    <a:pt x="21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42">
              <a:extLst>
                <a:ext uri="{FF2B5EF4-FFF2-40B4-BE49-F238E27FC236}">
                  <a16:creationId xmlns:a16="http://schemas.microsoft.com/office/drawing/2014/main" id="{92CE27C8-06AF-66F3-3898-A08BEAD518DB}"/>
                </a:ext>
              </a:extLst>
            </p:cNvPr>
            <p:cNvSpPr/>
            <p:nvPr/>
          </p:nvSpPr>
          <p:spPr>
            <a:xfrm>
              <a:off x="2655506" y="8704351"/>
              <a:ext cx="252729" cy="299720"/>
            </a:xfrm>
            <a:custGeom>
              <a:avLst/>
              <a:gdLst/>
              <a:ahLst/>
              <a:cxnLst/>
              <a:rect l="l" t="t" r="r" b="b"/>
              <a:pathLst>
                <a:path w="252730" h="299720">
                  <a:moveTo>
                    <a:pt x="106387" y="299123"/>
                  </a:moveTo>
                  <a:lnTo>
                    <a:pt x="101625" y="180327"/>
                  </a:lnTo>
                  <a:lnTo>
                    <a:pt x="72440" y="158496"/>
                  </a:lnTo>
                  <a:lnTo>
                    <a:pt x="56426" y="133197"/>
                  </a:lnTo>
                  <a:lnTo>
                    <a:pt x="49707" y="112280"/>
                  </a:lnTo>
                  <a:lnTo>
                    <a:pt x="48336" y="103568"/>
                  </a:lnTo>
                  <a:lnTo>
                    <a:pt x="27724" y="140677"/>
                  </a:lnTo>
                  <a:lnTo>
                    <a:pt x="12560" y="178371"/>
                  </a:lnTo>
                  <a:lnTo>
                    <a:pt x="3200" y="207606"/>
                  </a:lnTo>
                  <a:lnTo>
                    <a:pt x="0" y="219367"/>
                  </a:lnTo>
                  <a:lnTo>
                    <a:pt x="106387" y="299123"/>
                  </a:lnTo>
                  <a:close/>
                </a:path>
                <a:path w="252730" h="299720">
                  <a:moveTo>
                    <a:pt x="252209" y="0"/>
                  </a:moveTo>
                  <a:lnTo>
                    <a:pt x="162902" y="18656"/>
                  </a:lnTo>
                  <a:lnTo>
                    <a:pt x="160451" y="102831"/>
                  </a:lnTo>
                  <a:lnTo>
                    <a:pt x="213652" y="136105"/>
                  </a:lnTo>
                  <a:lnTo>
                    <a:pt x="237261" y="94640"/>
                  </a:lnTo>
                  <a:lnTo>
                    <a:pt x="248564" y="50101"/>
                  </a:lnTo>
                  <a:lnTo>
                    <a:pt x="252044" y="14528"/>
                  </a:lnTo>
                  <a:lnTo>
                    <a:pt x="252209" y="0"/>
                  </a:lnTo>
                  <a:close/>
                </a:path>
              </a:pathLst>
            </a:custGeom>
            <a:solidFill>
              <a:srgbClr val="D0B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43">
              <a:extLst>
                <a:ext uri="{FF2B5EF4-FFF2-40B4-BE49-F238E27FC236}">
                  <a16:creationId xmlns:a16="http://schemas.microsoft.com/office/drawing/2014/main" id="{841C927F-2389-5065-E60E-929F3BEF7A72}"/>
                </a:ext>
              </a:extLst>
            </p:cNvPr>
            <p:cNvSpPr/>
            <p:nvPr/>
          </p:nvSpPr>
          <p:spPr>
            <a:xfrm>
              <a:off x="2487716" y="8629795"/>
              <a:ext cx="167005" cy="186690"/>
            </a:xfrm>
            <a:custGeom>
              <a:avLst/>
              <a:gdLst/>
              <a:ahLst/>
              <a:cxnLst/>
              <a:rect l="l" t="t" r="r" b="b"/>
              <a:pathLst>
                <a:path w="167005" h="186690">
                  <a:moveTo>
                    <a:pt x="68603" y="185749"/>
                  </a:moveTo>
                  <a:lnTo>
                    <a:pt x="68342" y="185749"/>
                  </a:lnTo>
                  <a:lnTo>
                    <a:pt x="68096" y="186200"/>
                  </a:lnTo>
                  <a:lnTo>
                    <a:pt x="68603" y="185749"/>
                  </a:lnTo>
                  <a:close/>
                </a:path>
                <a:path w="167005" h="186690">
                  <a:moveTo>
                    <a:pt x="166343" y="100317"/>
                  </a:moveTo>
                  <a:lnTo>
                    <a:pt x="127786" y="100317"/>
                  </a:lnTo>
                  <a:lnTo>
                    <a:pt x="109712" y="108024"/>
                  </a:lnTo>
                  <a:lnTo>
                    <a:pt x="94941" y="119236"/>
                  </a:lnTo>
                  <a:lnTo>
                    <a:pt x="84277" y="133000"/>
                  </a:lnTo>
                  <a:lnTo>
                    <a:pt x="78520" y="148363"/>
                  </a:lnTo>
                  <a:lnTo>
                    <a:pt x="75179" y="164003"/>
                  </a:lnTo>
                  <a:lnTo>
                    <a:pt x="72269" y="174921"/>
                  </a:lnTo>
                  <a:lnTo>
                    <a:pt x="69990" y="181801"/>
                  </a:lnTo>
                  <a:lnTo>
                    <a:pt x="68539" y="185329"/>
                  </a:lnTo>
                  <a:lnTo>
                    <a:pt x="67851" y="185942"/>
                  </a:lnTo>
                  <a:lnTo>
                    <a:pt x="68342" y="185749"/>
                  </a:lnTo>
                  <a:lnTo>
                    <a:pt x="68603" y="185749"/>
                  </a:lnTo>
                  <a:lnTo>
                    <a:pt x="68784" y="185588"/>
                  </a:lnTo>
                  <a:lnTo>
                    <a:pt x="72497" y="184525"/>
                  </a:lnTo>
                  <a:lnTo>
                    <a:pt x="79683" y="182987"/>
                  </a:lnTo>
                  <a:lnTo>
                    <a:pt x="91011" y="181237"/>
                  </a:lnTo>
                  <a:lnTo>
                    <a:pt x="107151" y="179539"/>
                  </a:lnTo>
                  <a:lnTo>
                    <a:pt x="130255" y="171918"/>
                  </a:lnTo>
                  <a:lnTo>
                    <a:pt x="149987" y="154480"/>
                  </a:lnTo>
                  <a:lnTo>
                    <a:pt x="163145" y="129343"/>
                  </a:lnTo>
                  <a:lnTo>
                    <a:pt x="166343" y="100317"/>
                  </a:lnTo>
                  <a:close/>
                </a:path>
                <a:path w="167005" h="186690">
                  <a:moveTo>
                    <a:pt x="604" y="167992"/>
                  </a:moveTo>
                  <a:lnTo>
                    <a:pt x="392" y="167992"/>
                  </a:lnTo>
                  <a:lnTo>
                    <a:pt x="195" y="168346"/>
                  </a:lnTo>
                  <a:lnTo>
                    <a:pt x="604" y="167992"/>
                  </a:lnTo>
                  <a:close/>
                </a:path>
                <a:path w="167005" h="186690">
                  <a:moveTo>
                    <a:pt x="0" y="18063"/>
                  </a:moveTo>
                  <a:lnTo>
                    <a:pt x="8505" y="48013"/>
                  </a:lnTo>
                  <a:lnTo>
                    <a:pt x="16302" y="65167"/>
                  </a:lnTo>
                  <a:lnTo>
                    <a:pt x="31534" y="79034"/>
                  </a:lnTo>
                  <a:lnTo>
                    <a:pt x="52325" y="87407"/>
                  </a:lnTo>
                  <a:lnTo>
                    <a:pt x="76799" y="88076"/>
                  </a:lnTo>
                  <a:lnTo>
                    <a:pt x="76799" y="98140"/>
                  </a:lnTo>
                  <a:lnTo>
                    <a:pt x="31534" y="107182"/>
                  </a:lnTo>
                  <a:lnTo>
                    <a:pt x="8505" y="138203"/>
                  </a:lnTo>
                  <a:lnTo>
                    <a:pt x="5839" y="150658"/>
                  </a:lnTo>
                  <a:lnTo>
                    <a:pt x="3522" y="159357"/>
                  </a:lnTo>
                  <a:lnTo>
                    <a:pt x="1710" y="164841"/>
                  </a:lnTo>
                  <a:lnTo>
                    <a:pt x="556" y="167653"/>
                  </a:lnTo>
                  <a:lnTo>
                    <a:pt x="0" y="168137"/>
                  </a:lnTo>
                  <a:lnTo>
                    <a:pt x="392" y="167992"/>
                  </a:lnTo>
                  <a:lnTo>
                    <a:pt x="604" y="167992"/>
                  </a:lnTo>
                  <a:lnTo>
                    <a:pt x="753" y="167863"/>
                  </a:lnTo>
                  <a:lnTo>
                    <a:pt x="3706" y="167014"/>
                  </a:lnTo>
                  <a:lnTo>
                    <a:pt x="9429" y="165790"/>
                  </a:lnTo>
                  <a:lnTo>
                    <a:pt x="18456" y="164397"/>
                  </a:lnTo>
                  <a:lnTo>
                    <a:pt x="31319" y="163040"/>
                  </a:lnTo>
                  <a:lnTo>
                    <a:pt x="49425" y="157139"/>
                  </a:lnTo>
                  <a:lnTo>
                    <a:pt x="64966" y="143648"/>
                  </a:lnTo>
                  <a:lnTo>
                    <a:pt x="75528" y="124173"/>
                  </a:lnTo>
                  <a:lnTo>
                    <a:pt x="78700" y="100317"/>
                  </a:lnTo>
                  <a:lnTo>
                    <a:pt x="166343" y="100317"/>
                  </a:lnTo>
                  <a:lnTo>
                    <a:pt x="166530" y="98624"/>
                  </a:lnTo>
                  <a:lnTo>
                    <a:pt x="166742" y="98430"/>
                  </a:lnTo>
                  <a:lnTo>
                    <a:pt x="166513" y="98398"/>
                  </a:lnTo>
                  <a:lnTo>
                    <a:pt x="166480" y="98188"/>
                  </a:lnTo>
                  <a:lnTo>
                    <a:pt x="166513" y="88012"/>
                  </a:lnTo>
                  <a:lnTo>
                    <a:pt x="166513" y="87818"/>
                  </a:lnTo>
                  <a:lnTo>
                    <a:pt x="166742" y="87770"/>
                  </a:lnTo>
                  <a:lnTo>
                    <a:pt x="166530" y="87592"/>
                  </a:lnTo>
                  <a:lnTo>
                    <a:pt x="166165" y="84286"/>
                  </a:lnTo>
                  <a:lnTo>
                    <a:pt x="78748" y="84286"/>
                  </a:lnTo>
                  <a:lnTo>
                    <a:pt x="75161" y="61002"/>
                  </a:lnTo>
                  <a:lnTo>
                    <a:pt x="64529" y="42034"/>
                  </a:lnTo>
                  <a:lnTo>
                    <a:pt x="49149" y="28914"/>
                  </a:lnTo>
                  <a:lnTo>
                    <a:pt x="31319" y="23176"/>
                  </a:lnTo>
                  <a:lnTo>
                    <a:pt x="18456" y="21817"/>
                  </a:lnTo>
                  <a:lnTo>
                    <a:pt x="9429" y="20420"/>
                  </a:lnTo>
                  <a:lnTo>
                    <a:pt x="3706" y="19195"/>
                  </a:lnTo>
                  <a:lnTo>
                    <a:pt x="753" y="18354"/>
                  </a:lnTo>
                  <a:lnTo>
                    <a:pt x="609" y="18225"/>
                  </a:lnTo>
                  <a:lnTo>
                    <a:pt x="392" y="18225"/>
                  </a:lnTo>
                  <a:lnTo>
                    <a:pt x="0" y="18063"/>
                  </a:lnTo>
                  <a:close/>
                </a:path>
                <a:path w="167005" h="186690">
                  <a:moveTo>
                    <a:pt x="166513" y="98172"/>
                  </a:moveTo>
                  <a:close/>
                </a:path>
                <a:path w="167005" h="186690">
                  <a:moveTo>
                    <a:pt x="166513" y="88012"/>
                  </a:moveTo>
                  <a:close/>
                </a:path>
                <a:path w="167005" h="186690">
                  <a:moveTo>
                    <a:pt x="67851" y="274"/>
                  </a:moveTo>
                  <a:lnTo>
                    <a:pt x="78520" y="37836"/>
                  </a:lnTo>
                  <a:lnTo>
                    <a:pt x="83767" y="52277"/>
                  </a:lnTo>
                  <a:lnTo>
                    <a:pt x="93383" y="65349"/>
                  </a:lnTo>
                  <a:lnTo>
                    <a:pt x="106695" y="76277"/>
                  </a:lnTo>
                  <a:lnTo>
                    <a:pt x="123032" y="84286"/>
                  </a:lnTo>
                  <a:lnTo>
                    <a:pt x="166165" y="84286"/>
                  </a:lnTo>
                  <a:lnTo>
                    <a:pt x="149987" y="31722"/>
                  </a:lnTo>
                  <a:lnTo>
                    <a:pt x="107151" y="6661"/>
                  </a:lnTo>
                  <a:lnTo>
                    <a:pt x="91011" y="4965"/>
                  </a:lnTo>
                  <a:lnTo>
                    <a:pt x="79683" y="3219"/>
                  </a:lnTo>
                  <a:lnTo>
                    <a:pt x="72497" y="1682"/>
                  </a:lnTo>
                  <a:lnTo>
                    <a:pt x="68784" y="612"/>
                  </a:lnTo>
                  <a:lnTo>
                    <a:pt x="68603" y="451"/>
                  </a:lnTo>
                  <a:lnTo>
                    <a:pt x="68342" y="451"/>
                  </a:lnTo>
                  <a:lnTo>
                    <a:pt x="67851" y="274"/>
                  </a:lnTo>
                  <a:close/>
                </a:path>
                <a:path w="167005" h="186690">
                  <a:moveTo>
                    <a:pt x="195" y="17854"/>
                  </a:moveTo>
                  <a:lnTo>
                    <a:pt x="392" y="18225"/>
                  </a:lnTo>
                  <a:lnTo>
                    <a:pt x="609" y="18225"/>
                  </a:lnTo>
                  <a:lnTo>
                    <a:pt x="195" y="17854"/>
                  </a:lnTo>
                  <a:close/>
                </a:path>
                <a:path w="167005" h="186690">
                  <a:moveTo>
                    <a:pt x="68096" y="0"/>
                  </a:moveTo>
                  <a:lnTo>
                    <a:pt x="68342" y="451"/>
                  </a:lnTo>
                  <a:lnTo>
                    <a:pt x="68603" y="451"/>
                  </a:lnTo>
                  <a:lnTo>
                    <a:pt x="68096" y="0"/>
                  </a:lnTo>
                  <a:close/>
                </a:path>
              </a:pathLst>
            </a:custGeom>
            <a:solidFill>
              <a:srgbClr val="B18A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44">
              <a:extLst>
                <a:ext uri="{FF2B5EF4-FFF2-40B4-BE49-F238E27FC236}">
                  <a16:creationId xmlns:a16="http://schemas.microsoft.com/office/drawing/2014/main" id="{ECEDC929-05B0-D2FF-50A0-2C7F97EB50CF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84276" y="8831742"/>
              <a:ext cx="235281" cy="186587"/>
            </a:xfrm>
            <a:prstGeom prst="rect">
              <a:avLst/>
            </a:prstGeom>
          </p:spPr>
        </p:pic>
        <p:sp>
          <p:nvSpPr>
            <p:cNvPr id="71" name="object 45">
              <a:extLst>
                <a:ext uri="{FF2B5EF4-FFF2-40B4-BE49-F238E27FC236}">
                  <a16:creationId xmlns:a16="http://schemas.microsoft.com/office/drawing/2014/main" id="{47648363-C534-0616-9CBD-ED97B312834B}"/>
                </a:ext>
              </a:extLst>
            </p:cNvPr>
            <p:cNvSpPr/>
            <p:nvPr/>
          </p:nvSpPr>
          <p:spPr>
            <a:xfrm>
              <a:off x="3404247" y="8830487"/>
              <a:ext cx="264160" cy="187960"/>
            </a:xfrm>
            <a:custGeom>
              <a:avLst/>
              <a:gdLst/>
              <a:ahLst/>
              <a:cxnLst/>
              <a:rect l="l" t="t" r="r" b="b"/>
              <a:pathLst>
                <a:path w="264160" h="187959">
                  <a:moveTo>
                    <a:pt x="194017" y="187858"/>
                  </a:moveTo>
                  <a:lnTo>
                    <a:pt x="125895" y="90119"/>
                  </a:lnTo>
                  <a:lnTo>
                    <a:pt x="189623" y="0"/>
                  </a:lnTo>
                  <a:lnTo>
                    <a:pt x="128473" y="0"/>
                  </a:lnTo>
                  <a:lnTo>
                    <a:pt x="96748" y="48475"/>
                  </a:lnTo>
                  <a:lnTo>
                    <a:pt x="65011" y="0"/>
                  </a:lnTo>
                  <a:lnTo>
                    <a:pt x="3886" y="0"/>
                  </a:lnTo>
                  <a:lnTo>
                    <a:pt x="67602" y="90360"/>
                  </a:lnTo>
                  <a:lnTo>
                    <a:pt x="0" y="187858"/>
                  </a:lnTo>
                  <a:lnTo>
                    <a:pt x="61150" y="187858"/>
                  </a:lnTo>
                  <a:lnTo>
                    <a:pt x="97002" y="132765"/>
                  </a:lnTo>
                  <a:lnTo>
                    <a:pt x="132867" y="187858"/>
                  </a:lnTo>
                  <a:lnTo>
                    <a:pt x="194017" y="187858"/>
                  </a:lnTo>
                  <a:close/>
                </a:path>
                <a:path w="264160" h="187959">
                  <a:moveTo>
                    <a:pt x="263664" y="0"/>
                  </a:moveTo>
                  <a:lnTo>
                    <a:pt x="210515" y="0"/>
                  </a:lnTo>
                  <a:lnTo>
                    <a:pt x="210515" y="187858"/>
                  </a:lnTo>
                  <a:lnTo>
                    <a:pt x="263664" y="187858"/>
                  </a:lnTo>
                  <a:lnTo>
                    <a:pt x="263664" y="0"/>
                  </a:lnTo>
                  <a:close/>
                </a:path>
              </a:pathLst>
            </a:custGeom>
            <a:solidFill>
              <a:srgbClr val="851F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46">
              <a:extLst>
                <a:ext uri="{FF2B5EF4-FFF2-40B4-BE49-F238E27FC236}">
                  <a16:creationId xmlns:a16="http://schemas.microsoft.com/office/drawing/2014/main" id="{4CFAADF4-35B5-7CF9-F9FB-BBC9C0C8FE0B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696021" y="8827924"/>
              <a:ext cx="406577" cy="192958"/>
            </a:xfrm>
            <a:prstGeom prst="rect">
              <a:avLst/>
            </a:prstGeom>
          </p:spPr>
        </p:pic>
        <p:sp>
          <p:nvSpPr>
            <p:cNvPr id="73" name="object 47">
              <a:extLst>
                <a:ext uri="{FF2B5EF4-FFF2-40B4-BE49-F238E27FC236}">
                  <a16:creationId xmlns:a16="http://schemas.microsoft.com/office/drawing/2014/main" id="{CB583B2D-D23E-2984-5723-8C9118DFB207}"/>
                </a:ext>
              </a:extLst>
            </p:cNvPr>
            <p:cNvSpPr/>
            <p:nvPr/>
          </p:nvSpPr>
          <p:spPr>
            <a:xfrm>
              <a:off x="3251789" y="8830474"/>
              <a:ext cx="143510" cy="187960"/>
            </a:xfrm>
            <a:custGeom>
              <a:avLst/>
              <a:gdLst/>
              <a:ahLst/>
              <a:cxnLst/>
              <a:rect l="l" t="t" r="r" b="b"/>
              <a:pathLst>
                <a:path w="143510" h="187959">
                  <a:moveTo>
                    <a:pt x="141635" y="0"/>
                  </a:moveTo>
                  <a:lnTo>
                    <a:pt x="100596" y="0"/>
                  </a:lnTo>
                  <a:lnTo>
                    <a:pt x="80618" y="16837"/>
                  </a:lnTo>
                  <a:lnTo>
                    <a:pt x="45102" y="16837"/>
                  </a:lnTo>
                  <a:lnTo>
                    <a:pt x="59049" y="0"/>
                  </a:lnTo>
                  <a:lnTo>
                    <a:pt x="0" y="0"/>
                  </a:lnTo>
                  <a:lnTo>
                    <a:pt x="0" y="187862"/>
                  </a:lnTo>
                  <a:lnTo>
                    <a:pt x="143437" y="187862"/>
                  </a:lnTo>
                  <a:lnTo>
                    <a:pt x="143437" y="144702"/>
                  </a:lnTo>
                  <a:lnTo>
                    <a:pt x="53149" y="144702"/>
                  </a:lnTo>
                  <a:lnTo>
                    <a:pt x="53149" y="114752"/>
                  </a:lnTo>
                  <a:lnTo>
                    <a:pt x="131834" y="114752"/>
                  </a:lnTo>
                  <a:lnTo>
                    <a:pt x="131834" y="71593"/>
                  </a:lnTo>
                  <a:lnTo>
                    <a:pt x="53149" y="71593"/>
                  </a:lnTo>
                  <a:lnTo>
                    <a:pt x="53149" y="43159"/>
                  </a:lnTo>
                  <a:lnTo>
                    <a:pt x="141635" y="43159"/>
                  </a:lnTo>
                  <a:lnTo>
                    <a:pt x="141635" y="0"/>
                  </a:lnTo>
                  <a:close/>
                </a:path>
              </a:pathLst>
            </a:custGeom>
            <a:solidFill>
              <a:srgbClr val="851F3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48">
              <a:extLst>
                <a:ext uri="{FF2B5EF4-FFF2-40B4-BE49-F238E27FC236}">
                  <a16:creationId xmlns:a16="http://schemas.microsoft.com/office/drawing/2014/main" id="{52296A99-4DA5-A491-0E92-C47B0365F832}"/>
                </a:ext>
              </a:extLst>
            </p:cNvPr>
            <p:cNvSpPr/>
            <p:nvPr/>
          </p:nvSpPr>
          <p:spPr>
            <a:xfrm>
              <a:off x="3307723" y="8801586"/>
              <a:ext cx="70485" cy="40640"/>
            </a:xfrm>
            <a:custGeom>
              <a:avLst/>
              <a:gdLst/>
              <a:ahLst/>
              <a:cxnLst/>
              <a:rect l="l" t="t" r="r" b="b"/>
              <a:pathLst>
                <a:path w="70485" h="40640">
                  <a:moveTo>
                    <a:pt x="70112" y="0"/>
                  </a:moveTo>
                  <a:lnTo>
                    <a:pt x="32302" y="516"/>
                  </a:lnTo>
                  <a:lnTo>
                    <a:pt x="0" y="40207"/>
                  </a:lnTo>
                  <a:lnTo>
                    <a:pt x="23436" y="40207"/>
                  </a:lnTo>
                  <a:lnTo>
                    <a:pt x="70112" y="0"/>
                  </a:lnTo>
                  <a:close/>
                </a:path>
              </a:pathLst>
            </a:custGeom>
            <a:solidFill>
              <a:srgbClr val="B18A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49">
              <a:extLst>
                <a:ext uri="{FF2B5EF4-FFF2-40B4-BE49-F238E27FC236}">
                  <a16:creationId xmlns:a16="http://schemas.microsoft.com/office/drawing/2014/main" id="{E1023893-B2F4-D493-7744-6D59108E7BBD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141441" y="8829905"/>
              <a:ext cx="153583" cy="171508"/>
            </a:xfrm>
            <a:prstGeom prst="rect">
              <a:avLst/>
            </a:prstGeom>
          </p:spPr>
        </p:pic>
      </p:grpSp>
      <p:sp>
        <p:nvSpPr>
          <p:cNvPr id="76" name="object 50">
            <a:extLst>
              <a:ext uri="{FF2B5EF4-FFF2-40B4-BE49-F238E27FC236}">
                <a16:creationId xmlns:a16="http://schemas.microsoft.com/office/drawing/2014/main" id="{E1D0A67B-B568-E273-80CA-4289B0404C3E}"/>
              </a:ext>
            </a:extLst>
          </p:cNvPr>
          <p:cNvSpPr txBox="1"/>
          <p:nvPr/>
        </p:nvSpPr>
        <p:spPr>
          <a:xfrm>
            <a:off x="2836285" y="9005472"/>
            <a:ext cx="1279525" cy="2362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50" b="1" i="1" spc="-110" dirty="0">
                <a:solidFill>
                  <a:srgbClr val="231F20"/>
                </a:solidFill>
                <a:latin typeface="Arial"/>
                <a:cs typeface="Arial"/>
              </a:rPr>
              <a:t>¡</a:t>
            </a:r>
            <a:r>
              <a:rPr sz="1350" b="1" i="1" spc="-24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350" b="1" i="1" spc="-3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350" b="1" i="1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50" b="1" i="1" spc="-14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350" b="1" i="1" spc="-14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350" b="1" i="1" spc="-15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50" b="1" i="1" spc="-13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350" b="1" i="1" spc="-7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350" b="1" i="1" spc="-10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50" b="1" i="1" spc="-15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350" b="1" i="1" spc="-1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350" b="1" i="1" spc="-114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350" b="1" i="1" spc="-155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350" b="1" i="1" spc="-10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350" b="1" i="1" spc="-114" dirty="0">
                <a:solidFill>
                  <a:srgbClr val="231F20"/>
                </a:solidFill>
                <a:latin typeface="Arial"/>
                <a:cs typeface="Arial"/>
              </a:rPr>
              <a:t>vi</a:t>
            </a:r>
            <a:r>
              <a:rPr sz="1350" b="1" i="1" spc="-105" dirty="0">
                <a:solidFill>
                  <a:srgbClr val="231F20"/>
                </a:solidFill>
                <a:latin typeface="Arial"/>
                <a:cs typeface="Arial"/>
              </a:rPr>
              <a:t>r!</a:t>
            </a:r>
            <a:endParaRPr sz="1350">
              <a:latin typeface="Arial"/>
              <a:cs typeface="Arial"/>
            </a:endParaRPr>
          </a:p>
        </p:txBody>
      </p:sp>
      <p:sp>
        <p:nvSpPr>
          <p:cNvPr id="77" name="object 51">
            <a:extLst>
              <a:ext uri="{FF2B5EF4-FFF2-40B4-BE49-F238E27FC236}">
                <a16:creationId xmlns:a16="http://schemas.microsoft.com/office/drawing/2014/main" id="{34C4E1C0-E424-7081-3E0C-4D768CD5A24A}"/>
              </a:ext>
            </a:extLst>
          </p:cNvPr>
          <p:cNvSpPr/>
          <p:nvPr/>
        </p:nvSpPr>
        <p:spPr>
          <a:xfrm>
            <a:off x="2292187" y="8544053"/>
            <a:ext cx="5715" cy="629920"/>
          </a:xfrm>
          <a:custGeom>
            <a:avLst/>
            <a:gdLst/>
            <a:ahLst/>
            <a:cxnLst/>
            <a:rect l="l" t="t" r="r" b="b"/>
            <a:pathLst>
              <a:path w="5714" h="629920">
                <a:moveTo>
                  <a:pt x="5605" y="0"/>
                </a:moveTo>
                <a:lnTo>
                  <a:pt x="0" y="0"/>
                </a:lnTo>
                <a:lnTo>
                  <a:pt x="0" y="629325"/>
                </a:lnTo>
                <a:lnTo>
                  <a:pt x="5605" y="629325"/>
                </a:lnTo>
                <a:lnTo>
                  <a:pt x="56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52">
            <a:extLst>
              <a:ext uri="{FF2B5EF4-FFF2-40B4-BE49-F238E27FC236}">
                <a16:creationId xmlns:a16="http://schemas.microsoft.com/office/drawing/2014/main" id="{90F818E4-2B1A-C1EC-78A2-9913A389B64F}"/>
              </a:ext>
            </a:extLst>
          </p:cNvPr>
          <p:cNvSpPr/>
          <p:nvPr/>
        </p:nvSpPr>
        <p:spPr>
          <a:xfrm>
            <a:off x="4493395" y="8544053"/>
            <a:ext cx="5715" cy="629920"/>
          </a:xfrm>
          <a:custGeom>
            <a:avLst/>
            <a:gdLst/>
            <a:ahLst/>
            <a:cxnLst/>
            <a:rect l="l" t="t" r="r" b="b"/>
            <a:pathLst>
              <a:path w="5714" h="629920">
                <a:moveTo>
                  <a:pt x="5605" y="0"/>
                </a:moveTo>
                <a:lnTo>
                  <a:pt x="0" y="0"/>
                </a:lnTo>
                <a:lnTo>
                  <a:pt x="0" y="629325"/>
                </a:lnTo>
                <a:lnTo>
                  <a:pt x="5605" y="629325"/>
                </a:lnTo>
                <a:lnTo>
                  <a:pt x="56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53">
            <a:extLst>
              <a:ext uri="{FF2B5EF4-FFF2-40B4-BE49-F238E27FC236}">
                <a16:creationId xmlns:a16="http://schemas.microsoft.com/office/drawing/2014/main" id="{C2C760E7-919E-1F0B-BA58-70AFC63E78A7}"/>
              </a:ext>
            </a:extLst>
          </p:cNvPr>
          <p:cNvSpPr/>
          <p:nvPr/>
        </p:nvSpPr>
        <p:spPr>
          <a:xfrm>
            <a:off x="8644438" y="8544053"/>
            <a:ext cx="5715" cy="629920"/>
          </a:xfrm>
          <a:custGeom>
            <a:avLst/>
            <a:gdLst/>
            <a:ahLst/>
            <a:cxnLst/>
            <a:rect l="l" t="t" r="r" b="b"/>
            <a:pathLst>
              <a:path w="5715" h="629920">
                <a:moveTo>
                  <a:pt x="5605" y="0"/>
                </a:moveTo>
                <a:lnTo>
                  <a:pt x="0" y="0"/>
                </a:lnTo>
                <a:lnTo>
                  <a:pt x="0" y="629325"/>
                </a:lnTo>
                <a:lnTo>
                  <a:pt x="5605" y="629325"/>
                </a:lnTo>
                <a:lnTo>
                  <a:pt x="56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0" name="object 54">
            <a:extLst>
              <a:ext uri="{FF2B5EF4-FFF2-40B4-BE49-F238E27FC236}">
                <a16:creationId xmlns:a16="http://schemas.microsoft.com/office/drawing/2014/main" id="{653B4BF5-3D0F-0145-20B1-05AA7358433F}"/>
              </a:ext>
            </a:extLst>
          </p:cNvPr>
          <p:cNvGrpSpPr/>
          <p:nvPr/>
        </p:nvGrpSpPr>
        <p:grpSpPr>
          <a:xfrm>
            <a:off x="985" y="9316091"/>
            <a:ext cx="13002895" cy="437515"/>
            <a:chOff x="985" y="9316091"/>
            <a:chExt cx="13002895" cy="437515"/>
          </a:xfrm>
        </p:grpSpPr>
        <p:sp>
          <p:nvSpPr>
            <p:cNvPr id="81" name="object 55">
              <a:extLst>
                <a:ext uri="{FF2B5EF4-FFF2-40B4-BE49-F238E27FC236}">
                  <a16:creationId xmlns:a16="http://schemas.microsoft.com/office/drawing/2014/main" id="{085E7F93-7F7E-4CA2-8BFD-ACD999FBB7E3}"/>
                </a:ext>
              </a:extLst>
            </p:cNvPr>
            <p:cNvSpPr/>
            <p:nvPr/>
          </p:nvSpPr>
          <p:spPr>
            <a:xfrm>
              <a:off x="977" y="9316097"/>
              <a:ext cx="1766570" cy="318770"/>
            </a:xfrm>
            <a:custGeom>
              <a:avLst/>
              <a:gdLst/>
              <a:ahLst/>
              <a:cxnLst/>
              <a:rect l="l" t="t" r="r" b="b"/>
              <a:pathLst>
                <a:path w="1766570" h="318770">
                  <a:moveTo>
                    <a:pt x="250164" y="168046"/>
                  </a:moveTo>
                  <a:close/>
                </a:path>
                <a:path w="1766570" h="318770">
                  <a:moveTo>
                    <a:pt x="250545" y="150241"/>
                  </a:moveTo>
                  <a:lnTo>
                    <a:pt x="250190" y="149910"/>
                  </a:lnTo>
                  <a:lnTo>
                    <a:pt x="249567" y="144272"/>
                  </a:lnTo>
                  <a:lnTo>
                    <a:pt x="244398" y="97320"/>
                  </a:lnTo>
                  <a:lnTo>
                    <a:pt x="221881" y="54292"/>
                  </a:lnTo>
                  <a:lnTo>
                    <a:pt x="188099" y="24447"/>
                  </a:lnTo>
                  <a:lnTo>
                    <a:pt x="148551" y="11404"/>
                  </a:lnTo>
                  <a:lnTo>
                    <a:pt x="120916" y="8496"/>
                  </a:lnTo>
                  <a:lnTo>
                    <a:pt x="101536" y="5499"/>
                  </a:lnTo>
                  <a:lnTo>
                    <a:pt x="89242" y="2870"/>
                  </a:lnTo>
                  <a:lnTo>
                    <a:pt x="82892" y="1028"/>
                  </a:lnTo>
                  <a:lnTo>
                    <a:pt x="82600" y="774"/>
                  </a:lnTo>
                  <a:lnTo>
                    <a:pt x="81711" y="0"/>
                  </a:lnTo>
                  <a:lnTo>
                    <a:pt x="82105" y="774"/>
                  </a:lnTo>
                  <a:lnTo>
                    <a:pt x="81267" y="457"/>
                  </a:lnTo>
                  <a:lnTo>
                    <a:pt x="82461" y="1524"/>
                  </a:lnTo>
                  <a:lnTo>
                    <a:pt x="84950" y="7543"/>
                  </a:lnTo>
                  <a:lnTo>
                    <a:pt x="88836" y="19316"/>
                  </a:lnTo>
                  <a:lnTo>
                    <a:pt x="93814" y="37998"/>
                  </a:lnTo>
                  <a:lnTo>
                    <a:pt x="99542" y="64757"/>
                  </a:lnTo>
                  <a:lnTo>
                    <a:pt x="108496" y="89433"/>
                  </a:lnTo>
                  <a:lnTo>
                    <a:pt x="124891" y="111810"/>
                  </a:lnTo>
                  <a:lnTo>
                    <a:pt x="147599" y="130530"/>
                  </a:lnTo>
                  <a:lnTo>
                    <a:pt x="175488" y="144272"/>
                  </a:lnTo>
                  <a:lnTo>
                    <a:pt x="99923" y="144272"/>
                  </a:lnTo>
                  <a:lnTo>
                    <a:pt x="93789" y="104419"/>
                  </a:lnTo>
                  <a:lnTo>
                    <a:pt x="49276" y="49491"/>
                  </a:lnTo>
                  <a:lnTo>
                    <a:pt x="0" y="37668"/>
                  </a:lnTo>
                  <a:lnTo>
                    <a:pt x="0" y="117856"/>
                  </a:lnTo>
                  <a:lnTo>
                    <a:pt x="19126" y="135267"/>
                  </a:lnTo>
                  <a:lnTo>
                    <a:pt x="54711" y="149593"/>
                  </a:lnTo>
                  <a:lnTo>
                    <a:pt x="96608" y="150736"/>
                  </a:lnTo>
                  <a:lnTo>
                    <a:pt x="96608" y="167982"/>
                  </a:lnTo>
                  <a:lnTo>
                    <a:pt x="54711" y="169113"/>
                  </a:lnTo>
                  <a:lnTo>
                    <a:pt x="19126" y="183451"/>
                  </a:lnTo>
                  <a:lnTo>
                    <a:pt x="0" y="200850"/>
                  </a:lnTo>
                  <a:lnTo>
                    <a:pt x="0" y="281051"/>
                  </a:lnTo>
                  <a:lnTo>
                    <a:pt x="49745" y="268960"/>
                  </a:lnTo>
                  <a:lnTo>
                    <a:pt x="94411" y="212534"/>
                  </a:lnTo>
                  <a:lnTo>
                    <a:pt x="99834" y="171704"/>
                  </a:lnTo>
                  <a:lnTo>
                    <a:pt x="183845" y="171704"/>
                  </a:lnTo>
                  <a:lnTo>
                    <a:pt x="127635" y="204089"/>
                  </a:lnTo>
                  <a:lnTo>
                    <a:pt x="99542" y="253961"/>
                  </a:lnTo>
                  <a:lnTo>
                    <a:pt x="93814" y="280720"/>
                  </a:lnTo>
                  <a:lnTo>
                    <a:pt x="88836" y="299402"/>
                  </a:lnTo>
                  <a:lnTo>
                    <a:pt x="84950" y="311162"/>
                  </a:lnTo>
                  <a:lnTo>
                    <a:pt x="82461" y="317195"/>
                  </a:lnTo>
                  <a:lnTo>
                    <a:pt x="81267" y="318262"/>
                  </a:lnTo>
                  <a:lnTo>
                    <a:pt x="82105" y="317944"/>
                  </a:lnTo>
                  <a:lnTo>
                    <a:pt x="81711" y="318719"/>
                  </a:lnTo>
                  <a:lnTo>
                    <a:pt x="82600" y="317944"/>
                  </a:lnTo>
                  <a:lnTo>
                    <a:pt x="82892" y="317677"/>
                  </a:lnTo>
                  <a:lnTo>
                    <a:pt x="89242" y="315849"/>
                  </a:lnTo>
                  <a:lnTo>
                    <a:pt x="101536" y="313220"/>
                  </a:lnTo>
                  <a:lnTo>
                    <a:pt x="120916" y="310222"/>
                  </a:lnTo>
                  <a:lnTo>
                    <a:pt x="148551" y="307314"/>
                  </a:lnTo>
                  <a:lnTo>
                    <a:pt x="188099" y="294259"/>
                  </a:lnTo>
                  <a:lnTo>
                    <a:pt x="221881" y="264414"/>
                  </a:lnTo>
                  <a:lnTo>
                    <a:pt x="244398" y="221373"/>
                  </a:lnTo>
                  <a:lnTo>
                    <a:pt x="249872" y="171704"/>
                  </a:lnTo>
                  <a:lnTo>
                    <a:pt x="250190" y="168783"/>
                  </a:lnTo>
                  <a:lnTo>
                    <a:pt x="250545" y="168478"/>
                  </a:lnTo>
                  <a:lnTo>
                    <a:pt x="250177" y="168414"/>
                  </a:lnTo>
                  <a:lnTo>
                    <a:pt x="250126" y="168071"/>
                  </a:lnTo>
                  <a:lnTo>
                    <a:pt x="250151" y="150672"/>
                  </a:lnTo>
                  <a:lnTo>
                    <a:pt x="250177" y="150304"/>
                  </a:lnTo>
                  <a:lnTo>
                    <a:pt x="250545" y="150241"/>
                  </a:lnTo>
                  <a:close/>
                </a:path>
                <a:path w="1766570" h="318770">
                  <a:moveTo>
                    <a:pt x="1766303" y="30937"/>
                  </a:moveTo>
                  <a:lnTo>
                    <a:pt x="1765655" y="31178"/>
                  </a:lnTo>
                  <a:lnTo>
                    <a:pt x="1765998" y="30543"/>
                  </a:lnTo>
                  <a:lnTo>
                    <a:pt x="1765033" y="31381"/>
                  </a:lnTo>
                  <a:lnTo>
                    <a:pt x="1759966" y="32842"/>
                  </a:lnTo>
                  <a:lnTo>
                    <a:pt x="1750187" y="34937"/>
                  </a:lnTo>
                  <a:lnTo>
                    <a:pt x="1734731" y="37325"/>
                  </a:lnTo>
                  <a:lnTo>
                    <a:pt x="1712722" y="39649"/>
                  </a:lnTo>
                  <a:lnTo>
                    <a:pt x="1682203" y="49491"/>
                  </a:lnTo>
                  <a:lnTo>
                    <a:pt x="1655876" y="71958"/>
                  </a:lnTo>
                  <a:lnTo>
                    <a:pt x="1637677" y="104419"/>
                  </a:lnTo>
                  <a:lnTo>
                    <a:pt x="1631543" y="144272"/>
                  </a:lnTo>
                  <a:lnTo>
                    <a:pt x="1555991" y="144272"/>
                  </a:lnTo>
                  <a:lnTo>
                    <a:pt x="1606575" y="111810"/>
                  </a:lnTo>
                  <a:lnTo>
                    <a:pt x="1631911" y="64757"/>
                  </a:lnTo>
                  <a:lnTo>
                    <a:pt x="1637652" y="37998"/>
                  </a:lnTo>
                  <a:lnTo>
                    <a:pt x="1642630" y="19316"/>
                  </a:lnTo>
                  <a:lnTo>
                    <a:pt x="1646529" y="7543"/>
                  </a:lnTo>
                  <a:lnTo>
                    <a:pt x="1648993" y="1524"/>
                  </a:lnTo>
                  <a:lnTo>
                    <a:pt x="1650212" y="457"/>
                  </a:lnTo>
                  <a:lnTo>
                    <a:pt x="1649361" y="774"/>
                  </a:lnTo>
                  <a:lnTo>
                    <a:pt x="1649742" y="0"/>
                  </a:lnTo>
                  <a:lnTo>
                    <a:pt x="1648587" y="1028"/>
                  </a:lnTo>
                  <a:lnTo>
                    <a:pt x="1642224" y="2870"/>
                  </a:lnTo>
                  <a:lnTo>
                    <a:pt x="1629930" y="5499"/>
                  </a:lnTo>
                  <a:lnTo>
                    <a:pt x="1610537" y="8496"/>
                  </a:lnTo>
                  <a:lnTo>
                    <a:pt x="1582915" y="11404"/>
                  </a:lnTo>
                  <a:lnTo>
                    <a:pt x="1543367" y="24447"/>
                  </a:lnTo>
                  <a:lnTo>
                    <a:pt x="1509585" y="54292"/>
                  </a:lnTo>
                  <a:lnTo>
                    <a:pt x="1487055" y="97320"/>
                  </a:lnTo>
                  <a:lnTo>
                    <a:pt x="1481264" y="149910"/>
                  </a:lnTo>
                  <a:lnTo>
                    <a:pt x="1480908" y="150241"/>
                  </a:lnTo>
                  <a:lnTo>
                    <a:pt x="1481289" y="150304"/>
                  </a:lnTo>
                  <a:lnTo>
                    <a:pt x="1481289" y="168414"/>
                  </a:lnTo>
                  <a:lnTo>
                    <a:pt x="1480908" y="168478"/>
                  </a:lnTo>
                  <a:lnTo>
                    <a:pt x="1481264" y="168783"/>
                  </a:lnTo>
                  <a:lnTo>
                    <a:pt x="1487055" y="221373"/>
                  </a:lnTo>
                  <a:lnTo>
                    <a:pt x="1509585" y="264414"/>
                  </a:lnTo>
                  <a:lnTo>
                    <a:pt x="1543367" y="294259"/>
                  </a:lnTo>
                  <a:lnTo>
                    <a:pt x="1582915" y="307314"/>
                  </a:lnTo>
                  <a:lnTo>
                    <a:pt x="1610537" y="310222"/>
                  </a:lnTo>
                  <a:lnTo>
                    <a:pt x="1629930" y="313220"/>
                  </a:lnTo>
                  <a:lnTo>
                    <a:pt x="1642224" y="315849"/>
                  </a:lnTo>
                  <a:lnTo>
                    <a:pt x="1648587" y="317677"/>
                  </a:lnTo>
                  <a:lnTo>
                    <a:pt x="1649742" y="318719"/>
                  </a:lnTo>
                  <a:lnTo>
                    <a:pt x="1649361" y="317944"/>
                  </a:lnTo>
                  <a:lnTo>
                    <a:pt x="1650212" y="318262"/>
                  </a:lnTo>
                  <a:lnTo>
                    <a:pt x="1648993" y="317195"/>
                  </a:lnTo>
                  <a:lnTo>
                    <a:pt x="1646529" y="311162"/>
                  </a:lnTo>
                  <a:lnTo>
                    <a:pt x="1642630" y="299402"/>
                  </a:lnTo>
                  <a:lnTo>
                    <a:pt x="1637652" y="280720"/>
                  </a:lnTo>
                  <a:lnTo>
                    <a:pt x="1631911" y="253961"/>
                  </a:lnTo>
                  <a:lnTo>
                    <a:pt x="1622082" y="227647"/>
                  </a:lnTo>
                  <a:lnTo>
                    <a:pt x="1603832" y="204089"/>
                  </a:lnTo>
                  <a:lnTo>
                    <a:pt x="1578546" y="184886"/>
                  </a:lnTo>
                  <a:lnTo>
                    <a:pt x="1547622" y="171704"/>
                  </a:lnTo>
                  <a:lnTo>
                    <a:pt x="1631619" y="171704"/>
                  </a:lnTo>
                  <a:lnTo>
                    <a:pt x="1637055" y="212534"/>
                  </a:lnTo>
                  <a:lnTo>
                    <a:pt x="1681721" y="268960"/>
                  </a:lnTo>
                  <a:lnTo>
                    <a:pt x="1734731" y="281393"/>
                  </a:lnTo>
                  <a:lnTo>
                    <a:pt x="1750187" y="283781"/>
                  </a:lnTo>
                  <a:lnTo>
                    <a:pt x="1759966" y="285877"/>
                  </a:lnTo>
                  <a:lnTo>
                    <a:pt x="1765033" y="287337"/>
                  </a:lnTo>
                  <a:lnTo>
                    <a:pt x="1765998" y="288163"/>
                  </a:lnTo>
                  <a:lnTo>
                    <a:pt x="1765655" y="287515"/>
                  </a:lnTo>
                  <a:lnTo>
                    <a:pt x="1766303" y="287782"/>
                  </a:lnTo>
                  <a:lnTo>
                    <a:pt x="1765388" y="286943"/>
                  </a:lnTo>
                  <a:lnTo>
                    <a:pt x="1763395" y="282130"/>
                  </a:lnTo>
                  <a:lnTo>
                    <a:pt x="1760283" y="272757"/>
                  </a:lnTo>
                  <a:lnTo>
                    <a:pt x="1756321" y="257873"/>
                  </a:lnTo>
                  <a:lnTo>
                    <a:pt x="1751774" y="236550"/>
                  </a:lnTo>
                  <a:lnTo>
                    <a:pt x="1738414" y="207187"/>
                  </a:lnTo>
                  <a:lnTo>
                    <a:pt x="1712341" y="183451"/>
                  </a:lnTo>
                  <a:lnTo>
                    <a:pt x="1676755" y="169113"/>
                  </a:lnTo>
                  <a:lnTo>
                    <a:pt x="1634871" y="167982"/>
                  </a:lnTo>
                  <a:lnTo>
                    <a:pt x="1634871" y="150736"/>
                  </a:lnTo>
                  <a:lnTo>
                    <a:pt x="1676755" y="149593"/>
                  </a:lnTo>
                  <a:lnTo>
                    <a:pt x="1712341" y="135267"/>
                  </a:lnTo>
                  <a:lnTo>
                    <a:pt x="1751774" y="82156"/>
                  </a:lnTo>
                  <a:lnTo>
                    <a:pt x="1756321" y="60845"/>
                  </a:lnTo>
                  <a:lnTo>
                    <a:pt x="1760283" y="45961"/>
                  </a:lnTo>
                  <a:lnTo>
                    <a:pt x="1763395" y="36576"/>
                  </a:lnTo>
                  <a:lnTo>
                    <a:pt x="1765388" y="31775"/>
                  </a:lnTo>
                  <a:lnTo>
                    <a:pt x="1766303" y="30937"/>
                  </a:lnTo>
                  <a:close/>
                </a:path>
              </a:pathLst>
            </a:custGeom>
            <a:solidFill>
              <a:srgbClr val="EAEA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56">
              <a:extLst>
                <a:ext uri="{FF2B5EF4-FFF2-40B4-BE49-F238E27FC236}">
                  <a16:creationId xmlns:a16="http://schemas.microsoft.com/office/drawing/2014/main" id="{C8249571-EB94-069A-41D8-FA15F67A3119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129953" y="9316091"/>
              <a:ext cx="3873863" cy="322010"/>
            </a:xfrm>
            <a:prstGeom prst="rect">
              <a:avLst/>
            </a:prstGeom>
          </p:spPr>
        </p:pic>
        <p:sp>
          <p:nvSpPr>
            <p:cNvPr id="83" name="object 57">
              <a:extLst>
                <a:ext uri="{FF2B5EF4-FFF2-40B4-BE49-F238E27FC236}">
                  <a16:creationId xmlns:a16="http://schemas.microsoft.com/office/drawing/2014/main" id="{96BA24BB-B31D-D0E7-EE43-7DDA97294ADB}"/>
                </a:ext>
              </a:extLst>
            </p:cNvPr>
            <p:cNvSpPr/>
            <p:nvPr/>
          </p:nvSpPr>
          <p:spPr>
            <a:xfrm>
              <a:off x="985" y="9427415"/>
              <a:ext cx="13002895" cy="326390"/>
            </a:xfrm>
            <a:custGeom>
              <a:avLst/>
              <a:gdLst/>
              <a:ahLst/>
              <a:cxnLst/>
              <a:rect l="l" t="t" r="r" b="b"/>
              <a:pathLst>
                <a:path w="13002895" h="326390">
                  <a:moveTo>
                    <a:pt x="0" y="326184"/>
                  </a:moveTo>
                  <a:lnTo>
                    <a:pt x="13002831" y="326184"/>
                  </a:lnTo>
                  <a:lnTo>
                    <a:pt x="13002831" y="0"/>
                  </a:lnTo>
                  <a:lnTo>
                    <a:pt x="0" y="0"/>
                  </a:lnTo>
                  <a:lnTo>
                    <a:pt x="0" y="326184"/>
                  </a:lnTo>
                  <a:close/>
                </a:path>
              </a:pathLst>
            </a:custGeom>
            <a:solidFill>
              <a:srgbClr val="9C23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CuadroTexto 83">
            <a:extLst>
              <a:ext uri="{FF2B5EF4-FFF2-40B4-BE49-F238E27FC236}">
                <a16:creationId xmlns:a16="http://schemas.microsoft.com/office/drawing/2014/main" id="{AA38C7A2-B2DD-8F54-C687-1D3F54154252}"/>
              </a:ext>
            </a:extLst>
          </p:cNvPr>
          <p:cNvSpPr txBox="1"/>
          <p:nvPr/>
        </p:nvSpPr>
        <p:spPr>
          <a:xfrm>
            <a:off x="6892595" y="2883005"/>
            <a:ext cx="46369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800" dirty="0">
                <a:solidFill>
                  <a:schemeClr val="bg1"/>
                </a:solidFill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216909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2BC0F-0C53-B631-4A90-3B0CFC598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B7EA848-FAA9-C612-0B1B-01B45CFA5D69}"/>
              </a:ext>
            </a:extLst>
          </p:cNvPr>
          <p:cNvSpPr txBox="1"/>
          <p:nvPr/>
        </p:nvSpPr>
        <p:spPr>
          <a:xfrm>
            <a:off x="972199" y="1270338"/>
            <a:ext cx="1050066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Por otro lado, también es importante reconocer el papel fundamental de las figuras directivas y de supervisión como acompañantes pedagógicos que promueven la participación, el intercambio de experiencias y la construcción colectiva de soluciones ante los retos educativos cotidianos.</a:t>
            </a:r>
          </a:p>
          <a:p>
            <a:pPr algn="just"/>
            <a:endParaRPr lang="es-MX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200" i="1" dirty="0">
                <a:latin typeface="Arial" panose="020B0604020202020204" pitchFamily="34" charset="0"/>
                <a:cs typeface="Arial" panose="020B0604020202020204" pitchFamily="34" charset="0"/>
              </a:rPr>
              <a:t>La intención es que esta última sesión del ciclo escolar no solo permita realizar balances y evaluaciones</a:t>
            </a:r>
            <a:r>
              <a:rPr lang="es-MX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, sino también recuperar aprendizajes, identificar áreas de oportunidad y proyectar acciones para el siguiente año lectivo</a:t>
            </a:r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2669550-6F65-AC7E-10B4-F7BAC9DF6962}"/>
              </a:ext>
            </a:extLst>
          </p:cNvPr>
          <p:cNvSpPr txBox="1"/>
          <p:nvPr/>
        </p:nvSpPr>
        <p:spPr>
          <a:xfrm>
            <a:off x="1086499" y="4803237"/>
            <a:ext cx="2813989" cy="83099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latin typeface="Arial" panose="020B0604020202020204" pitchFamily="34" charset="0"/>
                <a:cs typeface="Arial" panose="020B0604020202020204" pitchFamily="34" charset="0"/>
              </a:rPr>
              <a:t>Liderazgo y Acompañamiento</a:t>
            </a:r>
            <a:endParaRPr lang="es-MX" sz="2400" b="1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09BE366-D24A-0EA6-76FB-5BD5F3068D5D}"/>
              </a:ext>
            </a:extLst>
          </p:cNvPr>
          <p:cNvSpPr/>
          <p:nvPr/>
        </p:nvSpPr>
        <p:spPr>
          <a:xfrm>
            <a:off x="4215523" y="4325765"/>
            <a:ext cx="7357351" cy="217504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900" b="1" dirty="0">
                <a:latin typeface="Arial" panose="020B0604020202020204" pitchFamily="34" charset="0"/>
                <a:cs typeface="Arial" panose="020B0604020202020204" pitchFamily="34" charset="0"/>
              </a:rPr>
              <a:t>Reconocemos el papel fundamental de las figuras directivas y de Supervisión como acompañantes pedagógicos.</a:t>
            </a:r>
          </a:p>
          <a:p>
            <a:pPr algn="just"/>
            <a:endParaRPr lang="es-MX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900" b="1" dirty="0">
                <a:latin typeface="Arial" panose="020B0604020202020204" pitchFamily="34" charset="0"/>
                <a:cs typeface="Arial" panose="020B0604020202020204" pitchFamily="34" charset="0"/>
              </a:rPr>
              <a:t>Su rol es vital para promover la participación, propiciar el intercambio dinámico de experiencias y guiar la construcción colectiva de soluciones ante realidades del aula.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74CEC0F-F200-C3AA-2F8C-591A79E302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67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A12DA-C445-55C3-EA07-C7F831541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6788C362-63A5-DC94-E288-67D0364B4B53}"/>
              </a:ext>
            </a:extLst>
          </p:cNvPr>
          <p:cNvSpPr txBox="1"/>
          <p:nvPr/>
        </p:nvSpPr>
        <p:spPr>
          <a:xfrm>
            <a:off x="1871663" y="1091386"/>
            <a:ext cx="76580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Proyección para el siguiente ciclo escolar</a:t>
            </a:r>
            <a:endParaRPr lang="es-MX" sz="2800" dirty="0">
              <a:solidFill>
                <a:srgbClr val="C00000"/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A7925BE-58AA-50F1-F8C8-F2F55732AF33}"/>
              </a:ext>
            </a:extLst>
          </p:cNvPr>
          <p:cNvSpPr txBox="1"/>
          <p:nvPr/>
        </p:nvSpPr>
        <p:spPr>
          <a:xfrm>
            <a:off x="600724" y="2055518"/>
            <a:ext cx="2813989" cy="70788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Realizar Balances Consolidados</a:t>
            </a:r>
            <a:endParaRPr lang="es-MX" sz="2000" b="1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5610B05-8DFE-99F2-3A52-47243BCD0C53}"/>
              </a:ext>
            </a:extLst>
          </p:cNvPr>
          <p:cNvSpPr txBox="1"/>
          <p:nvPr/>
        </p:nvSpPr>
        <p:spPr>
          <a:xfrm>
            <a:off x="600723" y="3565108"/>
            <a:ext cx="2813989" cy="70788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Identificar Áreas de Oportunidad</a:t>
            </a:r>
            <a:endParaRPr lang="es-MX" sz="20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9217F44-D898-C525-CF5A-4E9CA6E17052}"/>
              </a:ext>
            </a:extLst>
          </p:cNvPr>
          <p:cNvSpPr txBox="1"/>
          <p:nvPr/>
        </p:nvSpPr>
        <p:spPr>
          <a:xfrm>
            <a:off x="600724" y="5160424"/>
            <a:ext cx="2813989" cy="70788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latin typeface="Arial" panose="020B0604020202020204" pitchFamily="34" charset="0"/>
                <a:cs typeface="Arial" panose="020B0604020202020204" pitchFamily="34" charset="0"/>
              </a:rPr>
              <a:t>Construir un Sistema Educativo Humano</a:t>
            </a:r>
            <a:endParaRPr lang="es-MX" sz="2000" b="1" dirty="0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405EC49A-0021-6DFD-FC08-CA1FBBBD48C3}"/>
              </a:ext>
            </a:extLst>
          </p:cNvPr>
          <p:cNvSpPr/>
          <p:nvPr/>
        </p:nvSpPr>
        <p:spPr>
          <a:xfrm>
            <a:off x="3748150" y="1838171"/>
            <a:ext cx="7357351" cy="1142581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900" b="1" dirty="0">
                <a:latin typeface="Arial" panose="020B0604020202020204" pitchFamily="34" charset="0"/>
                <a:cs typeface="Arial" panose="020B0604020202020204" pitchFamily="34" charset="0"/>
              </a:rPr>
              <a:t>Evaluar de manera objetiva los resultados académicos del año, logrando recuperar aprendizajes significativos de la práctica docente. 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7ABA5DC9-61B5-BBBA-D758-7E675A8602D3}"/>
              </a:ext>
            </a:extLst>
          </p:cNvPr>
          <p:cNvSpPr/>
          <p:nvPr/>
        </p:nvSpPr>
        <p:spPr>
          <a:xfrm>
            <a:off x="3748149" y="3421876"/>
            <a:ext cx="7357351" cy="1142581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900" b="1" dirty="0">
                <a:latin typeface="Arial" panose="020B0604020202020204" pitchFamily="34" charset="0"/>
                <a:cs typeface="Arial" panose="020B0604020202020204" pitchFamily="34" charset="0"/>
              </a:rPr>
              <a:t>Focalizar esfuerzos en las necesidades pedagógicas prioritarias para proyectar e iniciar el diseño de acciones estratégicas de cara al siguiente ciclo escolar. 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9216E678-F2ED-7A46-D2CE-A7BD33F079C3}"/>
              </a:ext>
            </a:extLst>
          </p:cNvPr>
          <p:cNvSpPr/>
          <p:nvPr/>
        </p:nvSpPr>
        <p:spPr>
          <a:xfrm>
            <a:off x="3748149" y="4961598"/>
            <a:ext cx="7357351" cy="1142581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900" b="1" dirty="0">
                <a:latin typeface="Arial" panose="020B0604020202020204" pitchFamily="34" charset="0"/>
                <a:cs typeface="Arial" panose="020B0604020202020204" pitchFamily="34" charset="0"/>
              </a:rPr>
              <a:t>Avanzar colectivamente hacia una educación democrática, inclusiva y profundamente comprometida con </a:t>
            </a:r>
            <a:r>
              <a:rPr lang="es-MX" sz="1900" b="1">
                <a:latin typeface="Arial" panose="020B0604020202020204" pitchFamily="34" charset="0"/>
                <a:cs typeface="Arial" panose="020B0604020202020204" pitchFamily="34" charset="0"/>
              </a:rPr>
              <a:t>la justicia </a:t>
            </a:r>
            <a:r>
              <a:rPr lang="es-MX" sz="1900" b="1" dirty="0">
                <a:latin typeface="Arial" panose="020B0604020202020204" pitchFamily="34" charset="0"/>
                <a:cs typeface="Arial" panose="020B0604020202020204" pitchFamily="34" charset="0"/>
              </a:rPr>
              <a:t>social y los derechos de las infancias.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333883F-B864-5311-821B-32A67B70CB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6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F7B8101-9D5B-EF3F-2EED-EC25CF746DAE}"/>
              </a:ext>
            </a:extLst>
          </p:cNvPr>
          <p:cNvSpPr txBox="1"/>
          <p:nvPr/>
        </p:nvSpPr>
        <p:spPr>
          <a:xfrm>
            <a:off x="2577703" y="1001151"/>
            <a:ext cx="609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800" b="1" i="0" u="none" strike="noStrike" baseline="0" dirty="0">
                <a:solidFill>
                  <a:srgbClr val="AE821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 para la transformación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8FCDD6A-C093-9205-8940-D7085CB39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12" y="1524371"/>
            <a:ext cx="8762999" cy="49291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9ACE7DD-E5A7-D975-3BDE-A465BFE7D0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33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FC814-D0B4-12F3-1089-6C6A295E3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9496E53-60B2-0A59-956C-D2D0D19609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02" t="29101" r="12461" b="56560"/>
          <a:stretch>
            <a:fillRect/>
          </a:stretch>
        </p:blipFill>
        <p:spPr>
          <a:xfrm>
            <a:off x="557213" y="927748"/>
            <a:ext cx="9726215" cy="755746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69B7D29-1CC8-B152-56F3-EDCC5451607C}"/>
              </a:ext>
            </a:extLst>
          </p:cNvPr>
          <p:cNvSpPr txBox="1"/>
          <p:nvPr/>
        </p:nvSpPr>
        <p:spPr>
          <a:xfrm>
            <a:off x="599619" y="1951672"/>
            <a:ext cx="1087324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la preparación de la Octava Sesión Ordinaria del Consejo Técnico Escolar (CTE) se les</a:t>
            </a:r>
          </a:p>
          <a:p>
            <a:pPr algn="just"/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propone abordar los siguientes </a:t>
            </a:r>
            <a:r>
              <a:rPr lang="es-MX" sz="20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temas</a:t>
            </a:r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MX" sz="2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que hemos avanzado en el fortalecimiento del CTE.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20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Preparación de la Octava Sesión Ordinaria del CTE.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F81717D-BA79-0FC6-20F8-97F39074AD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922" t="39369" r="12109" b="45889"/>
          <a:stretch>
            <a:fillRect/>
          </a:stretch>
        </p:blipFill>
        <p:spPr>
          <a:xfrm>
            <a:off x="599619" y="3824927"/>
            <a:ext cx="9683809" cy="1010543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7D9DEBA3-7582-44CB-2801-1A2D4ACF3B7D}"/>
              </a:ext>
            </a:extLst>
          </p:cNvPr>
          <p:cNvSpPr txBox="1"/>
          <p:nvPr/>
        </p:nvSpPr>
        <p:spPr>
          <a:xfrm>
            <a:off x="832246" y="5077510"/>
            <a:ext cx="107692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18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Reflexionar sobre lo que se ha avanzado en el fortalecimiento del CTE y lo que falta consolidar para conformarse como una comunidad de aprendizaje.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s-MX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MX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 la Octava Sesión Ordinaria del CTE.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001CCF-ED54-87CF-6C86-098BB40320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91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5589A-3F10-C3F0-0B5B-E133A8166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A0083AC-1783-99EE-38BF-A1D0BDA74E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305" t="22695" r="19844" b="64174"/>
          <a:stretch>
            <a:fillRect/>
          </a:stretch>
        </p:blipFill>
        <p:spPr>
          <a:xfrm>
            <a:off x="488612" y="801081"/>
            <a:ext cx="11298575" cy="90011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09B0563-CB70-11EF-8F30-BF18283BA456}"/>
              </a:ext>
            </a:extLst>
          </p:cNvPr>
          <p:cNvSpPr txBox="1"/>
          <p:nvPr/>
        </p:nvSpPr>
        <p:spPr>
          <a:xfrm>
            <a:off x="2603897" y="1832341"/>
            <a:ext cx="75545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que hemos avanzado en el fortalecimiento del CTE</a:t>
            </a:r>
            <a:endParaRPr lang="es-MX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C5E4B79-26D7-5F51-B409-DC84D736817E}"/>
              </a:ext>
            </a:extLst>
          </p:cNvPr>
          <p:cNvSpPr txBox="1"/>
          <p:nvPr/>
        </p:nvSpPr>
        <p:spPr>
          <a:xfrm>
            <a:off x="728663" y="2363600"/>
            <a:ext cx="1071562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 este ciclo escolar han reflexionado sobre diversos aspectos que conviene promover en los colectivos para reconfigurar no solo el trabajo o los temas que abordan en las sesiones del C.T.E., sino también las </a:t>
            </a:r>
            <a:r>
              <a:rPr lang="es-MX" sz="20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relaciones y dinámicas que se dan entre las y los integrantes del colectivo que les permitan reconocerse como docentes </a:t>
            </a:r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un centro escolar que tienen un </a:t>
            </a:r>
            <a:r>
              <a:rPr lang="es-MX" sz="20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propósito común: mejorar los aprendizajes de sus estudiantes</a:t>
            </a:r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MX" sz="2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 profundizado en los rasgos que caracterizan a una comunidad de aprendizaje: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sz="20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Sentido de identidad y pertenencia </a:t>
            </a:r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colectivo de profesionales de la educación.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sz="2000" b="1" i="0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Aprendizaje profesional y situado </a:t>
            </a:r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deriva de la reflexión sobre la práctica docente.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MX" sz="2000" b="1" i="0" u="none" strike="noStrike" baseline="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Responsabilidad compartida </a:t>
            </a:r>
            <a:r>
              <a:rPr lang="es-MX" sz="2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logro de los propósitos educativos y las metas de la escuela a través del trabajo colaborativo.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4F7B320-89F8-00C2-E93D-2850144FC5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59" b="86081"/>
          <a:stretch>
            <a:fillRect/>
          </a:stretch>
        </p:blipFill>
        <p:spPr>
          <a:xfrm>
            <a:off x="0" y="10975"/>
            <a:ext cx="12087225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443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8569</TotalTime>
  <Words>2335</Words>
  <Application>Microsoft Office PowerPoint</Application>
  <PresentationFormat>Panorámica</PresentationFormat>
  <Paragraphs>246</Paragraphs>
  <Slides>40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50" baseType="lpstr">
      <vt:lpstr>Aptos Narrow</vt:lpstr>
      <vt:lpstr>Arial</vt:lpstr>
      <vt:lpstr>Arial Black</vt:lpstr>
      <vt:lpstr>Arial Narrow</vt:lpstr>
      <vt:lpstr>Calibri</vt:lpstr>
      <vt:lpstr>Calibri Light</vt:lpstr>
      <vt:lpstr>Times New Roman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DDCE</dc:creator>
  <cp:lastModifiedBy>Avelina Galindo Celix</cp:lastModifiedBy>
  <cp:revision>558</cp:revision>
  <dcterms:created xsi:type="dcterms:W3CDTF">2024-08-24T00:57:29Z</dcterms:created>
  <dcterms:modified xsi:type="dcterms:W3CDTF">2026-06-22T16:35:22Z</dcterms:modified>
</cp:coreProperties>
</file>